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9" r:id="rId6"/>
    <p:sldId id="263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120B08-1585-444B-86CC-B7045DB4F7A5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891534F-4C42-4241-8364-42F38FD8166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5400" dirty="0" smtClean="0"/>
              <a:t>Závěrečná</a:t>
            </a:r>
            <a:br>
              <a:rPr lang="cs-CZ" sz="5400" dirty="0" smtClean="0"/>
            </a:br>
            <a:r>
              <a:rPr lang="cs-CZ" sz="5400" dirty="0" smtClean="0"/>
              <a:t>prezentace </a:t>
            </a:r>
            <a:r>
              <a:rPr lang="cs-CZ" sz="5400" dirty="0" smtClean="0"/>
              <a:t>předmětu OS</a:t>
            </a:r>
            <a:endParaRPr lang="cs-C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Jakub Váverka</a:t>
            </a:r>
          </a:p>
          <a:p>
            <a:r>
              <a:rPr lang="cs-CZ" dirty="0" smtClean="0"/>
              <a:t>David Bohmann</a:t>
            </a:r>
          </a:p>
          <a:p>
            <a:r>
              <a:rPr lang="cs-CZ" dirty="0" smtClean="0"/>
              <a:t>Václav Janoch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</a:t>
            </a:r>
            <a:r>
              <a:rPr lang="cs-CZ" dirty="0" smtClean="0"/>
              <a:t>JSME měli?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2"/>
          <a:stretch/>
        </p:blipFill>
        <p:spPr bwMode="auto">
          <a:xfrm>
            <a:off x="1115616" y="4797152"/>
            <a:ext cx="7689585" cy="17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74650"/>
          <a:stretch/>
        </p:blipFill>
        <p:spPr bwMode="auto">
          <a:xfrm>
            <a:off x="292070" y="1844824"/>
            <a:ext cx="739701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19998448">
            <a:off x="2987824" y="3254316"/>
            <a:ext cx="1434800" cy="1512168"/>
          </a:xfrm>
          <a:prstGeom prst="downArrow">
            <a:avLst>
              <a:gd name="adj1" fmla="val 50000"/>
              <a:gd name="adj2" fmla="val 41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cs-CZ" dirty="0" smtClean="0"/>
              <a:t>Jak to šlo?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C:\Users\Jakub\Documents\OS\Prezentace\VTxd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0" y="908720"/>
            <a:ext cx="87281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předělali?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Refaktorizace</a:t>
            </a:r>
          </a:p>
          <a:p>
            <a:r>
              <a:rPr lang="cs-CZ" dirty="0" smtClean="0"/>
              <a:t>Dokumentace</a:t>
            </a:r>
          </a:p>
          <a:p>
            <a:r>
              <a:rPr lang="cs-CZ" dirty="0" smtClean="0"/>
              <a:t>Komentáře</a:t>
            </a:r>
          </a:p>
          <a:p>
            <a:r>
              <a:rPr lang="cs-CZ" dirty="0" smtClean="0"/>
              <a:t>Vytvoření projektu ve Visual Studiu</a:t>
            </a:r>
            <a:endParaRPr lang="cs-CZ" dirty="0" smtClean="0"/>
          </a:p>
          <a:p>
            <a:r>
              <a:rPr lang="cs-CZ" dirty="0" smtClean="0"/>
              <a:t>Testování v Visual Studiu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3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00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632848" cy="1371600"/>
          </a:xfrm>
        </p:spPr>
        <p:txBody>
          <a:bodyPr/>
          <a:lstStyle/>
          <a:p>
            <a:r>
              <a:rPr lang="cs-CZ" dirty="0" smtClean="0"/>
              <a:t>Děkujeme vám za pozornost</a:t>
            </a:r>
            <a:endParaRPr lang="cs-C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7609656" cy="2481139"/>
          </a:xfrm>
        </p:spPr>
        <p:txBody>
          <a:bodyPr>
            <a:normAutofit/>
          </a:bodyPr>
          <a:lstStyle/>
          <a:p>
            <a:r>
              <a:rPr lang="cs-CZ" dirty="0" smtClean="0"/>
              <a:t>Nějaké otázky?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6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</TotalTime>
  <Words>40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Závěrečná prezentace předmětu OS</vt:lpstr>
      <vt:lpstr>Co JSME měli?</vt:lpstr>
      <vt:lpstr>Jak to šlo?</vt:lpstr>
      <vt:lpstr>CO jsme předělali?</vt:lpstr>
      <vt:lpstr>Zhodnocení práce</vt:lpstr>
      <vt:lpstr>Děkujeme vám za pozornost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Průběžná prezentace předmětu OS</dc:title>
  <dc:creator>Jakub Váverka</dc:creator>
  <cp:lastModifiedBy>Jakub Váverka</cp:lastModifiedBy>
  <cp:revision>11</cp:revision>
  <dcterms:created xsi:type="dcterms:W3CDTF">2017-11-09T21:06:57Z</dcterms:created>
  <dcterms:modified xsi:type="dcterms:W3CDTF">2017-12-07T18:10:12Z</dcterms:modified>
</cp:coreProperties>
</file>