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>
      <p:cViewPr varScale="1">
        <p:scale>
          <a:sx n="70" d="100"/>
          <a:sy n="70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09.11.2017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 smtClean="0"/>
              <a:t>Průběžná prezentace předmětu OS</a:t>
            </a:r>
            <a:endParaRPr lang="cs-C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Jakub Váverka</a:t>
            </a:r>
          </a:p>
          <a:p>
            <a:r>
              <a:rPr lang="cs-CZ" dirty="0" smtClean="0"/>
              <a:t>David Bohmann</a:t>
            </a:r>
          </a:p>
          <a:p>
            <a:r>
              <a:rPr lang="cs-CZ" dirty="0" smtClean="0"/>
              <a:t>Václav Janoch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Simulace operačního systému DOS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04864"/>
            <a:ext cx="3785731" cy="251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67"/>
          <a:stretch/>
        </p:blipFill>
        <p:spPr bwMode="auto">
          <a:xfrm>
            <a:off x="921895" y="4869160"/>
            <a:ext cx="7820939" cy="165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Jakub\Documents\OS\Prezentace\250px-Dosbox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4112"/>
            <a:ext cx="23812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cs-CZ" dirty="0" smtClean="0"/>
              <a:t>Co to vlastně dělá?</a:t>
            </a:r>
            <a:endParaRPr lang="cs-CZ" dirty="0"/>
          </a:p>
        </p:txBody>
      </p:sp>
      <p:pic>
        <p:nvPicPr>
          <p:cNvPr id="3074" name="Picture 2" descr="C:\Users\Jakub\Documents\OS\Prezentace\Co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3960440" cy="2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kub\Documents\OS\Prezentace\Cod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0700"/>
            <a:ext cx="7988281" cy="6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97" y="1700808"/>
            <a:ext cx="356321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máme?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 smtClean="0"/>
              <a:t>Jak to šlo?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bylo</a:t>
            </a:r>
            <a:r>
              <a:rPr lang="en-US" dirty="0" smtClean="0"/>
              <a:t> easy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Skok do sebe</a:t>
            </a:r>
            <a:endParaRPr lang="cs-CZ" dirty="0"/>
          </a:p>
        </p:txBody>
      </p:sp>
      <p:pic>
        <p:nvPicPr>
          <p:cNvPr id="4098" name="Picture 2" descr="C:\Users\Jakub\Documents\OS\Prezentace\cod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8" y="2210222"/>
            <a:ext cx="6940248" cy="81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rektilo?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Nexorovaný segmentový register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Přímý zápis do grafického bufferu</a:t>
            </a:r>
          </a:p>
          <a:p>
            <a:endParaRPr lang="cs-CZ" dirty="0"/>
          </a:p>
        </p:txBody>
      </p:sp>
      <p:pic>
        <p:nvPicPr>
          <p:cNvPr id="6146" name="Picture 2" descr="C:\Users\Jakub\Documents\OS\Prezentace\Cod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5" b="32224"/>
          <a:stretch/>
        </p:blipFill>
        <p:spPr bwMode="auto">
          <a:xfrm>
            <a:off x="533567" y="2276872"/>
            <a:ext cx="43499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kub\Documents\OS\Prezentace\Cod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34766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 smtClean="0"/>
              <a:t>Děkujeme vám za pozornost</a:t>
            </a:r>
            <a:endParaRPr lang="cs-C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 smtClean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</TotalTime>
  <Words>52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Průběžná prezentace předmětu OS</vt:lpstr>
      <vt:lpstr>Zadání</vt:lpstr>
      <vt:lpstr>Co to vlastně dělá?</vt:lpstr>
      <vt:lpstr>Co máme?</vt:lpstr>
      <vt:lpstr>Jak to šlo?</vt:lpstr>
      <vt:lpstr>Co bylo easy?</vt:lpstr>
      <vt:lpstr>Co rektilo?</vt:lpstr>
      <vt:lpstr>Děkujeme vám za pozornost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Jakub Váverka</cp:lastModifiedBy>
  <cp:revision>6</cp:revision>
  <dcterms:created xsi:type="dcterms:W3CDTF">2017-11-09T21:06:57Z</dcterms:created>
  <dcterms:modified xsi:type="dcterms:W3CDTF">2017-11-09T21:39:46Z</dcterms:modified>
</cp:coreProperties>
</file>