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59" r:id="rId6"/>
    <p:sldId id="263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5400" dirty="0" smtClean="0"/>
              <a:t>Závěrečná</a:t>
            </a:r>
            <a:br>
              <a:rPr lang="cs-CZ" sz="5400" dirty="0" smtClean="0"/>
            </a:br>
            <a:r>
              <a:rPr lang="cs-CZ" sz="5400" dirty="0" smtClean="0"/>
              <a:t>prezentace předmětu OS</a:t>
            </a:r>
            <a:endParaRPr lang="cs-C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Jakub Váverka</a:t>
            </a:r>
          </a:p>
          <a:p>
            <a:r>
              <a:rPr lang="cs-CZ" dirty="0" smtClean="0"/>
              <a:t>David Bohmann</a:t>
            </a:r>
          </a:p>
          <a:p>
            <a:r>
              <a:rPr lang="cs-CZ" dirty="0" smtClean="0"/>
              <a:t>Václav Janoch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</a:t>
            </a:r>
            <a:r>
              <a:rPr lang="cs-CZ" dirty="0" smtClean="0"/>
              <a:t>už měli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2"/>
          <a:stretch/>
        </p:blipFill>
        <p:spPr bwMode="auto">
          <a:xfrm>
            <a:off x="1115616" y="4797152"/>
            <a:ext cx="7689585" cy="17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74650"/>
          <a:stretch/>
        </p:blipFill>
        <p:spPr bwMode="auto">
          <a:xfrm>
            <a:off x="292070" y="1844824"/>
            <a:ext cx="73970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9998448">
            <a:off x="2987824" y="3254316"/>
            <a:ext cx="1434800" cy="1512168"/>
          </a:xfrm>
          <a:prstGeom prst="downArrow">
            <a:avLst>
              <a:gd name="adj1" fmla="val 50000"/>
              <a:gd name="adj2" fmla="val 41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cs-CZ" dirty="0" smtClean="0"/>
              <a:t>Jak to šlo?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C:\Users\Jakub\Documents\OS\Prezentace\VTxd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0" y="908720"/>
            <a:ext cx="87281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předělali?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Refaktorizace</a:t>
            </a:r>
          </a:p>
          <a:p>
            <a:r>
              <a:rPr lang="cs-CZ" dirty="0" smtClean="0"/>
              <a:t>Dokumentace</a:t>
            </a:r>
          </a:p>
          <a:p>
            <a:r>
              <a:rPr lang="cs-CZ" dirty="0" smtClean="0"/>
              <a:t>Komentáře</a:t>
            </a:r>
          </a:p>
          <a:p>
            <a:r>
              <a:rPr lang="cs-CZ" dirty="0" smtClean="0"/>
              <a:t>Vytvoření projektu ve Visual Studiu</a:t>
            </a:r>
          </a:p>
          <a:p>
            <a:r>
              <a:rPr lang="cs-CZ" dirty="0" smtClean="0"/>
              <a:t>Testování v Visual Studiu</a:t>
            </a:r>
          </a:p>
          <a:p>
            <a:r>
              <a:rPr lang="cs-CZ" dirty="0" smtClean="0"/>
              <a:t>Switch </a:t>
            </a:r>
            <a:r>
              <a:rPr lang="en-US" dirty="0" smtClean="0"/>
              <a:t>-&gt; Pole </a:t>
            </a:r>
            <a:r>
              <a:rPr lang="en-US" dirty="0" err="1" smtClean="0"/>
              <a:t>ukazatel</a:t>
            </a:r>
            <a:r>
              <a:rPr lang="cs-CZ" dirty="0" smtClean="0"/>
              <a:t>ů na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3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Špatné materiály</a:t>
            </a:r>
          </a:p>
          <a:p>
            <a:r>
              <a:rPr lang="cs-CZ" dirty="0" smtClean="0"/>
              <a:t>Oldschool technologie</a:t>
            </a:r>
          </a:p>
          <a:p>
            <a:r>
              <a:rPr lang="cs-CZ" dirty="0" smtClean="0"/>
              <a:t>Strmá křivka učení</a:t>
            </a:r>
          </a:p>
          <a:p>
            <a:endParaRPr lang="cs-CZ" dirty="0"/>
          </a:p>
        </p:txBody>
      </p:sp>
      <p:pic>
        <p:nvPicPr>
          <p:cNvPr id="1026" name="Picture 2" descr="C:\Users\Jakub\Documents\OS\Prezentace\Výstřiž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37" y="1628800"/>
            <a:ext cx="536946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kub\Documents\OS\Prezentace\Výstřižek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1559859" cy="2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7784" y="558924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27784" y="3645024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616200" y="4965700"/>
            <a:ext cx="2125133" cy="622300"/>
          </a:xfrm>
          <a:custGeom>
            <a:avLst/>
            <a:gdLst>
              <a:gd name="connsiteX0" fmla="*/ 0 w 2125133"/>
              <a:gd name="connsiteY0" fmla="*/ 1388533 h 1388533"/>
              <a:gd name="connsiteX1" fmla="*/ 143933 w 2125133"/>
              <a:gd name="connsiteY1" fmla="*/ 762000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93133 w 2125133"/>
              <a:gd name="connsiteY1" fmla="*/ 724215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55600 w 2125133"/>
              <a:gd name="connsiteY2" fmla="*/ 31326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102658 w 2125133"/>
              <a:gd name="connsiteY1" fmla="*/ 667540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74083 w 2125133"/>
              <a:gd name="connsiteY1" fmla="*/ 695877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  <a:gd name="connsiteX0" fmla="*/ 0 w 2125133"/>
              <a:gd name="connsiteY0" fmla="*/ 1388533 h 1388533"/>
              <a:gd name="connsiteX1" fmla="*/ 99483 w 2125133"/>
              <a:gd name="connsiteY1" fmla="*/ 695877 h 1388533"/>
              <a:gd name="connsiteX2" fmla="*/ 311150 w 2125133"/>
              <a:gd name="connsiteY2" fmla="*/ 263676 h 1388533"/>
              <a:gd name="connsiteX3" fmla="*/ 635000 w 2125133"/>
              <a:gd name="connsiteY3" fmla="*/ 160866 h 1388533"/>
              <a:gd name="connsiteX4" fmla="*/ 1219200 w 2125133"/>
              <a:gd name="connsiteY4" fmla="*/ 67733 h 1388533"/>
              <a:gd name="connsiteX5" fmla="*/ 2125133 w 2125133"/>
              <a:gd name="connsiteY5" fmla="*/ 0 h 13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133" h="1388533">
                <a:moveTo>
                  <a:pt x="0" y="1388533"/>
                </a:moveTo>
                <a:cubicBezTo>
                  <a:pt x="42333" y="1164872"/>
                  <a:pt x="34925" y="1003786"/>
                  <a:pt x="99483" y="695877"/>
                </a:cubicBezTo>
                <a:cubicBezTo>
                  <a:pt x="164041" y="387968"/>
                  <a:pt x="221897" y="352845"/>
                  <a:pt x="311150" y="263676"/>
                </a:cubicBezTo>
                <a:cubicBezTo>
                  <a:pt x="400403" y="174508"/>
                  <a:pt x="483658" y="193523"/>
                  <a:pt x="635000" y="160866"/>
                </a:cubicBezTo>
                <a:cubicBezTo>
                  <a:pt x="786342" y="128209"/>
                  <a:pt x="970845" y="94544"/>
                  <a:pt x="1219200" y="67733"/>
                </a:cubicBezTo>
                <a:cubicBezTo>
                  <a:pt x="1467555" y="40922"/>
                  <a:pt x="1965678" y="21167"/>
                  <a:pt x="2125133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Freeform 14"/>
          <p:cNvSpPr/>
          <p:nvPr/>
        </p:nvSpPr>
        <p:spPr>
          <a:xfrm>
            <a:off x="2624667" y="4343400"/>
            <a:ext cx="2252133" cy="1244600"/>
          </a:xfrm>
          <a:custGeom>
            <a:avLst/>
            <a:gdLst>
              <a:gd name="connsiteX0" fmla="*/ 0 w 2252133"/>
              <a:gd name="connsiteY0" fmla="*/ 1244600 h 1244600"/>
              <a:gd name="connsiteX1" fmla="*/ 762000 w 2252133"/>
              <a:gd name="connsiteY1" fmla="*/ 846667 h 1244600"/>
              <a:gd name="connsiteX2" fmla="*/ 1515533 w 2252133"/>
              <a:gd name="connsiteY2" fmla="*/ 397933 h 1244600"/>
              <a:gd name="connsiteX3" fmla="*/ 2252133 w 2252133"/>
              <a:gd name="connsiteY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33" h="1244600">
                <a:moveTo>
                  <a:pt x="0" y="1244600"/>
                </a:moveTo>
                <a:cubicBezTo>
                  <a:pt x="254705" y="1116189"/>
                  <a:pt x="509411" y="987778"/>
                  <a:pt x="762000" y="846667"/>
                </a:cubicBezTo>
                <a:cubicBezTo>
                  <a:pt x="1014589" y="705556"/>
                  <a:pt x="1267178" y="539044"/>
                  <a:pt x="1515533" y="397933"/>
                </a:cubicBezTo>
                <a:cubicBezTo>
                  <a:pt x="1763888" y="256822"/>
                  <a:pt x="2252133" y="0"/>
                  <a:pt x="2252133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989747" y="4633423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 smtClean="0"/>
              <a:t>Množství práce</a:t>
            </a:r>
            <a:endParaRPr lang="cs-CZ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338124" y="566124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 smtClean="0"/>
              <a:t>Čas</a:t>
            </a:r>
            <a:endParaRPr lang="cs-CZ" sz="800" dirty="0"/>
          </a:p>
        </p:txBody>
      </p:sp>
    </p:spTree>
    <p:extLst>
      <p:ext uri="{BB962C8B-B14F-4D97-AF65-F5344CB8AC3E}">
        <p14:creationId xmlns:p14="http://schemas.microsoft.com/office/powerpoint/2010/main" val="12500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632848" cy="1371600"/>
          </a:xfrm>
        </p:spPr>
        <p:txBody>
          <a:bodyPr/>
          <a:lstStyle/>
          <a:p>
            <a:r>
              <a:rPr lang="cs-CZ" dirty="0" smtClean="0"/>
              <a:t>Děkujeme vám za pozornost</a:t>
            </a:r>
            <a:endParaRPr lang="cs-CZ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7609656" cy="2481139"/>
          </a:xfrm>
        </p:spPr>
        <p:txBody>
          <a:bodyPr>
            <a:normAutofit/>
          </a:bodyPr>
          <a:lstStyle/>
          <a:p>
            <a:r>
              <a:rPr lang="cs-CZ" dirty="0" smtClean="0"/>
              <a:t>Nějaké otázky?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6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</TotalTime>
  <Words>58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Závěrečná prezentace předmětu OS</vt:lpstr>
      <vt:lpstr>Co JSME už měli?</vt:lpstr>
      <vt:lpstr>Jak to šlo?</vt:lpstr>
      <vt:lpstr>CO jsme předělali?</vt:lpstr>
      <vt:lpstr>Zhodnocení práce</vt:lpstr>
      <vt:lpstr>Děkujeme vám za pozornost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Průběžná prezentace předmětu OS</dc:title>
  <dc:creator>Jakub Váverka</dc:creator>
  <cp:lastModifiedBy>Jakub Váverka</cp:lastModifiedBy>
  <cp:revision>14</cp:revision>
  <dcterms:created xsi:type="dcterms:W3CDTF">2017-11-09T21:06:57Z</dcterms:created>
  <dcterms:modified xsi:type="dcterms:W3CDTF">2017-12-07T18:48:31Z</dcterms:modified>
</cp:coreProperties>
</file>