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pHa29B+g/Iu5UA3f81atoOGCu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F11D03-413F-42DF-8D82-98C459AA3952}">
  <a:tblStyle styleId="{19F11D03-413F-42DF-8D82-98C459AA3952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fill>
          <a:solidFill>
            <a:srgbClr val="E3CACA"/>
          </a:solidFill>
        </a:fill>
      </a:tcStyle>
    </a:band1H>
    <a:band2H>
      <a:tcTxStyle/>
    </a:band2H>
    <a:band1V>
      <a:tcTxStyle/>
      <a:tcStyle>
        <a:fill>
          <a:solidFill>
            <a:srgbClr val="E3CA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72ddd2427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d72ddd242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72ddd242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72ddd24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72ddd24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d72ddd24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">
  <p:cSld name="3 colonne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 d’image">
  <p:cSld name="3 colonnes d’imag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2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5299" y="-1"/>
            <a:ext cx="5866701" cy="586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fr-FR"/>
              <a:t>Projet NSI</a:t>
            </a:r>
            <a:br>
              <a:rPr lang="fr-FR"/>
            </a:br>
            <a:r>
              <a:rPr lang="fr-FR"/>
              <a:t>Tic Tac Toe</a:t>
            </a:r>
            <a:endParaRPr/>
          </a:p>
        </p:txBody>
      </p:sp>
      <p:sp>
        <p:nvSpPr>
          <p:cNvPr id="149" name="Google Shape;14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FR"/>
              <a:t>PABLO ET FLAVIO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fr-FR"/>
              <a:t>Pour et Contre</a:t>
            </a:r>
            <a:endParaRPr/>
          </a:p>
        </p:txBody>
      </p:sp>
      <p:graphicFrame>
        <p:nvGraphicFramePr>
          <p:cNvPr id="211" name="Google Shape;211;p10"/>
          <p:cNvGraphicFramePr/>
          <p:nvPr/>
        </p:nvGraphicFramePr>
        <p:xfrm>
          <a:off x="0" y="22314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{19F11D03-413F-42DF-8D82-98C459AA3952}</a:tableStyleId>
              </a:tblPr>
              <a:tblGrid>
                <a:gridCol w="3237875"/>
                <a:gridCol w="3237875"/>
              </a:tblGrid>
              <a:tr h="459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Pour</a:t>
                      </a:r>
                      <a:endParaRPr/>
                    </a:p>
                  </a:txBody>
                  <a:tcPr marT="45725" marB="45725" marR="44925" marL="4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Contre</a:t>
                      </a:r>
                      <a:endParaRPr/>
                    </a:p>
                  </a:txBody>
                  <a:tcPr marT="45725" marB="45725" marR="44925" marL="44925"/>
                </a:tc>
              </a:tr>
              <a:tr h="113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Plus beaux et compréhensible pour les joueur</a:t>
                      </a:r>
                      <a:endParaRPr/>
                    </a:p>
                  </a:txBody>
                  <a:tcPr marT="45725" marB="45725" marR="44925" marL="4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Il faut comprendre La Bibliothèque</a:t>
                      </a:r>
                      <a:endParaRPr/>
                    </a:p>
                  </a:txBody>
                  <a:tcPr marT="45725" marB="45725" marR="44925" marL="44925"/>
                </a:tc>
              </a:tr>
              <a:tr h="792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Plus simple a utiliser pour les joueur</a:t>
                      </a:r>
                      <a:endParaRPr/>
                    </a:p>
                  </a:txBody>
                  <a:tcPr marT="45725" marB="45725" marR="44925" marL="4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Il faut écrire en anglais</a:t>
                      </a:r>
                      <a:endParaRPr/>
                    </a:p>
                  </a:txBody>
                  <a:tcPr marT="45725" marB="45725" marR="44925" marL="44925"/>
                </a:tc>
              </a:tr>
              <a:tr h="792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Moins de manipulations a faire</a:t>
                      </a:r>
                      <a:endParaRPr/>
                    </a:p>
                  </a:txBody>
                  <a:tcPr marT="45725" marB="45725" marR="44925" marL="4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44925" marL="44925"/>
                </a:tc>
              </a:tr>
              <a:tr h="459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44925" marL="4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44925" marL="44925"/>
                </a:tc>
              </a:tr>
              <a:tr h="459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44925" marL="4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44925" marL="44925"/>
                </a:tc>
              </a:tr>
            </a:tbl>
          </a:graphicData>
        </a:graphic>
      </p:graphicFrame>
      <p:sp>
        <p:nvSpPr>
          <p:cNvPr id="212" name="Google Shape;212;p10"/>
          <p:cNvSpPr txBox="1"/>
          <p:nvPr>
            <p:ph idx="2" type="body"/>
          </p:nvPr>
        </p:nvSpPr>
        <p:spPr>
          <a:xfrm>
            <a:off x="7795659" y="3429000"/>
            <a:ext cx="4396341" cy="963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Plus facile pour l’utilisateur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Plus difficile pour le programmeur</a:t>
            </a:r>
            <a:endParaRPr/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398" y="0"/>
            <a:ext cx="2284602" cy="329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72ddd2427_2_1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Fonctions</a:t>
            </a:r>
            <a:endParaRPr/>
          </a:p>
        </p:txBody>
      </p:sp>
      <p:sp>
        <p:nvSpPr>
          <p:cNvPr id="219" name="Google Shape;219;g1d72ddd2427_2_12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next_turn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check_winner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empty_spaces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new_game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72ddd2427_1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FIN</a:t>
            </a:r>
            <a:endParaRPr/>
          </a:p>
        </p:txBody>
      </p:sp>
      <p:sp>
        <p:nvSpPr>
          <p:cNvPr id="225" name="Google Shape;225;g1d72ddd2427_1_0"/>
          <p:cNvSpPr txBox="1"/>
          <p:nvPr>
            <p:ph idx="1" type="body"/>
          </p:nvPr>
        </p:nvSpPr>
        <p:spPr>
          <a:xfrm>
            <a:off x="1103312" y="2060575"/>
            <a:ext cx="4396200" cy="41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d72ddd2427_1_0"/>
          <p:cNvSpPr txBox="1"/>
          <p:nvPr>
            <p:ph idx="2" type="body"/>
          </p:nvPr>
        </p:nvSpPr>
        <p:spPr>
          <a:xfrm>
            <a:off x="5654493" y="2056092"/>
            <a:ext cx="4396200" cy="42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fr-FR"/>
              <a:t>Sommaire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Projet Tic Tac Toe comment on a eu l’idée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Les Règles  de jeux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L’histoire du jeux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Projet sans Tkinter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Pour et Contre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les Fonctions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Le Projet avec Tkinter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Pour et Contre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Les Fonctions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fr-FR"/>
              <a:t>Projet Tic Tac Toe comment on a eu l’idée 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Jeux amusant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interface très simple du jeux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Mais complexité du programme.</a:t>
            </a:r>
            <a:endParaRPr b="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9853" y="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fr-FR"/>
              <a:t>Règles de jeux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tracer une grille de 3 cases sur 3 (pour la version standard, il est possible d'augmenter le nombre de cases).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Le but du jeu est d'aligner avant son adversaire 3 symboles identiques horizontalement, verticalement ou en diagonale.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Il y a deux fin possible: il y a trois symboles alignée ou il y a une égalité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500" y="154672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fr-FR"/>
              <a:t>Histoire du Jeux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Début avec l’empire Romain (Terni Lapilli)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En 1800, les Britanniques l'appellent « Noughts and crosses »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A partir de 1900 aux états unis le nom Tic Tac Toe est utilisé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En 1952 le premier jeu vidéo de Tic Tac Toe sort, avec le nom OXO.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916" y="175881"/>
            <a:ext cx="3501006" cy="233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2190" y="4019127"/>
            <a:ext cx="4249810" cy="283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fr-FR"/>
              <a:t>Le Projet sans Tkinter</a:t>
            </a:r>
            <a:endParaRPr/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Projet de Base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Création des Fonctions, puis remplissage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 simple pour nous difficile pour utilisateur</a:t>
            </a:r>
            <a:endParaRPr/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638550"/>
            <a:ext cx="7620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fr-FR"/>
              <a:t>Pour et Contre</a:t>
            </a:r>
            <a:endParaRPr/>
          </a:p>
        </p:txBody>
      </p:sp>
      <p:graphicFrame>
        <p:nvGraphicFramePr>
          <p:cNvPr id="190" name="Google Shape;190;p8"/>
          <p:cNvGraphicFramePr/>
          <p:nvPr/>
        </p:nvGraphicFramePr>
        <p:xfrm>
          <a:off x="0" y="2206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{19F11D03-413F-42DF-8D82-98C459AA3952}</a:tableStyleId>
              </a:tblPr>
              <a:tblGrid>
                <a:gridCol w="3739325"/>
                <a:gridCol w="3739325"/>
              </a:tblGrid>
              <a:tr h="36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Pour</a:t>
                      </a:r>
                      <a:endParaRPr/>
                    </a:p>
                  </a:txBody>
                  <a:tcPr marT="45725" marB="45725" marR="44925" marL="4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Contre</a:t>
                      </a:r>
                      <a:endParaRPr/>
                    </a:p>
                  </a:txBody>
                  <a:tcPr marT="45725" marB="45725" marR="44925" marL="44925"/>
                </a:tc>
              </a:tr>
              <a:tr h="65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Plus simple a programmer</a:t>
                      </a:r>
                      <a:endParaRPr/>
                    </a:p>
                  </a:txBody>
                  <a:tcPr marT="45725" marB="45725" marR="44925" marL="4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Pas de belle interface</a:t>
                      </a:r>
                      <a:endParaRPr/>
                    </a:p>
                  </a:txBody>
                  <a:tcPr marT="45725" marB="45725" marR="44925" marL="44925"/>
                </a:tc>
              </a:tr>
              <a:tr h="121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Plus simple pour comprendre la mécanique du jeux</a:t>
                      </a:r>
                      <a:endParaRPr/>
                    </a:p>
                  </a:txBody>
                  <a:tcPr marT="45725" marB="45725" marR="44925" marL="4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Difficile a comprendre (Pour le Joueur)</a:t>
                      </a:r>
                      <a:endParaRPr/>
                    </a:p>
                  </a:txBody>
                  <a:tcPr marT="45725" marB="45725" marR="44925" marL="44925"/>
                </a:tc>
              </a:tr>
              <a:tr h="121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Pas besoin de Bibliothèque</a:t>
                      </a:r>
                      <a:endParaRPr/>
                    </a:p>
                  </a:txBody>
                  <a:tcPr marT="45725" marB="45725" marR="44925" marL="4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fr-FR" sz="1800"/>
                        <a:t>Quand on ne met rien dans le input pour placer son pion le jeux plante</a:t>
                      </a:r>
                      <a:endParaRPr/>
                    </a:p>
                  </a:txBody>
                  <a:tcPr marT="45725" marB="45725" marR="44925" marL="44925"/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44925" marL="4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44925" marL="44925"/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44925" marL="4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44925" marL="44925"/>
                </a:tc>
              </a:tr>
            </a:tbl>
          </a:graphicData>
        </a:graphic>
      </p:graphicFrame>
      <p:sp>
        <p:nvSpPr>
          <p:cNvPr id="191" name="Google Shape;191;p8"/>
          <p:cNvSpPr txBox="1"/>
          <p:nvPr>
            <p:ph idx="2" type="body"/>
          </p:nvPr>
        </p:nvSpPr>
        <p:spPr>
          <a:xfrm>
            <a:off x="8020484" y="2908883"/>
            <a:ext cx="4059958" cy="1040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Plus facile pour le programmeur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Plus difficile pour l’utilisateur</a:t>
            </a:r>
            <a:endParaRPr/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0463" y="1262042"/>
            <a:ext cx="1344583" cy="1427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72ddd2427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Fonctions</a:t>
            </a:r>
            <a:endParaRPr/>
          </a:p>
        </p:txBody>
      </p:sp>
      <p:sp>
        <p:nvSpPr>
          <p:cNvPr id="198" name="Google Shape;198;g1d72ddd2427_0_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interface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joueur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commencer_jeux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est_gagnant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est_plein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fr-FR"/>
              <a:t>Le Projet avec Tkinter</a:t>
            </a:r>
            <a:endParaRPr/>
          </a:p>
        </p:txBody>
      </p:sp>
      <p:sp>
        <p:nvSpPr>
          <p:cNvPr id="204" name="Google Shape;204;p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fr-FR"/>
              <a:t>Pour rendre le Projet plus beaux et facile a comprendre pour le joueur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1839" y="4489374"/>
            <a:ext cx="2620161" cy="236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2023-01-05T15:46:05Z</dcterms:created>
  <dc:creator>pfaivre</dc:creator>
</cp:coreProperties>
</file>