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5" r:id="rId4"/>
    <p:sldId id="261" r:id="rId5"/>
    <p:sldId id="262" r:id="rId6"/>
    <p:sldId id="263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54A7-C219-46BC-8AA0-13EA9672FA6E}" type="datetimeFigureOut">
              <a:rPr lang="ru-RU" smtClean="0"/>
              <a:pPr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9D83-8813-48A2-B8C7-8D66F58937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54A7-C219-46BC-8AA0-13EA9672FA6E}" type="datetimeFigureOut">
              <a:rPr lang="ru-RU" smtClean="0"/>
              <a:pPr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9D83-8813-48A2-B8C7-8D66F5893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54A7-C219-46BC-8AA0-13EA9672FA6E}" type="datetimeFigureOut">
              <a:rPr lang="ru-RU" smtClean="0"/>
              <a:pPr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9D83-8813-48A2-B8C7-8D66F5893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54A7-C219-46BC-8AA0-13EA9672FA6E}" type="datetimeFigureOut">
              <a:rPr lang="ru-RU" smtClean="0"/>
              <a:pPr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9D83-8813-48A2-B8C7-8D66F5893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54A7-C219-46BC-8AA0-13EA9672FA6E}" type="datetimeFigureOut">
              <a:rPr lang="ru-RU" smtClean="0"/>
              <a:pPr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9D83-8813-48A2-B8C7-8D66F5893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54A7-C219-46BC-8AA0-13EA9672FA6E}" type="datetimeFigureOut">
              <a:rPr lang="ru-RU" smtClean="0"/>
              <a:pPr/>
              <a:t>15.12.2015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9D83-8813-48A2-B8C7-8D66F5893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54A7-C219-46BC-8AA0-13EA9672FA6E}" type="datetimeFigureOut">
              <a:rPr lang="ru-RU" smtClean="0"/>
              <a:pPr/>
              <a:t>15.12.2015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9D83-8813-48A2-B8C7-8D66F5893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54A7-C219-46BC-8AA0-13EA9672FA6E}" type="datetimeFigureOut">
              <a:rPr lang="ru-RU" smtClean="0"/>
              <a:pPr/>
              <a:t>15.12.2015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9D83-8813-48A2-B8C7-8D66F5893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54A7-C219-46BC-8AA0-13EA9672FA6E}" type="datetimeFigureOut">
              <a:rPr lang="ru-RU" smtClean="0"/>
              <a:pPr/>
              <a:t>15.12.2015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9D83-8813-48A2-B8C7-8D66F5893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54A7-C219-46BC-8AA0-13EA9672FA6E}" type="datetimeFigureOut">
              <a:rPr lang="ru-RU" smtClean="0"/>
              <a:pPr/>
              <a:t>15.12.2015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9D83-8813-48A2-B8C7-8D66F58937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34754A7-C219-46BC-8AA0-13EA9672FA6E}" type="datetimeFigureOut">
              <a:rPr lang="ru-RU" smtClean="0"/>
              <a:pPr/>
              <a:t>15.12.2015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40F9D83-8813-48A2-B8C7-8D66F5893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4754A7-C219-46BC-8AA0-13EA9672FA6E}" type="datetimeFigureOut">
              <a:rPr lang="ru-RU" smtClean="0"/>
              <a:pPr/>
              <a:t>15.12.2015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40F9D83-8813-48A2-B8C7-8D66F5893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013176"/>
            <a:ext cx="8077200" cy="1673352"/>
          </a:xfrm>
        </p:spPr>
        <p:txBody>
          <a:bodyPr/>
          <a:lstStyle/>
          <a:p>
            <a:r>
              <a:rPr lang="en-US" dirty="0" smtClean="0"/>
              <a:t>WHITECHAPEL</a:t>
            </a:r>
            <a:endParaRPr lang="ru-RU" dirty="0"/>
          </a:p>
        </p:txBody>
      </p:sp>
      <p:pic>
        <p:nvPicPr>
          <p:cNvPr id="1026" name="Picture 2" descr="C:\Users\Maxx\Desktop\vc-mary-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8640"/>
            <a:ext cx="7056784" cy="46542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5301208"/>
            <a:ext cx="8712968" cy="10995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mtClean="0">
                <a:latin typeface="Adobe Fangsong Std R" pitchFamily="18" charset="-128"/>
                <a:ea typeface="Adobe Fangsong Std R" pitchFamily="18" charset="-128"/>
              </a:rPr>
              <a:t>    Liberty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Bell		Whitechapel Bell Foundry</a:t>
            </a:r>
            <a:endParaRPr lang="ru-RU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4098" name="Picture 2" descr="C:\Users\Maxx\Desktop\800px-Liberty_Bell_2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3877904" cy="4595317"/>
          </a:xfrm>
          <a:prstGeom prst="rect">
            <a:avLst/>
          </a:prstGeom>
          <a:noFill/>
        </p:spPr>
      </p:pic>
      <p:pic>
        <p:nvPicPr>
          <p:cNvPr id="4099" name="Picture 3" descr="C:\Users\Maxx\Desktop\7709614792_22ac4e0087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60648"/>
            <a:ext cx="4680520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What is Whitechapel?</a:t>
            </a:r>
            <a:endParaRPr lang="ru-RU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9328"/>
            <a:ext cx="8435280" cy="4844008"/>
          </a:xfrm>
        </p:spPr>
        <p:txBody>
          <a:bodyPr>
            <a:normAutofit/>
          </a:bodyPr>
          <a:lstStyle/>
          <a:p>
            <a:pPr marL="0" indent="320040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Whitechapel is a district in the East End of London, England.</a:t>
            </a:r>
          </a:p>
          <a:p>
            <a:pPr marL="0" indent="320040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It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has been a popular place for immigrants and the working class.</a:t>
            </a:r>
          </a:p>
          <a:p>
            <a:pPr marL="0" indent="320040"/>
            <a:r>
              <a:rPr lang="en-US" dirty="0" err="1" smtClean="0">
                <a:latin typeface="Adobe Fangsong Std R" pitchFamily="18" charset="-128"/>
                <a:ea typeface="Adobe Fangsong Std R" pitchFamily="18" charset="-128"/>
              </a:rPr>
              <a:t>Whitechapel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 is a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significant settlement for the British Bangladeshi 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community now.</a:t>
            </a:r>
            <a:endParaRPr lang="ru-RU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History</a:t>
            </a:r>
            <a:endParaRPr lang="ru-RU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28801"/>
            <a:ext cx="8435280" cy="4772000"/>
          </a:xfrm>
        </p:spPr>
        <p:txBody>
          <a:bodyPr>
            <a:normAutofit/>
          </a:bodyPr>
          <a:lstStyle/>
          <a:p>
            <a:pPr marL="0" indent="320040"/>
            <a:r>
              <a:rPr lang="en-US" dirty="0" err="1" smtClean="0">
                <a:latin typeface="Adobe Fangsong Std R" pitchFamily="18" charset="-128"/>
                <a:ea typeface="Adobe Fangsong Std R" pitchFamily="18" charset="-128"/>
              </a:rPr>
              <a:t>Whitechapel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 is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named after a small chapel of ease dedicated to 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St.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Mary in 1338. </a:t>
            </a:r>
          </a:p>
          <a:p>
            <a:pPr marL="0" indent="320040">
              <a:lnSpc>
                <a:spcPct val="120000"/>
              </a:lnSpc>
            </a:pP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In the Victorian era 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people are particularly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Irish and Jewish. </a:t>
            </a:r>
          </a:p>
          <a:p>
            <a:pPr marL="0" indent="320040">
              <a:lnSpc>
                <a:spcPct val="120000"/>
              </a:lnSpc>
            </a:pPr>
            <a:r>
              <a:rPr lang="en-US" dirty="0" err="1" smtClean="0">
                <a:latin typeface="Adobe Fangsong Std R" pitchFamily="18" charset="-128"/>
                <a:ea typeface="Adobe Fangsong Std R" pitchFamily="18" charset="-128"/>
              </a:rPr>
              <a:t>Whitechapel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 has been home to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Rudolf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Rocker and 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Charles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Lahr.</a:t>
            </a:r>
            <a:endParaRPr lang="en-US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Jack the Ripper</a:t>
            </a:r>
            <a:endParaRPr lang="ru-RU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28801"/>
            <a:ext cx="8435280" cy="4772000"/>
          </a:xfrm>
        </p:spPr>
        <p:txBody>
          <a:bodyPr>
            <a:normAutofit/>
          </a:bodyPr>
          <a:lstStyle/>
          <a:p>
            <a:pPr marL="0" indent="320040">
              <a:lnSpc>
                <a:spcPct val="110000"/>
              </a:lnSpc>
              <a:buNone/>
            </a:pP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The Jack the Ripper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is a legendary </a:t>
            </a:r>
            <a:r>
              <a:rPr lang="en-US" dirty="0" err="1" smtClean="0">
                <a:latin typeface="Adobe Fangsong Std R" pitchFamily="18" charset="-128"/>
                <a:ea typeface="Adobe Fangsong Std R" pitchFamily="18" charset="-128"/>
              </a:rPr>
              <a:t>Whitechapel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M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urderer.</a:t>
            </a:r>
            <a:endParaRPr lang="en-US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0" indent="320040">
              <a:lnSpc>
                <a:spcPct val="110000"/>
              </a:lnSpc>
              <a:buNone/>
            </a:pP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It is generally believed that there were five victims of Jack the Ripper.</a:t>
            </a:r>
            <a:endParaRPr lang="ru-RU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xx\Desktop\Jack-the-Ripper-The-Nemesis-of-Neglect-Punch-London-Charivari-cartoon-poem-1888-09-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0"/>
            <a:ext cx="4896544" cy="5949280"/>
          </a:xfrm>
          <a:prstGeom prst="rect">
            <a:avLst/>
          </a:prstGeom>
          <a:noFill/>
        </p:spPr>
      </p:pic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67544" y="5949280"/>
            <a:ext cx="8219256" cy="720080"/>
          </a:xfrm>
        </p:spPr>
        <p:txBody>
          <a:bodyPr>
            <a:normAutofit/>
          </a:bodyPr>
          <a:lstStyle/>
          <a:p>
            <a:pPr marL="0" indent="320040" algn="ctr">
              <a:lnSpc>
                <a:spcPct val="110000"/>
              </a:lnSpc>
              <a:buNone/>
            </a:pP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Jack the Ripper</a:t>
            </a:r>
            <a:endParaRPr lang="ru-RU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Tourist attraction</a:t>
            </a:r>
            <a:endParaRPr lang="ru-RU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556793"/>
            <a:ext cx="8435280" cy="4844008"/>
          </a:xfrm>
        </p:spPr>
        <p:txBody>
          <a:bodyPr>
            <a:normAutofit/>
          </a:bodyPr>
          <a:lstStyle/>
          <a:p>
            <a:pPr marL="0" indent="320040"/>
            <a:r>
              <a:rPr lang="en-US" sz="4400" dirty="0" smtClean="0">
                <a:latin typeface="Adobe Fangsong Std R" pitchFamily="18" charset="-128"/>
                <a:ea typeface="Adobe Fangsong Std R" pitchFamily="18" charset="-128"/>
              </a:rPr>
              <a:t>The Whitechapel Gallery</a:t>
            </a:r>
          </a:p>
          <a:p>
            <a:pPr marL="0" indent="320040"/>
            <a:endParaRPr lang="en-US" sz="4400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0" indent="320040"/>
            <a:r>
              <a:rPr lang="en-US" sz="4400" dirty="0" smtClean="0">
                <a:latin typeface="Adobe Fangsong Std R" pitchFamily="18" charset="-128"/>
                <a:ea typeface="Adobe Fangsong Std R" pitchFamily="18" charset="-128"/>
              </a:rPr>
              <a:t>The Whitechapel Bell Foundry</a:t>
            </a:r>
            <a:endParaRPr lang="ru-RU" sz="4400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The Whitechapel Gallery</a:t>
            </a:r>
            <a:endParaRPr lang="ru-RU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4844009"/>
          </a:xfrm>
        </p:spPr>
        <p:txBody>
          <a:bodyPr>
            <a:normAutofit/>
          </a:bodyPr>
          <a:lstStyle/>
          <a:p>
            <a:pPr marL="0" indent="320040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The 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Whitechapel Gallery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 is a public art gallery on the north side of Whitechapel High Street. </a:t>
            </a:r>
          </a:p>
          <a:p>
            <a:pPr marL="0" indent="320040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It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was founded in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1901.</a:t>
            </a:r>
            <a:endParaRPr lang="ru-RU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5733256"/>
            <a:ext cx="8219256" cy="667544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Whitechapel gallery</a:t>
            </a:r>
            <a:endParaRPr lang="ru-RU" dirty="0"/>
          </a:p>
        </p:txBody>
      </p:sp>
      <p:pic>
        <p:nvPicPr>
          <p:cNvPr id="3074" name="Picture 2" descr="C:\Users\Maxx\Desktop\p146077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8640"/>
            <a:ext cx="7620000" cy="5467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Adobe Fangsong Std R" pitchFamily="18" charset="-128"/>
                <a:ea typeface="Adobe Fangsong Std R" pitchFamily="18" charset="-128"/>
              </a:rPr>
              <a:t>The Whitechapel Bell Foundry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5040559"/>
          </a:xfrm>
        </p:spPr>
        <p:txBody>
          <a:bodyPr>
            <a:normAutofit/>
          </a:bodyPr>
          <a:lstStyle/>
          <a:p>
            <a:pPr marL="0" indent="320040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The 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Whitechapel Bell Foundry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 is the oldest manufacturing company in Great Britain.</a:t>
            </a:r>
          </a:p>
          <a:p>
            <a:pPr marL="0" indent="320040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That unique building was founded in </a:t>
            </a:r>
            <a:r>
              <a:rPr lang="ru-RU" dirty="0" smtClean="0">
                <a:latin typeface="Adobe Fangsong Std R" pitchFamily="18" charset="-128"/>
                <a:ea typeface="Adobe Fangsong Std R" pitchFamily="18" charset="-128"/>
              </a:rPr>
              <a:t>1570 </a:t>
            </a:r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and since then had never stopped producing bells</a:t>
            </a:r>
            <a:r>
              <a:rPr lang="ru-RU" smtClean="0">
                <a:latin typeface="Adobe Fangsong Std R" pitchFamily="18" charset="-128"/>
                <a:ea typeface="Adobe Fangsong Std R" pitchFamily="18" charset="-128"/>
              </a:rPr>
              <a:t>.</a:t>
            </a:r>
            <a:endParaRPr lang="en-US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140</TotalTime>
  <Words>65</Words>
  <Application>Microsoft Office PowerPoint</Application>
  <PresentationFormat>Экран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Модульная</vt:lpstr>
      <vt:lpstr>WHITECHAPEL</vt:lpstr>
      <vt:lpstr>What is Whitechapel?</vt:lpstr>
      <vt:lpstr>History</vt:lpstr>
      <vt:lpstr>Jack the Ripper</vt:lpstr>
      <vt:lpstr>Слайд 5</vt:lpstr>
      <vt:lpstr>Tourist attraction</vt:lpstr>
      <vt:lpstr>The Whitechapel Gallery</vt:lpstr>
      <vt:lpstr>Слайд 8</vt:lpstr>
      <vt:lpstr>The Whitechapel Bell Foundry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WHITECHAPEL</dc:title>
  <dc:creator>Maxx</dc:creator>
  <cp:lastModifiedBy>Виктор Мартынов</cp:lastModifiedBy>
  <cp:revision>15</cp:revision>
  <dcterms:created xsi:type="dcterms:W3CDTF">2015-12-14T11:05:06Z</dcterms:created>
  <dcterms:modified xsi:type="dcterms:W3CDTF">2015-12-15T05:45:29Z</dcterms:modified>
</cp:coreProperties>
</file>