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60" r:id="rId4"/>
    <p:sldId id="266"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2" d="100"/>
          <a:sy n="72" d="100"/>
        </p:scale>
        <p:origin x="660" y="330"/>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Big company</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Investing</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Little company</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Shares </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Little company</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err="1"/>
            <a:t>advertisment</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FBD7A389-8C53-43AC-9CBE-B5CB9EBC27FC}" type="pres">
      <dgm:prSet presAssocID="{712EDDD5-F1C9-457B-A81D-F94868058B44}" presName="boxAndChildren" presStyleCnt="0"/>
      <dgm:spPr/>
    </dgm:pt>
    <dgm:pt modelId="{59411807-4E91-470C-A5BE-903A57019A4A}" type="pres">
      <dgm:prSet presAssocID="{712EDDD5-F1C9-457B-A81D-F94868058B44}" presName="parentTextBox" presStyleLbl="node1" presStyleIdx="0" presStyleCnt="2"/>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1" presStyleCnt="2"/>
      <dgm:spPr/>
    </dgm:pt>
  </dgm:ptLst>
  <dgm:cxnLst>
    <dgm:cxn modelId="{2083A479-045B-4E1E-A5E5-7F80977FE1D8}" type="presOf" srcId="{712EDDD5-F1C9-457B-A81D-F94868058B44}" destId="{59411807-4E91-470C-A5BE-903A57019A4A}"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B2E3875C-D3F8-41A4-A6EA-DD49F61576A0}" type="presOf" srcId="{11888A7B-1E89-45E6-84F4-EF92B26189CD}" destId="{32FA43B7-34B4-4881-9A79-E3EDEC9D4CBF}" srcOrd="0" destOrd="0" presId="urn:microsoft.com/office/officeart/2005/8/layout/process4"/>
    <dgm:cxn modelId="{79EE9E02-BFF5-41D3-86F8-33470970BFCE}" type="presOf" srcId="{2EFB202A-8611-4DDC-831D-D12EB67B6CF7}" destId="{812F39FC-2D1E-4DD1-A1A6-C7F9287A4AAB}" srcOrd="0" destOrd="0" presId="urn:microsoft.com/office/officeart/2005/8/layout/process4"/>
    <dgm:cxn modelId="{E2D4191B-E5FF-4E74-98F8-B348AE055B52}" type="presParOf" srcId="{812F39FC-2D1E-4DD1-A1A6-C7F9287A4AAB}" destId="{FBD7A389-8C53-43AC-9CBE-B5CB9EBC27FC}" srcOrd="0" destOrd="0" presId="urn:microsoft.com/office/officeart/2005/8/layout/process4"/>
    <dgm:cxn modelId="{3AA3B529-5C28-4442-93F1-1AA70F1E56A0}" type="presParOf" srcId="{FBD7A389-8C53-43AC-9CBE-B5CB9EBC27FC}" destId="{59411807-4E91-470C-A5BE-903A57019A4A}" srcOrd="0" destOrd="0" presId="urn:microsoft.com/office/officeart/2005/8/layout/process4"/>
    <dgm:cxn modelId="{F78D174D-E461-4213-AEEB-72932703ABFC}" type="presParOf" srcId="{812F39FC-2D1E-4DD1-A1A6-C7F9287A4AAB}" destId="{FE4F3FD3-FEDA-44E5-9944-1FF6BBD0F9E2}" srcOrd="1" destOrd="0" presId="urn:microsoft.com/office/officeart/2005/8/layout/process4"/>
    <dgm:cxn modelId="{D11F7181-D05C-4ACC-A34B-6E9511FBE167}" type="presParOf" srcId="{812F39FC-2D1E-4DD1-A1A6-C7F9287A4AAB}" destId="{1C274FFF-1754-4900-887F-DFF5156E0B8D}" srcOrd="2"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Shares </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Little company</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Investing</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Big company</a:t>
          </a:r>
        </a:p>
      </dsp:txBody>
      <dsp:txXfrm rot="10800000">
        <a:off x="0" y="1479"/>
        <a:ext cx="5029199" cy="780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11807-4E91-470C-A5BE-903A57019A4A}">
      <dsp:nvSpPr>
        <dsp:cNvPr id="0" name=""/>
        <dsp:cNvSpPr/>
      </dsp:nvSpPr>
      <dsp:spPr>
        <a:xfrm>
          <a:off x="0" y="2626263"/>
          <a:ext cx="5029199" cy="172311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advertisment</a:t>
          </a:r>
          <a:endParaRPr lang="en-US" sz="4800" kern="1200" dirty="0"/>
        </a:p>
      </dsp:txBody>
      <dsp:txXfrm>
        <a:off x="0" y="2626263"/>
        <a:ext cx="5029199" cy="1723112"/>
      </dsp:txXfrm>
    </dsp:sp>
    <dsp:sp modelId="{32FA43B7-34B4-4881-9A79-E3EDEC9D4CBF}">
      <dsp:nvSpPr>
        <dsp:cNvPr id="0" name=""/>
        <dsp:cNvSpPr/>
      </dsp:nvSpPr>
      <dsp:spPr>
        <a:xfrm rot="10800000">
          <a:off x="0" y="1962"/>
          <a:ext cx="5029199" cy="265014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a:t>Little company</a:t>
          </a:r>
        </a:p>
      </dsp:txBody>
      <dsp:txXfrm rot="10800000">
        <a:off x="0" y="1962"/>
        <a:ext cx="5029199" cy="17219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6/1/2017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6/1/2017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6/1/2017</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6/1/2017</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6/1/2017</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6/1/2017</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6/1/2017</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6/1/2017</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3.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Safe Business</a:t>
            </a:r>
          </a:p>
        </p:txBody>
      </p:sp>
      <p:sp>
        <p:nvSpPr>
          <p:cNvPr id="3" name="Subtitle 2"/>
          <p:cNvSpPr>
            <a:spLocks noGrp="1"/>
          </p:cNvSpPr>
          <p:nvPr>
            <p:ph type="subTitle" idx="1"/>
          </p:nvPr>
        </p:nvSpPr>
        <p:spPr/>
        <p:txBody>
          <a:bodyPr/>
          <a:lstStyle/>
          <a:p>
            <a:r>
              <a:rPr lang="en-US" dirty="0"/>
              <a:t>Making business great again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609600"/>
            <a:ext cx="2830343" cy="1698206"/>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Business</a:t>
            </a:r>
          </a:p>
        </p:txBody>
      </p:sp>
      <p:sp>
        <p:nvSpPr>
          <p:cNvPr id="3" name="Content Placeholder 2"/>
          <p:cNvSpPr>
            <a:spLocks noGrp="1"/>
          </p:cNvSpPr>
          <p:nvPr>
            <p:ph idx="1"/>
          </p:nvPr>
        </p:nvSpPr>
        <p:spPr/>
        <p:txBody>
          <a:bodyPr/>
          <a:lstStyle/>
          <a:p>
            <a:r>
              <a:rPr lang="en-US" dirty="0"/>
              <a:t>Het </a:t>
            </a:r>
            <a:r>
              <a:rPr lang="en-US" dirty="0" err="1"/>
              <a:t>probleem</a:t>
            </a:r>
            <a:endParaRPr lang="en-US" dirty="0"/>
          </a:p>
          <a:p>
            <a:r>
              <a:rPr lang="en-US" dirty="0"/>
              <a:t>De </a:t>
            </a:r>
            <a:r>
              <a:rPr lang="en-US" dirty="0" err="1"/>
              <a:t>oplossing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609600"/>
            <a:ext cx="2830343" cy="1698206"/>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Earning money</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321198442"/>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01200" y="-609600"/>
            <a:ext cx="2830343" cy="1698206"/>
          </a:xfrm>
          <a:prstGeom prst="rect">
            <a:avLst/>
          </a:prstGeom>
        </p:spPr>
      </p:pic>
      <p:graphicFrame>
        <p:nvGraphicFramePr>
          <p:cNvPr id="8"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p:cNvGraphicFramePr>
          <p:nvPr>
            <p:extLst>
              <p:ext uri="{D42A27DB-BD31-4B8C-83A1-F6EECF244321}">
                <p14:modId xmlns:p14="http://schemas.microsoft.com/office/powerpoint/2010/main" val="4025668530"/>
              </p:ext>
            </p:extLst>
          </p:nvPr>
        </p:nvGraphicFramePr>
        <p:xfrm>
          <a:off x="861391" y="1825625"/>
          <a:ext cx="50292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04" r="-681" b="-2898"/>
          <a:stretch/>
        </p:blipFill>
        <p:spPr>
          <a:xfrm>
            <a:off x="381000" y="1052163"/>
            <a:ext cx="11430000" cy="5410200"/>
          </a:xfrm>
        </p:spPr>
      </p:pic>
      <p:sp>
        <p:nvSpPr>
          <p:cNvPr id="4" name="Text Placeholder 3"/>
          <p:cNvSpPr>
            <a:spLocks noGrp="1"/>
          </p:cNvSpPr>
          <p:nvPr>
            <p:ph type="body" sz="half" idx="2"/>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609600"/>
            <a:ext cx="2830343" cy="1698206"/>
          </a:xfrm>
          <a:prstGeom prst="rect">
            <a:avLst/>
          </a:prstGeom>
        </p:spPr>
      </p:pic>
      <p:sp>
        <p:nvSpPr>
          <p:cNvPr id="7" name="Title 1"/>
          <p:cNvSpPr txBox="1">
            <a:spLocks/>
          </p:cNvSpPr>
          <p:nvPr/>
        </p:nvSpPr>
        <p:spPr>
          <a:xfrm>
            <a:off x="685800" y="-169261"/>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Business Model </a:t>
            </a:r>
            <a:r>
              <a:rPr lang="en-US" dirty="0" err="1"/>
              <a:t>Canavas</a:t>
            </a:r>
            <a:endParaRPr lang="en-US" dirty="0"/>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website itself</a:t>
            </a: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609600"/>
            <a:ext cx="2830343" cy="1698206"/>
          </a:xfrm>
          <a:prstGeom prst="rect">
            <a:avLst/>
          </a:prstGeom>
        </p:spPr>
      </p:pic>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202</TotalTime>
  <Words>36</Words>
  <Application>Microsoft Office PowerPoint</Application>
  <PresentationFormat>Widescreen</PresentationFormat>
  <Paragraphs>16</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Schoolbook</vt:lpstr>
      <vt:lpstr>CITY SKETCH 16X9</vt:lpstr>
      <vt:lpstr>Safe Business</vt:lpstr>
      <vt:lpstr>Safe Business</vt:lpstr>
      <vt:lpstr>Earning money</vt:lpstr>
      <vt:lpstr>Add a Slide Title - 5</vt:lpstr>
      <vt:lpstr>The website itself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Business</dc:title>
  <dc:creator>yilmaz tut</dc:creator>
  <cp:lastModifiedBy>yilmaz tut</cp:lastModifiedBy>
  <cp:revision>7</cp:revision>
  <dcterms:created xsi:type="dcterms:W3CDTF">2017-05-31T21:49:37Z</dcterms:created>
  <dcterms:modified xsi:type="dcterms:W3CDTF">2017-06-01T09:28:22Z</dcterms:modified>
</cp:coreProperties>
</file>