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8FEB3-1932-4C4A-9C80-6237B258A8DA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BBBB5F-F834-49CB-8FBD-ED18F9621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130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11/7/2020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11/7/2020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11/7/2020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11/7/2020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11/7/2020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11/7/2020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11/7/2020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11/7/2020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11/7/2020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11/7/2020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11/7/2020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11/7/2020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26110" y="251873"/>
            <a:ext cx="9809522" cy="317901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Impact on social media on the lives young adults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name : mlb_pg.curtin.02_13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4061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Introduction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Main objective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</a:t>
            </a:r>
            <a:r>
              <a:rPr lang="en-US" sz="1600" dirty="0" smtClean="0">
                <a:solidFill>
                  <a:schemeClr val="bg2"/>
                </a:solidFill>
              </a:rPr>
              <a:t>get a start to the topic and give brief idea about the topic.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IT20197278 - S.A.C.J.W </a:t>
            </a:r>
            <a:r>
              <a:rPr lang="en-US" dirty="0" err="1" smtClean="0"/>
              <a:t>Bandara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24023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6" presetClass="entr" presetSubtype="2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Social media and mental health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Main objective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600" dirty="0">
                <a:solidFill>
                  <a:schemeClr val="bg2"/>
                </a:solidFill>
              </a:rPr>
              <a:t>discuss the </a:t>
            </a:r>
            <a:r>
              <a:rPr lang="en-US" sz="1600" dirty="0" smtClean="0">
                <a:solidFill>
                  <a:schemeClr val="bg2"/>
                </a:solidFill>
              </a:rPr>
              <a:t>advantages and disadvantages </a:t>
            </a:r>
            <a:r>
              <a:rPr lang="en-US" sz="1600" dirty="0">
                <a:solidFill>
                  <a:schemeClr val="bg2"/>
                </a:solidFill>
              </a:rPr>
              <a:t>of social media  for mental health.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IT20197278 - S.A.C.J.W Bandara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119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6" presetClass="entr" presetSubtype="2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519" y="494270"/>
            <a:ext cx="10926164" cy="134967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The impact of social media on education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Main objectives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600" dirty="0">
                <a:solidFill>
                  <a:schemeClr val="bg2"/>
                </a:solidFill>
              </a:rPr>
              <a:t>bad and good side of social media for education and how to use social media well.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1" y="5757334"/>
            <a:ext cx="6135129" cy="498470"/>
          </a:xfrm>
        </p:spPr>
        <p:txBody>
          <a:bodyPr/>
          <a:lstStyle/>
          <a:p>
            <a:r>
              <a:rPr lang="en-US" dirty="0" smtClean="0"/>
              <a:t>IT20187200 - D.A.L.C </a:t>
            </a:r>
            <a:r>
              <a:rPr lang="en-US" dirty="0" err="1" smtClean="0"/>
              <a:t>Dakumpitiya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5130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6" presetClass="entr" presetSubtype="2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The impact of social media  on society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Main objectives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1" y="5757334"/>
            <a:ext cx="6835345" cy="498470"/>
          </a:xfrm>
        </p:spPr>
        <p:txBody>
          <a:bodyPr/>
          <a:lstStyle/>
          <a:p>
            <a:r>
              <a:rPr lang="en-US" dirty="0" smtClean="0"/>
              <a:t>IT20062538 - S.A.D </a:t>
            </a:r>
            <a:r>
              <a:rPr lang="en-US" dirty="0" err="1" smtClean="0"/>
              <a:t>Ravinda</a:t>
            </a:r>
            <a:r>
              <a:rPr lang="en-US" dirty="0" smtClean="0"/>
              <a:t> </a:t>
            </a:r>
            <a:r>
              <a:rPr lang="en-US" dirty="0" err="1" smtClean="0"/>
              <a:t>Anjana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005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6" presetClass="entr" presetSubtype="2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Conclusion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Main objectives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600" dirty="0">
                <a:solidFill>
                  <a:schemeClr val="bg2"/>
                </a:solidFill>
              </a:rPr>
              <a:t>get a start for an end.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1" y="5757334"/>
            <a:ext cx="6151604" cy="498470"/>
          </a:xfrm>
        </p:spPr>
        <p:txBody>
          <a:bodyPr/>
          <a:lstStyle/>
          <a:p>
            <a:r>
              <a:rPr lang="en-US" dirty="0" smtClean="0"/>
              <a:t>IT20187200 - D.A.L.C </a:t>
            </a:r>
            <a:r>
              <a:rPr lang="en-US" dirty="0" err="1" smtClean="0"/>
              <a:t>Dakumpitiya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9369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6" presetClass="entr" presetSubtype="2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DEDEDE"/>
      </a:dk1>
      <a:lt1>
        <a:sysClr val="window" lastClr="2B3544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DEDEDE"/>
      </a:dk1>
      <a:lt1>
        <a:sysClr val="window" lastClr="2B3544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42</TotalTime>
  <Words>65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Impact</vt:lpstr>
      <vt:lpstr>Main Event</vt:lpstr>
      <vt:lpstr>Impact on social media on the lives young adults</vt:lpstr>
      <vt:lpstr>Introduction</vt:lpstr>
      <vt:lpstr>Social media and mental health</vt:lpstr>
      <vt:lpstr>The impact of social media on education</vt:lpstr>
      <vt:lpstr>The impact of social media  on society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on social media on the lives young adults</dc:title>
  <dc:creator>gf63</dc:creator>
  <cp:lastModifiedBy>gf63</cp:lastModifiedBy>
  <cp:revision>5</cp:revision>
  <dcterms:created xsi:type="dcterms:W3CDTF">2020-11-07T05:55:05Z</dcterms:created>
  <dcterms:modified xsi:type="dcterms:W3CDTF">2020-11-07T06:37:32Z</dcterms:modified>
</cp:coreProperties>
</file>