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8FEB3-1932-4C4A-9C80-6237B258A8D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BBB5F-F834-49CB-8FBD-ED18F9621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26110" y="251873"/>
            <a:ext cx="9809522" cy="31790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Impact on social media on the lives young adults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name : mlb_pg.curtin.02_13</a:t>
            </a:r>
          </a:p>
        </p:txBody>
      </p:sp>
    </p:spTree>
    <p:extLst>
      <p:ext uri="{BB962C8B-B14F-4D97-AF65-F5344CB8AC3E}">
        <p14:creationId xmlns:p14="http://schemas.microsoft.com/office/powerpoint/2010/main" val="1600406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sz="1600" dirty="0">
                <a:solidFill>
                  <a:schemeClr val="bg2"/>
                </a:solidFill>
              </a:rPr>
              <a:t>get a start to the topic and give brief idea about the topic.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IT20197278 - S.A.C.J.W </a:t>
            </a:r>
            <a:r>
              <a:rPr lang="en-US" dirty="0" err="1"/>
              <a:t>Bandara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40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Social media and mental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solidFill>
                  <a:schemeClr val="bg2"/>
                </a:solidFill>
              </a:rPr>
              <a:t>discuss the advantages and disadvantages of social media  for mental health.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IT20197278 - S.A.C.J.W Bandara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19" y="494270"/>
            <a:ext cx="10926164" cy="13496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impact of social media on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solidFill>
                  <a:schemeClr val="bg2"/>
                </a:solidFill>
              </a:rPr>
              <a:t>bad and good side of social media for education and how to use social media well.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6135129" cy="498470"/>
          </a:xfrm>
        </p:spPr>
        <p:txBody>
          <a:bodyPr/>
          <a:lstStyle/>
          <a:p>
            <a:r>
              <a:rPr lang="en-US" dirty="0"/>
              <a:t>IT20187200 - D.A.L.C </a:t>
            </a:r>
            <a:r>
              <a:rPr lang="en-US" dirty="0" err="1"/>
              <a:t>Dakumpitiya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13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impact of social media  on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 objectives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bg2"/>
                </a:solidFill>
              </a:rPr>
              <a:t>discuss the impact, positive effects, negative effects of social media  on society.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6835345" cy="498470"/>
          </a:xfrm>
        </p:spPr>
        <p:txBody>
          <a:bodyPr/>
          <a:lstStyle/>
          <a:p>
            <a:r>
              <a:rPr lang="en-US" dirty="0"/>
              <a:t>IT20062538 - S.A.D </a:t>
            </a:r>
            <a:r>
              <a:rPr lang="en-US" dirty="0" err="1"/>
              <a:t>Ravinda</a:t>
            </a:r>
            <a:r>
              <a:rPr lang="en-US" dirty="0"/>
              <a:t> </a:t>
            </a:r>
            <a:r>
              <a:rPr lang="en-US" dirty="0" err="1"/>
              <a:t>Anjana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 objectives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solidFill>
                  <a:schemeClr val="bg2"/>
                </a:solidFill>
              </a:rPr>
              <a:t>get a start for an end.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6151604" cy="498470"/>
          </a:xfrm>
        </p:spPr>
        <p:txBody>
          <a:bodyPr/>
          <a:lstStyle/>
          <a:p>
            <a:r>
              <a:rPr lang="en-US" dirty="0"/>
              <a:t>IT20187200 - D.A.L.C </a:t>
            </a:r>
            <a:r>
              <a:rPr lang="en-US" dirty="0" err="1"/>
              <a:t>Dakumpitiya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36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85</TotalTime>
  <Words>176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Impact</vt:lpstr>
      <vt:lpstr>Main Event</vt:lpstr>
      <vt:lpstr>Impact on social media on the lives young adults</vt:lpstr>
      <vt:lpstr>Introduction</vt:lpstr>
      <vt:lpstr>Social media and mental health</vt:lpstr>
      <vt:lpstr>The impact of social media on education</vt:lpstr>
      <vt:lpstr>The impact of social media  on society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on social media on the lives young adults</dc:title>
  <dc:creator>gf63</dc:creator>
  <cp:lastModifiedBy>Ravinda Anjana S. A. D. it20062538</cp:lastModifiedBy>
  <cp:revision>7</cp:revision>
  <dcterms:created xsi:type="dcterms:W3CDTF">2020-11-07T05:55:05Z</dcterms:created>
  <dcterms:modified xsi:type="dcterms:W3CDTF">2020-11-07T08:04:01Z</dcterms:modified>
</cp:coreProperties>
</file>