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err="1"/>
            <a:t>Ravinda</a:t>
          </a:r>
          <a:r>
            <a:rPr lang="en-US" dirty="0"/>
            <a:t>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Ravinda</a:t>
          </a:r>
          <a:r>
            <a:rPr lang="en-US" sz="2000" kern="1200" dirty="0"/>
            <a:t>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5" Type="http://schemas.openxmlformats.org/officeDocument/2006/relationships/image" Target="../media/image15.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Add, Update or Delete items from the inventory</a:t>
            </a:r>
          </a:p>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Display Available Stocks at the relevant moment</a:t>
            </a:r>
          </a:p>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Search Availability of Items</a:t>
            </a:r>
          </a:p>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Create and print Monthly stocks report</a:t>
            </a:r>
          </a:p>
          <a:p>
            <a:pPr marL="285750" indent="-285750" algn="just">
              <a:buFont typeface="Wingdings" panose="05000000000000000000" pitchFamily="2" charset="2"/>
              <a:buChar char="v"/>
            </a:pPr>
            <a:r>
              <a:rPr lang="en-US" sz="3600" b="1" dirty="0">
                <a:solidFill>
                  <a:schemeClr val="bg1"/>
                </a:solidFill>
                <a:latin typeface="Agency FB" panose="020B0503020202020204" pitchFamily="34" charset="0"/>
              </a:rPr>
              <a:t>Send warning message from system when the inventory is reduced</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04444" y="5087431"/>
            <a:ext cx="947260" cy="9472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248</TotalTime>
  <Words>731</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Ravinda Anjana S. A. D. it20062538</cp:lastModifiedBy>
  <cp:revision>31</cp:revision>
  <dcterms:created xsi:type="dcterms:W3CDTF">2021-07-25T07:56:48Z</dcterms:created>
  <dcterms:modified xsi:type="dcterms:W3CDTF">2021-07-26T10:24:04Z</dcterms:modified>
</cp:coreProperties>
</file>