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7/27/2021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7/27/2021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7/27/2021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0" y="1825625"/>
            <a:ext cx="8356209" cy="4695334"/>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GB" b="1" dirty="0">
                <a:solidFill>
                  <a:schemeClr val="bg1"/>
                </a:solidFill>
                <a:latin typeface="Agency FB" panose="020B0503020202020204" pitchFamily="34" charset="0"/>
              </a:rPr>
              <a:t>Main function is that users would need to see the expenses that they spend specifically for the Vehicle spare parts, Services and repairs done to vehicles in a specific time (ex: daily, monthly, yearly, given date)</a:t>
            </a:r>
          </a:p>
          <a:p>
            <a:r>
              <a:rPr lang="en-GB" b="1" dirty="0">
                <a:solidFill>
                  <a:schemeClr val="bg1"/>
                </a:solidFill>
                <a:latin typeface="Agency FB" panose="020B0503020202020204" pitchFamily="34" charset="0"/>
              </a:rPr>
              <a:t>Users want to update database when they restock the Vehicle spare parts, repairs and services at the end of the month.</a:t>
            </a:r>
          </a:p>
          <a:p>
            <a:r>
              <a:rPr lang="en-GB" b="1" dirty="0">
                <a:solidFill>
                  <a:schemeClr val="bg1"/>
                </a:solidFill>
                <a:latin typeface="Agency FB" panose="020B0503020202020204" pitchFamily="34" charset="0"/>
              </a:rPr>
              <a:t>Users want to check whether the wanted spare part is available in stock, if available notify them and reduce the quantity and if not available notify them to buy that from a store</a:t>
            </a:r>
          </a:p>
          <a:p>
            <a:r>
              <a:rPr lang="en-GB" b="1" dirty="0">
                <a:solidFill>
                  <a:schemeClr val="bg1"/>
                </a:solidFill>
                <a:latin typeface="Agency FB" panose="020B0503020202020204" pitchFamily="34" charset="0"/>
              </a:rPr>
              <a:t>Users want to delete spare parts if they will not import that again </a:t>
            </a:r>
          </a:p>
          <a:p>
            <a:r>
              <a:rPr lang="en-GB" b="1" dirty="0">
                <a:solidFill>
                  <a:schemeClr val="bg1"/>
                </a:solidFill>
                <a:latin typeface="Agency FB" panose="020B0503020202020204" pitchFamily="34" charset="0"/>
              </a:rPr>
              <a:t>Users want to sort the spare parts by its name or id</a:t>
            </a:r>
            <a:endParaRPr lang="en-US"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3EC8641-A3D9-4C45-AF16-AB90D97FF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987" y="3429000"/>
            <a:ext cx="3854013" cy="2134115"/>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50871" y="1662604"/>
            <a:ext cx="8220958" cy="470158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tasks of this function is to record the expenses in maintaining the excavator, the expenses spent on the spare sparts of this machine and details about each excavators separately.</a:t>
            </a:r>
          </a:p>
          <a:p>
            <a:r>
              <a:rPr lang="en-US" sz="9600" b="1" dirty="0">
                <a:solidFill>
                  <a:schemeClr val="bg1"/>
                </a:solidFill>
                <a:latin typeface="Agency FB" panose="020B0503020202020204" pitchFamily="34" charset="0"/>
              </a:rPr>
              <a:t>Each excavator has an ID , type, main task and the next service due(service is done according to work hours). User can update ,delete these information when needed.</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829"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387</TotalTime>
  <Words>1062</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44</cp:revision>
  <dcterms:created xsi:type="dcterms:W3CDTF">2021-07-25T07:56:48Z</dcterms:created>
  <dcterms:modified xsi:type="dcterms:W3CDTF">2021-07-26T18:51:31Z</dcterms:modified>
</cp:coreProperties>
</file>