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1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08" r:id="rId3"/>
  </p:sldMasterIdLst>
  <p:sldIdLst>
    <p:sldId id="256" r:id="rId4"/>
    <p:sldId id="280" r:id="rId5"/>
    <p:sldId id="279" r:id="rId6"/>
    <p:sldId id="278" r:id="rId7"/>
    <p:sldId id="260" r:id="rId8"/>
    <p:sldId id="261" r:id="rId9"/>
    <p:sldId id="262" r:id="rId10"/>
    <p:sldId id="267" r:id="rId11"/>
    <p:sldId id="268" r:id="rId12"/>
    <p:sldId id="269" r:id="rId13"/>
    <p:sldId id="270" r:id="rId14"/>
    <p:sldId id="271" r:id="rId15"/>
    <p:sldId id="272" r:id="rId16"/>
    <p:sldId id="273" r:id="rId17"/>
    <p:sldId id="274" r:id="rId18"/>
    <p:sldId id="275" r:id="rId19"/>
    <p:sldId id="276" r:id="rId20"/>
    <p:sldId id="264" r:id="rId21"/>
    <p:sldId id="281" r:id="rId22"/>
    <p:sldId id="265"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ADF12B-E994-42B0-B1B2-E8085DE6D75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FF79F0F1-25CF-407A-BA16-D1ACB0945637}">
      <dgm:prSet/>
      <dgm:spPr/>
      <dgm:t>
        <a:bodyPr/>
        <a:lstStyle/>
        <a:p>
          <a:r>
            <a:rPr lang="en-US" dirty="0" err="1"/>
            <a:t>Ravinda</a:t>
          </a:r>
          <a:r>
            <a:rPr lang="en-US" dirty="0"/>
            <a:t> Anjana S.A.D			- IT20062538</a:t>
          </a:r>
        </a:p>
      </dgm:t>
    </dgm:pt>
    <dgm:pt modelId="{0508B57E-C867-4FAD-BA55-277B6F3E6797}" type="parTrans" cxnId="{DB76F2E1-9BCD-47E5-8CAD-5D79C273B16A}">
      <dgm:prSet/>
      <dgm:spPr/>
      <dgm:t>
        <a:bodyPr/>
        <a:lstStyle/>
        <a:p>
          <a:endParaRPr lang="en-US"/>
        </a:p>
      </dgm:t>
    </dgm:pt>
    <dgm:pt modelId="{49B10BFD-7A1C-465B-8312-1E888F42F3E6}" type="sibTrans" cxnId="{DB76F2E1-9BCD-47E5-8CAD-5D79C273B16A}">
      <dgm:prSet/>
      <dgm:spPr/>
      <dgm:t>
        <a:bodyPr/>
        <a:lstStyle/>
        <a:p>
          <a:endParaRPr lang="en-US"/>
        </a:p>
      </dgm:t>
    </dgm:pt>
    <dgm:pt modelId="{8E03A83F-3F02-4F8C-8952-599656474795}">
      <dgm:prSet/>
      <dgm:spPr/>
      <dgm:t>
        <a:bodyPr/>
        <a:lstStyle/>
        <a:p>
          <a:r>
            <a:rPr lang="en-US" dirty="0"/>
            <a:t>Dakumpitiya D.A.L.C			- IT20187200</a:t>
          </a:r>
        </a:p>
      </dgm:t>
    </dgm:pt>
    <dgm:pt modelId="{9E990BEC-F970-4ACC-9AA1-951283392A02}" type="parTrans" cxnId="{CF8F82F5-BF57-4E40-B8E1-1844F8A19119}">
      <dgm:prSet/>
      <dgm:spPr/>
      <dgm:t>
        <a:bodyPr/>
        <a:lstStyle/>
        <a:p>
          <a:endParaRPr lang="en-US"/>
        </a:p>
      </dgm:t>
    </dgm:pt>
    <dgm:pt modelId="{90909EDB-5736-49D3-8424-E47FD0B34430}" type="sibTrans" cxnId="{CF8F82F5-BF57-4E40-B8E1-1844F8A19119}">
      <dgm:prSet/>
      <dgm:spPr/>
      <dgm:t>
        <a:bodyPr/>
        <a:lstStyle/>
        <a:p>
          <a:endParaRPr lang="en-US"/>
        </a:p>
      </dgm:t>
    </dgm:pt>
    <dgm:pt modelId="{68526C72-CF6B-4A55-B049-CAE2A679F28D}">
      <dgm:prSet/>
      <dgm:spPr/>
      <dgm:t>
        <a:bodyPr/>
        <a:lstStyle/>
        <a:p>
          <a:r>
            <a:rPr lang="pt-BR" dirty="0"/>
            <a:t>Bandara S.A.C.J.W			- IT20197278</a:t>
          </a:r>
          <a:endParaRPr lang="en-US" dirty="0"/>
        </a:p>
      </dgm:t>
    </dgm:pt>
    <dgm:pt modelId="{7082A19E-CD07-432D-94AD-D423ED8F3E49}" type="parTrans" cxnId="{30160DFD-F246-4711-A8AC-5C661A8A77D3}">
      <dgm:prSet/>
      <dgm:spPr/>
      <dgm:t>
        <a:bodyPr/>
        <a:lstStyle/>
        <a:p>
          <a:endParaRPr lang="en-US"/>
        </a:p>
      </dgm:t>
    </dgm:pt>
    <dgm:pt modelId="{24606E27-0072-4C5E-9AFE-D2792575B197}" type="sibTrans" cxnId="{30160DFD-F246-4711-A8AC-5C661A8A77D3}">
      <dgm:prSet/>
      <dgm:spPr/>
      <dgm:t>
        <a:bodyPr/>
        <a:lstStyle/>
        <a:p>
          <a:endParaRPr lang="en-US"/>
        </a:p>
      </dgm:t>
    </dgm:pt>
    <dgm:pt modelId="{0EB1FDD8-D7AD-4345-AA9A-62949FA96F3E}">
      <dgm:prSet/>
      <dgm:spPr/>
      <dgm:t>
        <a:bodyPr/>
        <a:lstStyle/>
        <a:p>
          <a:r>
            <a:rPr lang="pt-BR"/>
            <a:t>Wijesinghe W.A.K.R			- IT20751296</a:t>
          </a:r>
          <a:endParaRPr lang="en-US"/>
        </a:p>
      </dgm:t>
    </dgm:pt>
    <dgm:pt modelId="{A098439A-440B-496A-8BBA-2768337DDF49}" type="parTrans" cxnId="{8C363EFC-A88E-414F-BDEB-ACCD32BAF7C8}">
      <dgm:prSet/>
      <dgm:spPr/>
      <dgm:t>
        <a:bodyPr/>
        <a:lstStyle/>
        <a:p>
          <a:endParaRPr lang="en-US"/>
        </a:p>
      </dgm:t>
    </dgm:pt>
    <dgm:pt modelId="{A1BE281F-E0A9-4D28-B024-42206614CC63}" type="sibTrans" cxnId="{8C363EFC-A88E-414F-BDEB-ACCD32BAF7C8}">
      <dgm:prSet/>
      <dgm:spPr/>
      <dgm:t>
        <a:bodyPr/>
        <a:lstStyle/>
        <a:p>
          <a:endParaRPr lang="en-US"/>
        </a:p>
      </dgm:t>
    </dgm:pt>
    <dgm:pt modelId="{ADFB518F-BCD1-41AB-9702-A456BDA23840}">
      <dgm:prSet/>
      <dgm:spPr/>
      <dgm:t>
        <a:bodyPr/>
        <a:lstStyle/>
        <a:p>
          <a:r>
            <a:rPr lang="pt-BR"/>
            <a:t>Nigamuni M.M.S				- IT20189426</a:t>
          </a:r>
          <a:endParaRPr lang="en-US"/>
        </a:p>
      </dgm:t>
    </dgm:pt>
    <dgm:pt modelId="{D3F3D4CD-6B9C-4290-B2ED-CB1507C21F01}" type="parTrans" cxnId="{4CF6913D-6E14-4CB9-8E09-8CC6DD745011}">
      <dgm:prSet/>
      <dgm:spPr/>
      <dgm:t>
        <a:bodyPr/>
        <a:lstStyle/>
        <a:p>
          <a:endParaRPr lang="en-US"/>
        </a:p>
      </dgm:t>
    </dgm:pt>
    <dgm:pt modelId="{E7033545-36D1-4480-A239-50591DE5F1F1}" type="sibTrans" cxnId="{4CF6913D-6E14-4CB9-8E09-8CC6DD745011}">
      <dgm:prSet/>
      <dgm:spPr/>
      <dgm:t>
        <a:bodyPr/>
        <a:lstStyle/>
        <a:p>
          <a:endParaRPr lang="en-US"/>
        </a:p>
      </dgm:t>
    </dgm:pt>
    <dgm:pt modelId="{E7AB2E4E-D3E2-4CAB-9EA6-DCB6D052EDCE}">
      <dgm:prSet/>
      <dgm:spPr/>
      <dgm:t>
        <a:bodyPr/>
        <a:lstStyle/>
        <a:p>
          <a:r>
            <a:rPr lang="pt-BR" dirty="0"/>
            <a:t>Kadigamuwa A.S.T.W.M.R.R.W 	                - IT20197100</a:t>
          </a:r>
          <a:endParaRPr lang="en-US" dirty="0"/>
        </a:p>
      </dgm:t>
    </dgm:pt>
    <dgm:pt modelId="{2B428709-2607-424D-A695-3B3C96C43ECC}" type="parTrans" cxnId="{66D8FE29-13B7-40DF-A2AE-51BA1ABA84A6}">
      <dgm:prSet/>
      <dgm:spPr/>
      <dgm:t>
        <a:bodyPr/>
        <a:lstStyle/>
        <a:p>
          <a:endParaRPr lang="en-US"/>
        </a:p>
      </dgm:t>
    </dgm:pt>
    <dgm:pt modelId="{EEA0BCCE-0BED-4F88-9BDA-6557B1B4E16D}" type="sibTrans" cxnId="{66D8FE29-13B7-40DF-A2AE-51BA1ABA84A6}">
      <dgm:prSet/>
      <dgm:spPr/>
      <dgm:t>
        <a:bodyPr/>
        <a:lstStyle/>
        <a:p>
          <a:endParaRPr lang="en-US"/>
        </a:p>
      </dgm:t>
    </dgm:pt>
    <dgm:pt modelId="{8198E409-E7D4-4DDF-8F43-D83B855EE301}">
      <dgm:prSet/>
      <dgm:spPr/>
      <dgm:t>
        <a:bodyPr/>
        <a:lstStyle/>
        <a:p>
          <a:r>
            <a:rPr lang="pt-BR"/>
            <a:t>Mithsara K.A.G.N				- IT20190170</a:t>
          </a:r>
          <a:endParaRPr lang="en-US"/>
        </a:p>
      </dgm:t>
    </dgm:pt>
    <dgm:pt modelId="{9273ED3F-61E1-48EC-B13B-9EE25EF2A18A}" type="parTrans" cxnId="{304B0BCD-DD1B-41A4-A7E1-33AA4A33CE49}">
      <dgm:prSet/>
      <dgm:spPr/>
      <dgm:t>
        <a:bodyPr/>
        <a:lstStyle/>
        <a:p>
          <a:endParaRPr lang="en-US"/>
        </a:p>
      </dgm:t>
    </dgm:pt>
    <dgm:pt modelId="{1ACAC8DA-E8EA-48B0-96E8-ABB9A3CCF3AC}" type="sibTrans" cxnId="{304B0BCD-DD1B-41A4-A7E1-33AA4A33CE49}">
      <dgm:prSet/>
      <dgm:spPr/>
      <dgm:t>
        <a:bodyPr/>
        <a:lstStyle/>
        <a:p>
          <a:endParaRPr lang="en-US"/>
        </a:p>
      </dgm:t>
    </dgm:pt>
    <dgm:pt modelId="{C6C589EA-8F84-40EA-BA3F-FB85C608B8C0}">
      <dgm:prSet/>
      <dgm:spPr/>
      <dgm:t>
        <a:bodyPr/>
        <a:lstStyle/>
        <a:p>
          <a:r>
            <a:rPr lang="pt-BR"/>
            <a:t>Ariyathilake H.L				- IT20245788</a:t>
          </a:r>
          <a:endParaRPr lang="en-US"/>
        </a:p>
      </dgm:t>
    </dgm:pt>
    <dgm:pt modelId="{B2576CE4-460B-4FB5-86AF-E329ACDD77AB}" type="parTrans" cxnId="{FB411EEC-7FAF-4C25-97DC-38D55E152CC1}">
      <dgm:prSet/>
      <dgm:spPr/>
      <dgm:t>
        <a:bodyPr/>
        <a:lstStyle/>
        <a:p>
          <a:endParaRPr lang="en-US"/>
        </a:p>
      </dgm:t>
    </dgm:pt>
    <dgm:pt modelId="{3C351448-14AD-44A3-B462-DFA554D44015}" type="sibTrans" cxnId="{FB411EEC-7FAF-4C25-97DC-38D55E152CC1}">
      <dgm:prSet/>
      <dgm:spPr/>
      <dgm:t>
        <a:bodyPr/>
        <a:lstStyle/>
        <a:p>
          <a:endParaRPr lang="en-US"/>
        </a:p>
      </dgm:t>
    </dgm:pt>
    <dgm:pt modelId="{4672FD4B-E54E-462F-984E-E97472E4F432}" type="pres">
      <dgm:prSet presAssocID="{82ADF12B-E994-42B0-B1B2-E8085DE6D756}" presName="linear" presStyleCnt="0">
        <dgm:presLayoutVars>
          <dgm:animLvl val="lvl"/>
          <dgm:resizeHandles val="exact"/>
        </dgm:presLayoutVars>
      </dgm:prSet>
      <dgm:spPr/>
    </dgm:pt>
    <dgm:pt modelId="{E0CA3519-FAFD-4DC4-BE23-C365A6A36BE6}" type="pres">
      <dgm:prSet presAssocID="{FF79F0F1-25CF-407A-BA16-D1ACB0945637}" presName="parentText" presStyleLbl="node1" presStyleIdx="0" presStyleCnt="8">
        <dgm:presLayoutVars>
          <dgm:chMax val="0"/>
          <dgm:bulletEnabled val="1"/>
        </dgm:presLayoutVars>
      </dgm:prSet>
      <dgm:spPr/>
    </dgm:pt>
    <dgm:pt modelId="{52C0A4D5-08BF-45F6-BDE8-37F1B733ABCD}" type="pres">
      <dgm:prSet presAssocID="{49B10BFD-7A1C-465B-8312-1E888F42F3E6}" presName="spacer" presStyleCnt="0"/>
      <dgm:spPr/>
    </dgm:pt>
    <dgm:pt modelId="{07B98BFE-DD0B-4BDF-97CA-FF10ED26AD35}" type="pres">
      <dgm:prSet presAssocID="{8E03A83F-3F02-4F8C-8952-599656474795}" presName="parentText" presStyleLbl="node1" presStyleIdx="1" presStyleCnt="8">
        <dgm:presLayoutVars>
          <dgm:chMax val="0"/>
          <dgm:bulletEnabled val="1"/>
        </dgm:presLayoutVars>
      </dgm:prSet>
      <dgm:spPr/>
    </dgm:pt>
    <dgm:pt modelId="{3DD388D0-ED46-4CFF-8082-E19B8AC9F6D6}" type="pres">
      <dgm:prSet presAssocID="{90909EDB-5736-49D3-8424-E47FD0B34430}" presName="spacer" presStyleCnt="0"/>
      <dgm:spPr/>
    </dgm:pt>
    <dgm:pt modelId="{34DAE5C3-DF62-440F-8A47-AA7C7A0A5077}" type="pres">
      <dgm:prSet presAssocID="{68526C72-CF6B-4A55-B049-CAE2A679F28D}" presName="parentText" presStyleLbl="node1" presStyleIdx="2" presStyleCnt="8">
        <dgm:presLayoutVars>
          <dgm:chMax val="0"/>
          <dgm:bulletEnabled val="1"/>
        </dgm:presLayoutVars>
      </dgm:prSet>
      <dgm:spPr/>
    </dgm:pt>
    <dgm:pt modelId="{53C27374-B2BE-479F-A34B-45F2F6413246}" type="pres">
      <dgm:prSet presAssocID="{24606E27-0072-4C5E-9AFE-D2792575B197}" presName="spacer" presStyleCnt="0"/>
      <dgm:spPr/>
    </dgm:pt>
    <dgm:pt modelId="{DDFADE16-0F5E-4501-ABA2-44E0AF2A6497}" type="pres">
      <dgm:prSet presAssocID="{0EB1FDD8-D7AD-4345-AA9A-62949FA96F3E}" presName="parentText" presStyleLbl="node1" presStyleIdx="3" presStyleCnt="8">
        <dgm:presLayoutVars>
          <dgm:chMax val="0"/>
          <dgm:bulletEnabled val="1"/>
        </dgm:presLayoutVars>
      </dgm:prSet>
      <dgm:spPr/>
    </dgm:pt>
    <dgm:pt modelId="{9C5FA8DD-E027-4FCF-BA88-A3172A1229AF}" type="pres">
      <dgm:prSet presAssocID="{A1BE281F-E0A9-4D28-B024-42206614CC63}" presName="spacer" presStyleCnt="0"/>
      <dgm:spPr/>
    </dgm:pt>
    <dgm:pt modelId="{6DB829D8-07A8-46B8-9215-A2AF6496B093}" type="pres">
      <dgm:prSet presAssocID="{ADFB518F-BCD1-41AB-9702-A456BDA23840}" presName="parentText" presStyleLbl="node1" presStyleIdx="4" presStyleCnt="8">
        <dgm:presLayoutVars>
          <dgm:chMax val="0"/>
          <dgm:bulletEnabled val="1"/>
        </dgm:presLayoutVars>
      </dgm:prSet>
      <dgm:spPr/>
    </dgm:pt>
    <dgm:pt modelId="{3EB3E7AB-4746-479C-92BF-627E1626912F}" type="pres">
      <dgm:prSet presAssocID="{E7033545-36D1-4480-A239-50591DE5F1F1}" presName="spacer" presStyleCnt="0"/>
      <dgm:spPr/>
    </dgm:pt>
    <dgm:pt modelId="{B027F4C6-36FA-4C33-8251-118C4CF388A2}" type="pres">
      <dgm:prSet presAssocID="{E7AB2E4E-D3E2-4CAB-9EA6-DCB6D052EDCE}" presName="parentText" presStyleLbl="node1" presStyleIdx="5" presStyleCnt="8">
        <dgm:presLayoutVars>
          <dgm:chMax val="0"/>
          <dgm:bulletEnabled val="1"/>
        </dgm:presLayoutVars>
      </dgm:prSet>
      <dgm:spPr/>
    </dgm:pt>
    <dgm:pt modelId="{F672EFD2-6353-4531-BC54-0B4688629441}" type="pres">
      <dgm:prSet presAssocID="{EEA0BCCE-0BED-4F88-9BDA-6557B1B4E16D}" presName="spacer" presStyleCnt="0"/>
      <dgm:spPr/>
    </dgm:pt>
    <dgm:pt modelId="{F685BBEB-19AE-466A-8073-8A419C5B0F79}" type="pres">
      <dgm:prSet presAssocID="{8198E409-E7D4-4DDF-8F43-D83B855EE301}" presName="parentText" presStyleLbl="node1" presStyleIdx="6" presStyleCnt="8">
        <dgm:presLayoutVars>
          <dgm:chMax val="0"/>
          <dgm:bulletEnabled val="1"/>
        </dgm:presLayoutVars>
      </dgm:prSet>
      <dgm:spPr/>
    </dgm:pt>
    <dgm:pt modelId="{C2C11A7C-1375-402E-A1AA-53DA26C061B6}" type="pres">
      <dgm:prSet presAssocID="{1ACAC8DA-E8EA-48B0-96E8-ABB9A3CCF3AC}" presName="spacer" presStyleCnt="0"/>
      <dgm:spPr/>
    </dgm:pt>
    <dgm:pt modelId="{AC76B5B2-600F-43C8-8C0B-D018E9F57DC1}" type="pres">
      <dgm:prSet presAssocID="{C6C589EA-8F84-40EA-BA3F-FB85C608B8C0}" presName="parentText" presStyleLbl="node1" presStyleIdx="7" presStyleCnt="8">
        <dgm:presLayoutVars>
          <dgm:chMax val="0"/>
          <dgm:bulletEnabled val="1"/>
        </dgm:presLayoutVars>
      </dgm:prSet>
      <dgm:spPr/>
    </dgm:pt>
  </dgm:ptLst>
  <dgm:cxnLst>
    <dgm:cxn modelId="{57298C16-6971-4D0B-994D-38F3BD10B64E}" type="presOf" srcId="{68526C72-CF6B-4A55-B049-CAE2A679F28D}" destId="{34DAE5C3-DF62-440F-8A47-AA7C7A0A5077}" srcOrd="0" destOrd="0" presId="urn:microsoft.com/office/officeart/2005/8/layout/vList2"/>
    <dgm:cxn modelId="{AB578826-30EF-4678-A07F-509C0E0EB6CD}" type="presOf" srcId="{C6C589EA-8F84-40EA-BA3F-FB85C608B8C0}" destId="{AC76B5B2-600F-43C8-8C0B-D018E9F57DC1}" srcOrd="0" destOrd="0" presId="urn:microsoft.com/office/officeart/2005/8/layout/vList2"/>
    <dgm:cxn modelId="{66D8FE29-13B7-40DF-A2AE-51BA1ABA84A6}" srcId="{82ADF12B-E994-42B0-B1B2-E8085DE6D756}" destId="{E7AB2E4E-D3E2-4CAB-9EA6-DCB6D052EDCE}" srcOrd="5" destOrd="0" parTransId="{2B428709-2607-424D-A695-3B3C96C43ECC}" sibTransId="{EEA0BCCE-0BED-4F88-9BDA-6557B1B4E16D}"/>
    <dgm:cxn modelId="{4CF6913D-6E14-4CB9-8E09-8CC6DD745011}" srcId="{82ADF12B-E994-42B0-B1B2-E8085DE6D756}" destId="{ADFB518F-BCD1-41AB-9702-A456BDA23840}" srcOrd="4" destOrd="0" parTransId="{D3F3D4CD-6B9C-4290-B2ED-CB1507C21F01}" sibTransId="{E7033545-36D1-4480-A239-50591DE5F1F1}"/>
    <dgm:cxn modelId="{34231B5F-48EE-4004-9031-CB34ED0B6DC0}" type="presOf" srcId="{8198E409-E7D4-4DDF-8F43-D83B855EE301}" destId="{F685BBEB-19AE-466A-8073-8A419C5B0F79}" srcOrd="0" destOrd="0" presId="urn:microsoft.com/office/officeart/2005/8/layout/vList2"/>
    <dgm:cxn modelId="{34C2E571-5F57-43B8-9DE9-39C94D48AD60}" type="presOf" srcId="{8E03A83F-3F02-4F8C-8952-599656474795}" destId="{07B98BFE-DD0B-4BDF-97CA-FF10ED26AD35}" srcOrd="0" destOrd="0" presId="urn:microsoft.com/office/officeart/2005/8/layout/vList2"/>
    <dgm:cxn modelId="{529FC497-943C-4090-93A3-2CD60DD6928A}" type="presOf" srcId="{82ADF12B-E994-42B0-B1B2-E8085DE6D756}" destId="{4672FD4B-E54E-462F-984E-E97472E4F432}" srcOrd="0" destOrd="0" presId="urn:microsoft.com/office/officeart/2005/8/layout/vList2"/>
    <dgm:cxn modelId="{311FC5A8-1A70-49F2-AE4E-9241A00B5EDE}" type="presOf" srcId="{E7AB2E4E-D3E2-4CAB-9EA6-DCB6D052EDCE}" destId="{B027F4C6-36FA-4C33-8251-118C4CF388A2}" srcOrd="0" destOrd="0" presId="urn:microsoft.com/office/officeart/2005/8/layout/vList2"/>
    <dgm:cxn modelId="{9F8710B2-8A08-4D82-9A8D-A7FC86E8E6FA}" type="presOf" srcId="{ADFB518F-BCD1-41AB-9702-A456BDA23840}" destId="{6DB829D8-07A8-46B8-9215-A2AF6496B093}" srcOrd="0" destOrd="0" presId="urn:microsoft.com/office/officeart/2005/8/layout/vList2"/>
    <dgm:cxn modelId="{F9CAD8C3-8ED1-4A16-8581-71ED640C2765}" type="presOf" srcId="{0EB1FDD8-D7AD-4345-AA9A-62949FA96F3E}" destId="{DDFADE16-0F5E-4501-ABA2-44E0AF2A6497}" srcOrd="0" destOrd="0" presId="urn:microsoft.com/office/officeart/2005/8/layout/vList2"/>
    <dgm:cxn modelId="{304B0BCD-DD1B-41A4-A7E1-33AA4A33CE49}" srcId="{82ADF12B-E994-42B0-B1B2-E8085DE6D756}" destId="{8198E409-E7D4-4DDF-8F43-D83B855EE301}" srcOrd="6" destOrd="0" parTransId="{9273ED3F-61E1-48EC-B13B-9EE25EF2A18A}" sibTransId="{1ACAC8DA-E8EA-48B0-96E8-ABB9A3CCF3AC}"/>
    <dgm:cxn modelId="{2FADE1DD-1922-4754-A29C-7F8B300010F5}" type="presOf" srcId="{FF79F0F1-25CF-407A-BA16-D1ACB0945637}" destId="{E0CA3519-FAFD-4DC4-BE23-C365A6A36BE6}" srcOrd="0" destOrd="0" presId="urn:microsoft.com/office/officeart/2005/8/layout/vList2"/>
    <dgm:cxn modelId="{DB76F2E1-9BCD-47E5-8CAD-5D79C273B16A}" srcId="{82ADF12B-E994-42B0-B1B2-E8085DE6D756}" destId="{FF79F0F1-25CF-407A-BA16-D1ACB0945637}" srcOrd="0" destOrd="0" parTransId="{0508B57E-C867-4FAD-BA55-277B6F3E6797}" sibTransId="{49B10BFD-7A1C-465B-8312-1E888F42F3E6}"/>
    <dgm:cxn modelId="{FB411EEC-7FAF-4C25-97DC-38D55E152CC1}" srcId="{82ADF12B-E994-42B0-B1B2-E8085DE6D756}" destId="{C6C589EA-8F84-40EA-BA3F-FB85C608B8C0}" srcOrd="7" destOrd="0" parTransId="{B2576CE4-460B-4FB5-86AF-E329ACDD77AB}" sibTransId="{3C351448-14AD-44A3-B462-DFA554D44015}"/>
    <dgm:cxn modelId="{CF8F82F5-BF57-4E40-B8E1-1844F8A19119}" srcId="{82ADF12B-E994-42B0-B1B2-E8085DE6D756}" destId="{8E03A83F-3F02-4F8C-8952-599656474795}" srcOrd="1" destOrd="0" parTransId="{9E990BEC-F970-4ACC-9AA1-951283392A02}" sibTransId="{90909EDB-5736-49D3-8424-E47FD0B34430}"/>
    <dgm:cxn modelId="{8C363EFC-A88E-414F-BDEB-ACCD32BAF7C8}" srcId="{82ADF12B-E994-42B0-B1B2-E8085DE6D756}" destId="{0EB1FDD8-D7AD-4345-AA9A-62949FA96F3E}" srcOrd="3" destOrd="0" parTransId="{A098439A-440B-496A-8BBA-2768337DDF49}" sibTransId="{A1BE281F-E0A9-4D28-B024-42206614CC63}"/>
    <dgm:cxn modelId="{30160DFD-F246-4711-A8AC-5C661A8A77D3}" srcId="{82ADF12B-E994-42B0-B1B2-E8085DE6D756}" destId="{68526C72-CF6B-4A55-B049-CAE2A679F28D}" srcOrd="2" destOrd="0" parTransId="{7082A19E-CD07-432D-94AD-D423ED8F3E49}" sibTransId="{24606E27-0072-4C5E-9AFE-D2792575B197}"/>
    <dgm:cxn modelId="{EA37FD3E-EC20-450F-A305-DDB33444EF18}" type="presParOf" srcId="{4672FD4B-E54E-462F-984E-E97472E4F432}" destId="{E0CA3519-FAFD-4DC4-BE23-C365A6A36BE6}" srcOrd="0" destOrd="0" presId="urn:microsoft.com/office/officeart/2005/8/layout/vList2"/>
    <dgm:cxn modelId="{96D051EB-73CC-49A9-8171-D85BDA0F9353}" type="presParOf" srcId="{4672FD4B-E54E-462F-984E-E97472E4F432}" destId="{52C0A4D5-08BF-45F6-BDE8-37F1B733ABCD}" srcOrd="1" destOrd="0" presId="urn:microsoft.com/office/officeart/2005/8/layout/vList2"/>
    <dgm:cxn modelId="{A913F224-6544-4693-B205-672D26616301}" type="presParOf" srcId="{4672FD4B-E54E-462F-984E-E97472E4F432}" destId="{07B98BFE-DD0B-4BDF-97CA-FF10ED26AD35}" srcOrd="2" destOrd="0" presId="urn:microsoft.com/office/officeart/2005/8/layout/vList2"/>
    <dgm:cxn modelId="{633158D1-1444-4973-85D1-092369805322}" type="presParOf" srcId="{4672FD4B-E54E-462F-984E-E97472E4F432}" destId="{3DD388D0-ED46-4CFF-8082-E19B8AC9F6D6}" srcOrd="3" destOrd="0" presId="urn:microsoft.com/office/officeart/2005/8/layout/vList2"/>
    <dgm:cxn modelId="{411EC6BE-023C-4564-BEF0-C466BAC3434E}" type="presParOf" srcId="{4672FD4B-E54E-462F-984E-E97472E4F432}" destId="{34DAE5C3-DF62-440F-8A47-AA7C7A0A5077}" srcOrd="4" destOrd="0" presId="urn:microsoft.com/office/officeart/2005/8/layout/vList2"/>
    <dgm:cxn modelId="{9BE4E889-5DAF-483C-9077-BCA396A6D807}" type="presParOf" srcId="{4672FD4B-E54E-462F-984E-E97472E4F432}" destId="{53C27374-B2BE-479F-A34B-45F2F6413246}" srcOrd="5" destOrd="0" presId="urn:microsoft.com/office/officeart/2005/8/layout/vList2"/>
    <dgm:cxn modelId="{C8EA4BE4-3E9E-42AA-B604-9C03DE30F55D}" type="presParOf" srcId="{4672FD4B-E54E-462F-984E-E97472E4F432}" destId="{DDFADE16-0F5E-4501-ABA2-44E0AF2A6497}" srcOrd="6" destOrd="0" presId="urn:microsoft.com/office/officeart/2005/8/layout/vList2"/>
    <dgm:cxn modelId="{29E214F2-0A70-42E0-946E-47FC3B75E4DD}" type="presParOf" srcId="{4672FD4B-E54E-462F-984E-E97472E4F432}" destId="{9C5FA8DD-E027-4FCF-BA88-A3172A1229AF}" srcOrd="7" destOrd="0" presId="urn:microsoft.com/office/officeart/2005/8/layout/vList2"/>
    <dgm:cxn modelId="{155BD87E-DCFC-40B0-8D08-07F3FC372B87}" type="presParOf" srcId="{4672FD4B-E54E-462F-984E-E97472E4F432}" destId="{6DB829D8-07A8-46B8-9215-A2AF6496B093}" srcOrd="8" destOrd="0" presId="urn:microsoft.com/office/officeart/2005/8/layout/vList2"/>
    <dgm:cxn modelId="{F79AA77B-D0E6-46D5-B614-7384B81409FB}" type="presParOf" srcId="{4672FD4B-E54E-462F-984E-E97472E4F432}" destId="{3EB3E7AB-4746-479C-92BF-627E1626912F}" srcOrd="9" destOrd="0" presId="urn:microsoft.com/office/officeart/2005/8/layout/vList2"/>
    <dgm:cxn modelId="{0A48E8AD-63A4-4040-8512-7ECB97E10A65}" type="presParOf" srcId="{4672FD4B-E54E-462F-984E-E97472E4F432}" destId="{B027F4C6-36FA-4C33-8251-118C4CF388A2}" srcOrd="10" destOrd="0" presId="urn:microsoft.com/office/officeart/2005/8/layout/vList2"/>
    <dgm:cxn modelId="{BFF0A9EB-CD7F-48D7-A339-8EC2849DCBE0}" type="presParOf" srcId="{4672FD4B-E54E-462F-984E-E97472E4F432}" destId="{F672EFD2-6353-4531-BC54-0B4688629441}" srcOrd="11" destOrd="0" presId="urn:microsoft.com/office/officeart/2005/8/layout/vList2"/>
    <dgm:cxn modelId="{604F07A3-3C68-4834-B9E7-1D1F0D40D490}" type="presParOf" srcId="{4672FD4B-E54E-462F-984E-E97472E4F432}" destId="{F685BBEB-19AE-466A-8073-8A419C5B0F79}" srcOrd="12" destOrd="0" presId="urn:microsoft.com/office/officeart/2005/8/layout/vList2"/>
    <dgm:cxn modelId="{BD03FDD4-5799-44CE-BEA0-C3E0AC290A39}" type="presParOf" srcId="{4672FD4B-E54E-462F-984E-E97472E4F432}" destId="{C2C11A7C-1375-402E-A1AA-53DA26C061B6}" srcOrd="13" destOrd="0" presId="urn:microsoft.com/office/officeart/2005/8/layout/vList2"/>
    <dgm:cxn modelId="{A164D771-9611-41B5-8ACD-7F4D3700B70B}" type="presParOf" srcId="{4672FD4B-E54E-462F-984E-E97472E4F432}" destId="{AC76B5B2-600F-43C8-8C0B-D018E9F57DC1}"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A3519-FAFD-4DC4-BE23-C365A6A36BE6}">
      <dsp:nvSpPr>
        <dsp:cNvPr id="0" name=""/>
        <dsp:cNvSpPr/>
      </dsp:nvSpPr>
      <dsp:spPr>
        <a:xfrm>
          <a:off x="0" y="55268"/>
          <a:ext cx="6308188"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err="1"/>
            <a:t>Ravinda</a:t>
          </a:r>
          <a:r>
            <a:rPr lang="en-US" sz="2000" kern="1200" dirty="0"/>
            <a:t> Anjana S.A.D			- IT20062538</a:t>
          </a:r>
        </a:p>
      </dsp:txBody>
      <dsp:txXfrm>
        <a:off x="23417" y="78685"/>
        <a:ext cx="6261354" cy="432866"/>
      </dsp:txXfrm>
    </dsp:sp>
    <dsp:sp modelId="{07B98BFE-DD0B-4BDF-97CA-FF10ED26AD35}">
      <dsp:nvSpPr>
        <dsp:cNvPr id="0" name=""/>
        <dsp:cNvSpPr/>
      </dsp:nvSpPr>
      <dsp:spPr>
        <a:xfrm>
          <a:off x="0" y="592569"/>
          <a:ext cx="6308188" cy="479700"/>
        </a:xfrm>
        <a:prstGeom prst="roundRect">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Dakumpitiya D.A.L.C			- IT20187200</a:t>
          </a:r>
        </a:p>
      </dsp:txBody>
      <dsp:txXfrm>
        <a:off x="23417" y="615986"/>
        <a:ext cx="6261354" cy="432866"/>
      </dsp:txXfrm>
    </dsp:sp>
    <dsp:sp modelId="{34DAE5C3-DF62-440F-8A47-AA7C7A0A5077}">
      <dsp:nvSpPr>
        <dsp:cNvPr id="0" name=""/>
        <dsp:cNvSpPr/>
      </dsp:nvSpPr>
      <dsp:spPr>
        <a:xfrm>
          <a:off x="0" y="1129869"/>
          <a:ext cx="6308188" cy="479700"/>
        </a:xfrm>
        <a:prstGeom prst="roundRect">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Bandara S.A.C.J.W			- IT20197278</a:t>
          </a:r>
          <a:endParaRPr lang="en-US" sz="2000" kern="1200" dirty="0"/>
        </a:p>
      </dsp:txBody>
      <dsp:txXfrm>
        <a:off x="23417" y="1153286"/>
        <a:ext cx="6261354" cy="432866"/>
      </dsp:txXfrm>
    </dsp:sp>
    <dsp:sp modelId="{DDFADE16-0F5E-4501-ABA2-44E0AF2A6497}">
      <dsp:nvSpPr>
        <dsp:cNvPr id="0" name=""/>
        <dsp:cNvSpPr/>
      </dsp:nvSpPr>
      <dsp:spPr>
        <a:xfrm>
          <a:off x="0" y="1667169"/>
          <a:ext cx="6308188" cy="479700"/>
        </a:xfrm>
        <a:prstGeom prst="roundRect">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Wijesinghe W.A.K.R			- IT20751296</a:t>
          </a:r>
          <a:endParaRPr lang="en-US" sz="2000" kern="1200"/>
        </a:p>
      </dsp:txBody>
      <dsp:txXfrm>
        <a:off x="23417" y="1690586"/>
        <a:ext cx="6261354" cy="432866"/>
      </dsp:txXfrm>
    </dsp:sp>
    <dsp:sp modelId="{6DB829D8-07A8-46B8-9215-A2AF6496B093}">
      <dsp:nvSpPr>
        <dsp:cNvPr id="0" name=""/>
        <dsp:cNvSpPr/>
      </dsp:nvSpPr>
      <dsp:spPr>
        <a:xfrm>
          <a:off x="0" y="2204469"/>
          <a:ext cx="6308188" cy="479700"/>
        </a:xfrm>
        <a:prstGeom prst="roundRect">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Nigamuni M.M.S				- IT20189426</a:t>
          </a:r>
          <a:endParaRPr lang="en-US" sz="2000" kern="1200"/>
        </a:p>
      </dsp:txBody>
      <dsp:txXfrm>
        <a:off x="23417" y="2227886"/>
        <a:ext cx="6261354" cy="432866"/>
      </dsp:txXfrm>
    </dsp:sp>
    <dsp:sp modelId="{B027F4C6-36FA-4C33-8251-118C4CF388A2}">
      <dsp:nvSpPr>
        <dsp:cNvPr id="0" name=""/>
        <dsp:cNvSpPr/>
      </dsp:nvSpPr>
      <dsp:spPr>
        <a:xfrm>
          <a:off x="0" y="2741769"/>
          <a:ext cx="6308188" cy="479700"/>
        </a:xfrm>
        <a:prstGeom prst="roundRect">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Kadigamuwa A.S.T.W.M.R.R.W 	                - IT20197100</a:t>
          </a:r>
          <a:endParaRPr lang="en-US" sz="2000" kern="1200" dirty="0"/>
        </a:p>
      </dsp:txBody>
      <dsp:txXfrm>
        <a:off x="23417" y="2765186"/>
        <a:ext cx="6261354" cy="432866"/>
      </dsp:txXfrm>
    </dsp:sp>
    <dsp:sp modelId="{F685BBEB-19AE-466A-8073-8A419C5B0F79}">
      <dsp:nvSpPr>
        <dsp:cNvPr id="0" name=""/>
        <dsp:cNvSpPr/>
      </dsp:nvSpPr>
      <dsp:spPr>
        <a:xfrm>
          <a:off x="0" y="3279069"/>
          <a:ext cx="6308188" cy="479700"/>
        </a:xfrm>
        <a:prstGeom prst="roundRect">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Mithsara K.A.G.N				- IT20190170</a:t>
          </a:r>
          <a:endParaRPr lang="en-US" sz="2000" kern="1200"/>
        </a:p>
      </dsp:txBody>
      <dsp:txXfrm>
        <a:off x="23417" y="3302486"/>
        <a:ext cx="6261354" cy="432866"/>
      </dsp:txXfrm>
    </dsp:sp>
    <dsp:sp modelId="{AC76B5B2-600F-43C8-8C0B-D018E9F57DC1}">
      <dsp:nvSpPr>
        <dsp:cNvPr id="0" name=""/>
        <dsp:cNvSpPr/>
      </dsp:nvSpPr>
      <dsp:spPr>
        <a:xfrm>
          <a:off x="0" y="3816369"/>
          <a:ext cx="6308188" cy="479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Ariyathilake H.L				- IT20245788</a:t>
          </a:r>
          <a:endParaRPr lang="en-US" sz="2000" kern="1200"/>
        </a:p>
      </dsp:txBody>
      <dsp:txXfrm>
        <a:off x="23417" y="3839786"/>
        <a:ext cx="6261354" cy="4328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BE35-975B-4735-A432-04C81D3C2D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ECB68C-8CE8-4894-9D65-2A37D920894B}"/>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0FE43D-0FBB-4D42-B46C-6F02690C7AD8}"/>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7405AD8D-337D-4E68-8CCC-9737DC16C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3DD8A9-E9DE-41A8-9513-48659F7A41E2}"/>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852020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C49A-8FF5-4D07-84E5-4C57F0797E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F8A95B-F0F9-4D4A-ADAC-76271DBD33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4CE1E8-4EFD-4229-9EA7-C775E4B5B315}"/>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65FEB283-0C73-4A22-A88C-6AAAC181C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CD4A1-9873-4B93-8979-6E51C28598AB}"/>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60122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0326A8-4C7A-4020-99F7-A11EAC52A41F}"/>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0CA69F-383C-4B99-B48D-506BE2A3A494}"/>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33189-492C-4E53-8D85-975A86B52D84}"/>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4A2D3C3B-3B3B-41B5-A4D5-146D23201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D41829-4F59-491C-86E9-3492C141DC92}"/>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515994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3A36-76D8-415F-84D5-B68B57EA0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B640DD-D2CC-41E1-9834-78CB8483AD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01FA68-C70A-4CB7-8B2D-BC382CB714FB}"/>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93098B5E-61F3-4B14-9988-2D7BDBCDA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E3948-7001-4B4D-9438-8383C7559484}"/>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83583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1D88-F756-459C-A93F-1CC993F53F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6AB277-F5E5-4533-99E8-4755DFEAB4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4F391F-1090-4ECE-A0B9-D13B85FD1E54}"/>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C1361CCC-F9BA-4EEC-B16F-50D425ABB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0C941-32C2-4907-95E6-AA17A8E78DC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992562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FEB25-A5BE-4D86-88B8-D769E30869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3E1726-72FB-45C0-97FC-DF26818440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A71C47-FF8E-4E0A-B244-C0C8AE0F7316}"/>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089F391A-ADB6-4CA0-AB57-C3E893083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CF4DE-55CF-426B-8622-F47ADE5D5927}"/>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900417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B117-EE76-4751-9386-E6F02415DD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63A3B7-EEC7-4E30-B840-BEEF4BE02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CB5BB9-304A-4217-8F66-43EB2E54B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5FAB59-3CA4-4AA0-87E9-1A91CC22D1BD}"/>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AA68BE79-31DA-4FE6-84C8-466265FAE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11BD8-2601-4A5D-B9E6-49DD7393600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549169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C222-A0B9-4486-83B1-7F60FFDA56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37FE22-9B1F-4254-916D-E911719C25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B13310-BB54-4F99-908E-DE57235353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DD7998-7E40-40EA-A98B-614FC0A2AE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567553-B927-45EF-B043-8AB6CB4BDF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A52EA4-6549-4FF1-ACAD-0E010EF69B75}"/>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a:extLst>
              <a:ext uri="{FF2B5EF4-FFF2-40B4-BE49-F238E27FC236}">
                <a16:creationId xmlns:a16="http://schemas.microsoft.com/office/drawing/2014/main" id="{05629948-CAFF-4CBA-AB31-B064E71689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B40364-145C-4705-BE89-C18C5B610F57}"/>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412790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8840E-1CDC-4C6E-A87A-9D9062413E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5A721F-F6E6-4C39-AE3E-55A772CB8B22}"/>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4" name="Footer Placeholder 3">
            <a:extLst>
              <a:ext uri="{FF2B5EF4-FFF2-40B4-BE49-F238E27FC236}">
                <a16:creationId xmlns:a16="http://schemas.microsoft.com/office/drawing/2014/main" id="{85840643-FF3E-4134-9E43-C2D0A529AC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ACB941-9295-45EC-9484-F1646173956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40594460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70B9E4-B163-434C-883D-3E500EF144A0}"/>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3" name="Footer Placeholder 2">
            <a:extLst>
              <a:ext uri="{FF2B5EF4-FFF2-40B4-BE49-F238E27FC236}">
                <a16:creationId xmlns:a16="http://schemas.microsoft.com/office/drawing/2014/main" id="{A85CDC56-A0D5-47EB-B0AC-2190C6286A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419E55-5B12-4106-B30F-F5E621ECD79D}"/>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533245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B6D4F-91D7-4344-A6E6-B2852111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BED571-95FB-49C4-9996-19CD49DAE2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B67F4B-91AE-4041-B525-B97472221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6C19CE-5ECF-4B62-9A89-CAE041605405}"/>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A88C754A-0C64-4E78-9CC1-2BDA0366B6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3A9DD6-E524-4501-8900-AF4D02A3043E}"/>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05206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D326-3E2A-422F-9758-001D429169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FDDC20-9258-40AA-902B-9DEFB9D19F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F9082-5AFA-4995-94DD-2EBEDAB20A35}"/>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CFAB0C03-AB20-4ABB-BD67-A88479FD1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12C45-4CFD-460B-BF34-A0AE35AFB9C0}"/>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921887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40D15-A53B-47A8-9F32-7B58DB281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F6F616-5948-4AE2-A91B-ECE3E41BEA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620692-4247-4A2B-A9AE-4957B5A52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0D099F-D51B-4013-940E-80730FE8C7A7}"/>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C4325AF8-7A65-47F3-BE8D-2E334EEF5A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0C3283-F5C7-47C8-8234-5979440918E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3123567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1AF04-7178-4847-B352-BA1CE4B807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F72A0A-5878-44B3-BBA2-EA2D50122B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DA7484-5A44-4C0A-B441-687F7C969234}"/>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3597E5E3-AED5-424A-A8BA-81C0FBD9F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03CD7-DED6-468B-B69A-C73D8DF4C9AA}"/>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934496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FB88AA-B753-46A2-ACAB-34A58A79F5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67D626-9792-4E2D-B161-8CF6C0A65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3EC5C-DDB4-4E5C-9E1A-FA5EE87675D1}"/>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3853676A-D09A-459B-A3E1-BDFD6BD7F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EDAFC-720F-4257-B239-38EAA8CFB7CD}"/>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0634101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2017794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063024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78361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40609220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320625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84A402-9A27-48C5-B7F3-8545A451B1BF}" type="datetimeFigureOut">
              <a:rPr lang="en-US" smtClean="0"/>
              <a:t>7/26/2021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8430111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4A402-9A27-48C5-B7F3-8545A451B1BF}" type="datetimeFigureOut">
              <a:rPr lang="en-US" smtClean="0"/>
              <a:t>7/26/2021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839610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DCFE-20D4-46CC-A4CC-A89DF18F4C38}"/>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01534C-1A03-48CC-981D-308D03C7B405}"/>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86154D-08E9-44CC-9311-034CF1650E58}"/>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92D2284A-AE40-4DB9-ABD5-BB383A0C60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13F62-1663-47E5-A1D5-22F5851897E4}"/>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5074761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0351011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7639884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6486944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309120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8574573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8319067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398264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8512663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4854405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79705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B146-6CAF-4641-99D8-CC683A97D9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DF886-4D8B-44C2-ABEF-266ADA856EC6}"/>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725DBB-11E1-446A-8D60-B41F6B34C4BC}"/>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FD7FAA-86E2-4D39-B703-CE64E18941FE}"/>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63E49FA2-FCCD-459A-BCF3-0B6B3157F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AC2E65-0E4A-41CC-8387-0DDD78B46688}"/>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946625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11854-BDED-47E4-9DD4-4A5AD7E03457}"/>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D30E8B-B77A-4D05-A55A-DB892CB4F2D7}"/>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00F4DD-01C3-451F-B204-79FCD4EE2376}"/>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F58D97-4344-453F-9CAF-C71D8E37CD54}"/>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A648DA-EBB0-4C73-954E-854F07CCE66F}"/>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A3556E-0791-4ABC-9781-0B8B642D1D4A}"/>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8" name="Footer Placeholder 7">
            <a:extLst>
              <a:ext uri="{FF2B5EF4-FFF2-40B4-BE49-F238E27FC236}">
                <a16:creationId xmlns:a16="http://schemas.microsoft.com/office/drawing/2014/main" id="{AE9E45F9-7201-4022-8A45-F19CAC246B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1B5659-640D-4C83-9353-49AA3E9E5EB5}"/>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64497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B259-FEBB-4D78-9090-8E78AE3C25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84B66F-F0A6-45EE-B2C6-6D366D4A4089}"/>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4" name="Footer Placeholder 3">
            <a:extLst>
              <a:ext uri="{FF2B5EF4-FFF2-40B4-BE49-F238E27FC236}">
                <a16:creationId xmlns:a16="http://schemas.microsoft.com/office/drawing/2014/main" id="{E44867BD-6DF0-4883-B070-9F1C0AE28F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DCCE0B-65B3-45C1-9B67-27B1B82E10F3}"/>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255360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35E0B0-A370-4BB7-BBEB-B779979C8D41}"/>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3" name="Footer Placeholder 2">
            <a:extLst>
              <a:ext uri="{FF2B5EF4-FFF2-40B4-BE49-F238E27FC236}">
                <a16:creationId xmlns:a16="http://schemas.microsoft.com/office/drawing/2014/main" id="{AEAA83E9-513C-40DA-8CC9-34B49F6FA1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F9ACB8-E154-4EE3-9149-9706D343A948}"/>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89972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B05B5-7102-4C0F-AFF8-7A3408F7626C}"/>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DF1FEB-7FD9-41BE-9CBF-3FE7767CAB97}"/>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70C6BC-781A-4CB9-A634-3646EF44621F}"/>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AB23D767-3279-471A-9AA2-7196B9B7B86C}"/>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3D26300E-3BF8-45E8-8E84-2BD6733DD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C68896-5B35-436F-B529-6BEF8AD74F6A}"/>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21314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E897-1767-4BA8-A1CC-68345B4A84A7}"/>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5AD2CB-23B0-4128-B792-94F9672D4AA5}"/>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509F865B-2B5C-402B-A3C3-4C4967E1E4B1}"/>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ECDE67EE-652D-4D06-99F8-078095E6836B}"/>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64332ADE-D402-4C83-9AB7-4F8B397FF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CE410-D2CA-4BC8-A69F-145519CC0BDF}"/>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05320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2.jpe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D33CF8-3A58-4332-AE89-44475E134200}"/>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1F79D6-60AD-4D0A-9327-B28B4B1D0F54}"/>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363BE-FD8F-4E21-9A93-EDCD020E295C}"/>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FCC76876-03B8-48C5-A406-168385F59FB2}"/>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2212F8-AA4F-402B-B8EB-8520AD6C1AEE}"/>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D3EB2C-2717-4336-BBC0-404A575105B8}" type="slidenum">
              <a:rPr lang="en-US" smtClean="0"/>
              <a:t>‹#›</a:t>
            </a:fld>
            <a:endParaRPr lang="en-US"/>
          </a:p>
        </p:txBody>
      </p:sp>
    </p:spTree>
    <p:extLst>
      <p:ext uri="{BB962C8B-B14F-4D97-AF65-F5344CB8AC3E}">
        <p14:creationId xmlns:p14="http://schemas.microsoft.com/office/powerpoint/2010/main" val="3716681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76E452-A499-4E46-90F9-D25A3494DA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820B7B-DE3C-4CC7-BBEB-22846F2DD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2190-F377-45D7-889A-D18B5FCD1C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6F30C83A-6EE8-4245-AE27-E4D174B73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6FE329-8792-4AB9-984E-A84A803B62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A868D-5E01-4E09-9360-CA803E64D80C}" type="slidenum">
              <a:rPr lang="en-US" smtClean="0"/>
              <a:t>‹#›</a:t>
            </a:fld>
            <a:endParaRPr lang="en-US"/>
          </a:p>
        </p:txBody>
      </p:sp>
    </p:spTree>
    <p:extLst>
      <p:ext uri="{BB962C8B-B14F-4D97-AF65-F5344CB8AC3E}">
        <p14:creationId xmlns:p14="http://schemas.microsoft.com/office/powerpoint/2010/main" val="1632636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2FBF2AF-2DAC-4FB3-BCA8-0B78B7F8918A}" type="datetimeFigureOut">
              <a:rPr lang="en-US" smtClean="0"/>
              <a:t>7/26/2021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DD3EB2C-2717-4336-BBC0-404A575105B8}" type="slidenum">
              <a:rPr lang="en-US" smtClean="0"/>
              <a:t>‹#›</a:t>
            </a:fld>
            <a:endParaRPr lang="en-US"/>
          </a:p>
        </p:txBody>
      </p:sp>
    </p:spTree>
    <p:extLst>
      <p:ext uri="{BB962C8B-B14F-4D97-AF65-F5344CB8AC3E}">
        <p14:creationId xmlns:p14="http://schemas.microsoft.com/office/powerpoint/2010/main" val="14357635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4.jpeg"/><Relationship Id="rId7" Type="http://schemas.openxmlformats.org/officeDocument/2006/relationships/image" Target="../media/image7.png"/><Relationship Id="rId12" Type="http://schemas.openxmlformats.org/officeDocument/2006/relationships/image" Target="../media/image12.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jpg"/><Relationship Id="rId5" Type="http://schemas.openxmlformats.org/officeDocument/2006/relationships/image" Target="../media/image5.JPG"/><Relationship Id="rId15" Type="http://schemas.openxmlformats.org/officeDocument/2006/relationships/image" Target="../media/image15.jp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 Id="rId1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56D24D-DA55-4582-A1C9-D771CE860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9" name="TextBox 8">
            <a:extLst>
              <a:ext uri="{FF2B5EF4-FFF2-40B4-BE49-F238E27FC236}">
                <a16:creationId xmlns:a16="http://schemas.microsoft.com/office/drawing/2014/main" id="{7701DA2D-68CD-4AB8-A529-642F60D92F91}"/>
              </a:ext>
            </a:extLst>
          </p:cNvPr>
          <p:cNvSpPr txBox="1"/>
          <p:nvPr/>
        </p:nvSpPr>
        <p:spPr>
          <a:xfrm>
            <a:off x="1819421" y="2367171"/>
            <a:ext cx="8553157" cy="212365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
          </a:effectLst>
        </p:spPr>
        <p:txBody>
          <a:bodyPr wrap="square" rtlCol="0">
            <a:spAutoFit/>
          </a:bodyPr>
          <a:lstStyle/>
          <a:p>
            <a:pPr algn="ctr"/>
            <a:r>
              <a:rPr lang="en-US" sz="6000" b="1" dirty="0">
                <a:solidFill>
                  <a:schemeClr val="bg1"/>
                </a:solidFill>
                <a:latin typeface="Agency FB" panose="020B0503020202020204" pitchFamily="34" charset="0"/>
              </a:rPr>
              <a:t>SLIIT ITP PROJECT PROPOSAL</a:t>
            </a:r>
            <a:br>
              <a:rPr lang="en-US" sz="4400" b="1" dirty="0">
                <a:solidFill>
                  <a:schemeClr val="bg1"/>
                </a:solidFill>
                <a:latin typeface="Agency FB" panose="020B050302020202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ITP PROJECT – CSIT2080</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Group – </a:t>
            </a:r>
            <a:r>
              <a:rPr lang="en-US" sz="2400" dirty="0">
                <a:solidFill>
                  <a:schemeClr val="bg1"/>
                </a:solidFill>
                <a:latin typeface="Calibri" panose="020F0502020204030204" pitchFamily="34" charset="0"/>
                <a:ea typeface="Times New Roman" panose="02020603050405020304" pitchFamily="18" charset="0"/>
              </a:rPr>
              <a:t>ITP21F_05</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Y2S2- 2021</a:t>
            </a:r>
            <a:endParaRPr lang="en-US" sz="2400" dirty="0"/>
          </a:p>
        </p:txBody>
      </p:sp>
      <p:pic>
        <p:nvPicPr>
          <p:cNvPr id="4" name="Picture 3" descr="A picture containing text, clipart&#10;&#10;Description automatically generated">
            <a:extLst>
              <a:ext uri="{FF2B5EF4-FFF2-40B4-BE49-F238E27FC236}">
                <a16:creationId xmlns:a16="http://schemas.microsoft.com/office/drawing/2014/main" id="{F94C7CB8-47DE-4539-9744-68DFC45F28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108703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485315" y="153179"/>
            <a:ext cx="10515600" cy="1325563"/>
          </a:xfrm>
        </p:spPr>
        <p:txBody>
          <a:bodyPr>
            <a:normAutofit/>
          </a:bodyPr>
          <a:lstStyle/>
          <a:p>
            <a:pPr algn="ctr"/>
            <a:r>
              <a:rPr lang="en-US" b="1" dirty="0">
                <a:solidFill>
                  <a:schemeClr val="bg1"/>
                </a:solidFill>
                <a:latin typeface="Agency FB" panose="020B0503020202020204" pitchFamily="34" charset="0"/>
              </a:rPr>
              <a:t>Vehicle Repairing, Workload and Maintenance Management of Vehicles</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A2F091B7-A25D-4084-B537-93BDB0922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2392851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322390"/>
            <a:ext cx="10515600" cy="1325563"/>
          </a:xfrm>
        </p:spPr>
        <p:txBody>
          <a:bodyPr>
            <a:normAutofit/>
          </a:bodyPr>
          <a:lstStyle/>
          <a:p>
            <a:pPr algn="ctr"/>
            <a:r>
              <a:rPr lang="en-US" b="1" dirty="0">
                <a:solidFill>
                  <a:schemeClr val="bg1"/>
                </a:solidFill>
                <a:latin typeface="Agency FB" panose="020B0503020202020204" pitchFamily="34" charset="0"/>
              </a:rPr>
              <a:t>Metal Crusher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1" y="1825625"/>
            <a:ext cx="6743700" cy="4944452"/>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fontScale="85000" lnSpcReduction="20000"/>
          </a:bodyPr>
          <a:lstStyle/>
          <a:p>
            <a:pPr>
              <a:lnSpc>
                <a:spcPct val="110000"/>
              </a:lnSpc>
            </a:pPr>
            <a:r>
              <a:rPr lang="en-US" b="1" dirty="0">
                <a:solidFill>
                  <a:schemeClr val="bg1"/>
                </a:solidFill>
                <a:latin typeface="Bahnschrift Condensed" panose="020B0502040204020203" pitchFamily="34" charset="0"/>
              </a:rPr>
              <a:t>Main function would be that users would need to see the expenses that they spend specifically for the Metal Crusher spare parts in a specific time (ex: daily, monthly, yearly, given date)</a:t>
            </a:r>
          </a:p>
          <a:p>
            <a:pPr>
              <a:lnSpc>
                <a:spcPct val="110000"/>
              </a:lnSpc>
            </a:pPr>
            <a:r>
              <a:rPr lang="en-US" b="1" dirty="0">
                <a:solidFill>
                  <a:schemeClr val="bg1"/>
                </a:solidFill>
                <a:latin typeface="Bahnschrift Condensed" panose="020B0502040204020203" pitchFamily="34" charset="0"/>
              </a:rPr>
              <a:t>Users want to update database when they restock the metal crusher spare parts at the end of the month.</a:t>
            </a:r>
          </a:p>
          <a:p>
            <a:pPr>
              <a:lnSpc>
                <a:spcPct val="110000"/>
              </a:lnSpc>
            </a:pPr>
            <a:r>
              <a:rPr lang="en-US" b="1" dirty="0">
                <a:solidFill>
                  <a:schemeClr val="bg1"/>
                </a:solidFill>
                <a:latin typeface="Bahnschrift Condensed" panose="020B0502040204020203" pitchFamily="34" charset="0"/>
              </a:rPr>
              <a:t>Users want to check whether the wanted spare part is available in stock, if available notify them and reduce the quantity and if not available notify them to buy that from a store</a:t>
            </a:r>
          </a:p>
          <a:p>
            <a:pPr>
              <a:lnSpc>
                <a:spcPct val="110000"/>
              </a:lnSpc>
            </a:pPr>
            <a:r>
              <a:rPr lang="en-US" b="1" dirty="0">
                <a:solidFill>
                  <a:schemeClr val="bg1"/>
                </a:solidFill>
                <a:latin typeface="Bahnschrift Condensed" panose="020B0502040204020203" pitchFamily="34" charset="0"/>
              </a:rPr>
              <a:t>Users want to delete spare parts if they will not import that again </a:t>
            </a:r>
          </a:p>
          <a:p>
            <a:pPr>
              <a:lnSpc>
                <a:spcPct val="110000"/>
              </a:lnSpc>
            </a:pPr>
            <a:r>
              <a:rPr lang="en-US" b="1" dirty="0">
                <a:solidFill>
                  <a:schemeClr val="bg1"/>
                </a:solidFill>
                <a:latin typeface="Bahnschrift Condensed" panose="020B0502040204020203" pitchFamily="34" charset="0"/>
              </a:rPr>
              <a:t>Users want to sort the spare parts by its name or id</a:t>
            </a:r>
          </a:p>
        </p:txBody>
      </p:sp>
      <p:pic>
        <p:nvPicPr>
          <p:cNvPr id="4" name="Picture 3" descr="A picture containing text, clipart&#10;&#10;Description automatically generated">
            <a:extLst>
              <a:ext uri="{FF2B5EF4-FFF2-40B4-BE49-F238E27FC236}">
                <a16:creationId xmlns:a16="http://schemas.microsoft.com/office/drawing/2014/main" id="{D42C10F6-00B0-4015-8A6C-786B0A3D7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8718FD1E-0676-416D-BCEB-E9AD891C5F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1980" y="2314575"/>
            <a:ext cx="4944208" cy="37081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723325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Loader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C7366E7F-3EED-43D6-AC8F-D83718DDA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946840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Generator Machines Repairing, Workload and Maintenance Management and Sales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8D07D005-37F1-4D59-A729-05AE8A236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367062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Administrative Tasks and Employee Attendance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98866" y="2112770"/>
            <a:ext cx="8482428" cy="4034811"/>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a:bodyPr>
          <a:lstStyle/>
          <a:p>
            <a:pPr algn="just"/>
            <a:r>
              <a:rPr lang="en-US" sz="3600" b="1" dirty="0">
                <a:solidFill>
                  <a:schemeClr val="bg1"/>
                </a:solidFill>
                <a:latin typeface="Agency FB" panose="020B0503020202020204" pitchFamily="34" charset="0"/>
              </a:rPr>
              <a:t>The main feature under this function is the ability to record employee attendance</a:t>
            </a:r>
          </a:p>
          <a:p>
            <a:pPr algn="just"/>
            <a:r>
              <a:rPr lang="en-US" sz="3600" b="1" dirty="0">
                <a:solidFill>
                  <a:schemeClr val="bg1"/>
                </a:solidFill>
                <a:latin typeface="Agency FB" panose="020B0503020202020204" pitchFamily="34" charset="0"/>
              </a:rPr>
              <a:t>Add, Update, Delete Employee Details in need for authorized personals</a:t>
            </a:r>
          </a:p>
          <a:p>
            <a:pPr algn="just"/>
            <a:r>
              <a:rPr lang="en-US" sz="3600" b="1" dirty="0">
                <a:solidFill>
                  <a:schemeClr val="bg1"/>
                </a:solidFill>
                <a:latin typeface="Agency FB" panose="020B0503020202020204" pitchFamily="34" charset="0"/>
              </a:rPr>
              <a:t>Assigning Admin Roles to do any task through the system for relative people.</a:t>
            </a:r>
          </a:p>
          <a:p>
            <a:pPr algn="just"/>
            <a:r>
              <a:rPr lang="en-US" sz="3600" b="1" dirty="0">
                <a:solidFill>
                  <a:schemeClr val="bg1"/>
                </a:solidFill>
                <a:latin typeface="Agency FB" panose="020B0503020202020204" pitchFamily="34" charset="0"/>
              </a:rPr>
              <a:t>Giving them separate logins to conduct their tasks</a:t>
            </a:r>
          </a:p>
        </p:txBody>
      </p:sp>
      <p:pic>
        <p:nvPicPr>
          <p:cNvPr id="4" name="Picture 3" descr="A picture containing text, clipart&#10;&#10;Description automatically generated">
            <a:extLst>
              <a:ext uri="{FF2B5EF4-FFF2-40B4-BE49-F238E27FC236}">
                <a16:creationId xmlns:a16="http://schemas.microsoft.com/office/drawing/2014/main" id="{0D391662-0712-492A-AAA1-D7F33FB58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2C07EBBF-C46F-4351-90F7-B69EA5E0C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2717" y="2546252"/>
            <a:ext cx="2926947" cy="2926947"/>
          </a:xfrm>
          <a:prstGeom prst="rect">
            <a:avLst/>
          </a:prstGeom>
        </p:spPr>
      </p:pic>
    </p:spTree>
    <p:extLst>
      <p:ext uri="{BB962C8B-B14F-4D97-AF65-F5344CB8AC3E}">
        <p14:creationId xmlns:p14="http://schemas.microsoft.com/office/powerpoint/2010/main" val="3436813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Hammer, Compressor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60C4B0F-833A-473D-9F45-A5667B8B25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84339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234690"/>
            <a:ext cx="10515600" cy="1325563"/>
          </a:xfrm>
        </p:spPr>
        <p:txBody>
          <a:bodyPr>
            <a:normAutofit/>
          </a:bodyPr>
          <a:lstStyle/>
          <a:p>
            <a:pPr algn="ctr"/>
            <a:r>
              <a:rPr lang="en-US" b="1" dirty="0">
                <a:solidFill>
                  <a:schemeClr val="bg1"/>
                </a:solidFill>
                <a:latin typeface="Agency FB" panose="020B0503020202020204" pitchFamily="34" charset="0"/>
              </a:rPr>
              <a:t>Excavator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B20874DF-B61F-48FE-8106-B5FBA176D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173269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153179"/>
            <a:ext cx="10515600" cy="1325563"/>
          </a:xfrm>
        </p:spPr>
        <p:txBody>
          <a:bodyPr>
            <a:normAutofit/>
          </a:bodyPr>
          <a:lstStyle/>
          <a:p>
            <a:pPr algn="ctr"/>
            <a:r>
              <a:rPr lang="en-US" b="1" dirty="0">
                <a:solidFill>
                  <a:schemeClr val="bg1"/>
                </a:solidFill>
                <a:latin typeface="Agency FB" panose="020B0503020202020204" pitchFamily="34" charset="0"/>
              </a:rPr>
              <a:t>Other Remaining Items in Stock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295812" y="1929889"/>
            <a:ext cx="7897835" cy="3674843"/>
          </a:xfrm>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127000"/>
          </a:effectLst>
        </p:spPr>
        <p:txBody>
          <a:bodyPr/>
          <a:lstStyle/>
          <a:p>
            <a:pPr algn="just"/>
            <a:r>
              <a:rPr lang="en-US" sz="3600" b="1" dirty="0">
                <a:solidFill>
                  <a:schemeClr val="bg1"/>
                </a:solidFill>
                <a:latin typeface="Agency FB" panose="020B0503020202020204" pitchFamily="34" charset="0"/>
              </a:rPr>
              <a:t>Add, Update or Delete items from the inventory</a:t>
            </a:r>
          </a:p>
          <a:p>
            <a:pPr algn="just"/>
            <a:r>
              <a:rPr lang="en-US" sz="3600" b="1" dirty="0">
                <a:solidFill>
                  <a:schemeClr val="bg1"/>
                </a:solidFill>
                <a:latin typeface="Agency FB" panose="020B0503020202020204" pitchFamily="34" charset="0"/>
              </a:rPr>
              <a:t>Display Available Stocks at the relevant moment</a:t>
            </a:r>
          </a:p>
          <a:p>
            <a:pPr algn="just"/>
            <a:r>
              <a:rPr lang="en-US" sz="3600" b="1" dirty="0">
                <a:solidFill>
                  <a:schemeClr val="bg1"/>
                </a:solidFill>
                <a:latin typeface="Agency FB" panose="020B0503020202020204" pitchFamily="34" charset="0"/>
              </a:rPr>
              <a:t>Search Availability of Items</a:t>
            </a:r>
          </a:p>
          <a:p>
            <a:pPr algn="just"/>
            <a:r>
              <a:rPr lang="en-US" sz="3600" b="1" dirty="0">
                <a:solidFill>
                  <a:schemeClr val="bg1"/>
                </a:solidFill>
                <a:latin typeface="Agency FB" panose="020B0503020202020204" pitchFamily="34" charset="0"/>
              </a:rPr>
              <a:t>Create and print Monthly stocks report</a:t>
            </a:r>
          </a:p>
          <a:p>
            <a:pPr algn="just"/>
            <a:r>
              <a:rPr lang="en-US" sz="3600" b="1" dirty="0">
                <a:solidFill>
                  <a:schemeClr val="bg1"/>
                </a:solidFill>
                <a:latin typeface="Agency FB" panose="020B0503020202020204" pitchFamily="34" charset="0"/>
              </a:rPr>
              <a:t>Send warning message from system when the inventory is reduced</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9F7DC32-7284-4EFA-B6DA-C183CB017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217F3DD1-CF04-49BB-A8FF-89D23AA987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6188" y="2156651"/>
            <a:ext cx="3702541" cy="3702541"/>
          </a:xfrm>
          <a:prstGeom prst="rect">
            <a:avLst/>
          </a:prstGeom>
        </p:spPr>
      </p:pic>
    </p:spTree>
    <p:extLst>
      <p:ext uri="{BB962C8B-B14F-4D97-AF65-F5344CB8AC3E}">
        <p14:creationId xmlns:p14="http://schemas.microsoft.com/office/powerpoint/2010/main" val="1423669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1157485" y="153179"/>
            <a:ext cx="10515600" cy="1325563"/>
          </a:xfrm>
        </p:spPr>
        <p:txBody>
          <a:bodyPr>
            <a:normAutofit/>
          </a:bodyPr>
          <a:lstStyle/>
          <a:p>
            <a:pPr algn="ctr"/>
            <a:r>
              <a:rPr lang="en-US" sz="7200" b="1" dirty="0">
                <a:solidFill>
                  <a:schemeClr val="bg1"/>
                </a:solidFill>
                <a:latin typeface="Agency FB" panose="020B0503020202020204" pitchFamily="34" charset="0"/>
              </a:rPr>
              <a:t>Tools &amp; Technologies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r>
              <a:rPr lang="en-US" b="1" dirty="0">
                <a:solidFill>
                  <a:schemeClr val="bg1"/>
                </a:solidFill>
                <a:latin typeface="Agency FB" panose="020B0503020202020204" pitchFamily="34" charset="0"/>
              </a:rPr>
              <a:t>Planning to use software s like,</a:t>
            </a:r>
          </a:p>
          <a:p>
            <a:pPr marL="1371611" lvl="2" indent="-457200">
              <a:buFont typeface="+mj-lt"/>
              <a:buAutoNum type="arabicPeriod"/>
            </a:pPr>
            <a:r>
              <a:rPr lang="en-US" sz="2800" b="1" dirty="0">
                <a:solidFill>
                  <a:schemeClr val="bg1"/>
                </a:solidFill>
                <a:latin typeface="Agency FB" panose="020B0503020202020204" pitchFamily="34" charset="0"/>
              </a:rPr>
              <a:t>Eclipse – for IDE to  code implementation</a:t>
            </a:r>
          </a:p>
          <a:p>
            <a:pPr marL="1371611" lvl="2" indent="-457200">
              <a:buFont typeface="+mj-lt"/>
              <a:buAutoNum type="arabicPeriod"/>
            </a:pPr>
            <a:r>
              <a:rPr lang="en-US" sz="2800" b="1" dirty="0">
                <a:solidFill>
                  <a:schemeClr val="bg1"/>
                </a:solidFill>
                <a:latin typeface="Agency FB" panose="020B0503020202020204" pitchFamily="34" charset="0"/>
              </a:rPr>
              <a:t>Java – as a programming language</a:t>
            </a:r>
          </a:p>
          <a:p>
            <a:pPr marL="1371611" lvl="2" indent="-457200">
              <a:buFont typeface="+mj-lt"/>
              <a:buAutoNum type="arabicPeriod"/>
            </a:pPr>
            <a:r>
              <a:rPr lang="en-US" sz="2800" b="1" dirty="0">
                <a:solidFill>
                  <a:schemeClr val="bg1"/>
                </a:solidFill>
                <a:latin typeface="Agency FB" panose="020B0503020202020204" pitchFamily="34" charset="0"/>
              </a:rPr>
              <a:t>Scene Builder – to develop the UI / UX</a:t>
            </a:r>
          </a:p>
          <a:p>
            <a:pPr marL="1371611" lvl="2" indent="-457200">
              <a:buFont typeface="+mj-lt"/>
              <a:buAutoNum type="arabicPeriod"/>
            </a:pPr>
            <a:r>
              <a:rPr lang="en-US" sz="2800" b="1" dirty="0">
                <a:solidFill>
                  <a:schemeClr val="bg1"/>
                </a:solidFill>
                <a:latin typeface="Agency FB" panose="020B0503020202020204" pitchFamily="34" charset="0"/>
              </a:rPr>
              <a:t>MongoDB , MYSQL – to create the database</a:t>
            </a:r>
          </a:p>
          <a:p>
            <a:pPr marL="1371611" lvl="2" indent="-457200">
              <a:buFont typeface="+mj-lt"/>
              <a:buAutoNum type="arabicPeriod"/>
            </a:pPr>
            <a:endParaRPr lang="en-US" sz="2800"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Develop a desktop application using JavaFx frame work.</a:t>
            </a:r>
          </a:p>
          <a:p>
            <a:endParaRPr lang="en-US"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Other necessary libraries will be used to create quality UI and UX</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A65188AD-3F3A-44A8-8F28-97F68F490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ED8E9901-F532-4A39-8EE1-CDE8B98004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3950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9030C-6073-4349-981E-A881A5B686BC}"/>
              </a:ext>
            </a:extLst>
          </p:cNvPr>
          <p:cNvSpPr>
            <a:spLocks noGrp="1"/>
          </p:cNvSpPr>
          <p:nvPr>
            <p:ph type="title"/>
          </p:nvPr>
        </p:nvSpPr>
        <p:spPr>
          <a:xfrm>
            <a:off x="1650609" y="-126609"/>
            <a:ext cx="8890782" cy="998805"/>
          </a:xfrm>
        </p:spPr>
        <p:txBody>
          <a:bodyPr>
            <a:normAutofit/>
          </a:bodyPr>
          <a:lstStyle/>
          <a:p>
            <a:pPr algn="ctr"/>
            <a:r>
              <a:rPr lang="en-US" sz="6000" b="1" dirty="0">
                <a:solidFill>
                  <a:schemeClr val="bg1"/>
                </a:solidFill>
                <a:latin typeface="Agency FB" panose="020B0503020202020204" pitchFamily="34" charset="0"/>
              </a:rPr>
              <a:t>Project Management Plan</a:t>
            </a:r>
          </a:p>
        </p:txBody>
      </p:sp>
      <p:pic>
        <p:nvPicPr>
          <p:cNvPr id="9" name="Picture 8">
            <a:extLst>
              <a:ext uri="{FF2B5EF4-FFF2-40B4-BE49-F238E27FC236}">
                <a16:creationId xmlns:a16="http://schemas.microsoft.com/office/drawing/2014/main" id="{924DFABA-BD71-49E6-9126-1D87AFB43A49}"/>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11500"/>
                    </a14:imgEffect>
                    <a14:imgEffect>
                      <a14:saturation sat="0"/>
                    </a14:imgEffect>
                    <a14:imgEffect>
                      <a14:brightnessContrast bright="3000" contrast="-39000"/>
                    </a14:imgEffect>
                  </a14:imgLayer>
                </a14:imgProps>
              </a:ext>
              <a:ext uri="{28A0092B-C50C-407E-A947-70E740481C1C}">
                <a14:useLocalDpi xmlns:a14="http://schemas.microsoft.com/office/drawing/2010/main" val="0"/>
              </a:ext>
            </a:extLst>
          </a:blip>
          <a:stretch>
            <a:fillRect/>
          </a:stretch>
        </p:blipFill>
        <p:spPr>
          <a:xfrm>
            <a:off x="1024597" y="872196"/>
            <a:ext cx="10142806" cy="5769903"/>
          </a:xfrm>
          <a:prstGeom prst="rect">
            <a:avLst/>
          </a:prstGeom>
        </p:spPr>
      </p:pic>
    </p:spTree>
    <p:extLst>
      <p:ext uri="{BB962C8B-B14F-4D97-AF65-F5344CB8AC3E}">
        <p14:creationId xmlns:p14="http://schemas.microsoft.com/office/powerpoint/2010/main" val="427407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5AA4-CAA9-4F3C-849D-E8C364A8C13E}"/>
              </a:ext>
            </a:extLst>
          </p:cNvPr>
          <p:cNvSpPr>
            <a:spLocks noGrp="1"/>
          </p:cNvSpPr>
          <p:nvPr>
            <p:ph type="title"/>
          </p:nvPr>
        </p:nvSpPr>
        <p:spPr>
          <a:xfrm>
            <a:off x="2142391" y="2205111"/>
            <a:ext cx="7907217" cy="2447778"/>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
          </a:effectLst>
        </p:spPr>
        <p:txBody>
          <a:bodyPr>
            <a:normAutofit fontScale="90000"/>
          </a:bodyPr>
          <a:lstStyle/>
          <a:p>
            <a:pPr algn="ctr"/>
            <a:br>
              <a:rPr lang="en-US" sz="7200" b="1" dirty="0">
                <a:solidFill>
                  <a:schemeClr val="bg1"/>
                </a:solidFill>
                <a:latin typeface="Agency FB" panose="020B0503020202020204" pitchFamily="34" charset="0"/>
              </a:rPr>
            </a:br>
            <a:r>
              <a:rPr lang="en-US" sz="7200" b="1" dirty="0">
                <a:solidFill>
                  <a:schemeClr val="bg1"/>
                </a:solidFill>
                <a:latin typeface="Agency FB" panose="020B0503020202020204" pitchFamily="34" charset="0"/>
              </a:rPr>
              <a:t>HERATH METAL CRUSHER MANAGEMENT SYSTEM</a:t>
            </a:r>
            <a:br>
              <a:rPr lang="en-US" sz="7200" b="1" dirty="0">
                <a:solidFill>
                  <a:schemeClr val="bg1"/>
                </a:solidFill>
                <a:latin typeface="Agency FB" panose="020B0503020202020204" pitchFamily="34" charset="0"/>
              </a:rPr>
            </a:br>
            <a:br>
              <a:rPr lang="en-US" b="1" dirty="0">
                <a:latin typeface="Agency FB" panose="020B0503020202020204" pitchFamily="34" charset="0"/>
              </a:rPr>
            </a:br>
            <a:endParaRPr lang="en-US" dirty="0"/>
          </a:p>
        </p:txBody>
      </p:sp>
      <p:pic>
        <p:nvPicPr>
          <p:cNvPr id="4" name="Picture 3" descr="A picture containing text, clipart&#10;&#10;Description automatically generated">
            <a:extLst>
              <a:ext uri="{FF2B5EF4-FFF2-40B4-BE49-F238E27FC236}">
                <a16:creationId xmlns:a16="http://schemas.microsoft.com/office/drawing/2014/main" id="{50F32AAD-C21D-4A27-8407-4FAE6B64D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01DB346-0594-43F7-8A55-5C6331CA3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71449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997844" y="153179"/>
            <a:ext cx="10515600" cy="1325563"/>
          </a:xfrm>
        </p:spPr>
        <p:txBody>
          <a:bodyPr>
            <a:normAutofit/>
          </a:bodyPr>
          <a:lstStyle/>
          <a:p>
            <a:pPr algn="ctr"/>
            <a:r>
              <a:rPr lang="en-US" sz="7200" b="1" dirty="0">
                <a:solidFill>
                  <a:schemeClr val="bg1"/>
                </a:solidFill>
                <a:latin typeface="Agency FB" panose="020B0503020202020204" pitchFamily="34" charset="0"/>
              </a:rPr>
              <a:t>Conclusion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838200" y="2489801"/>
            <a:ext cx="10515600" cy="2535360"/>
          </a:xfrm>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a:bodyPr>
          <a:lstStyle/>
          <a:p>
            <a:pPr marL="0" indent="0" algn="just">
              <a:buNone/>
            </a:pPr>
            <a:r>
              <a:rPr lang="en-US" sz="4400" b="1" dirty="0">
                <a:solidFill>
                  <a:schemeClr val="bg1"/>
                </a:solidFill>
                <a:latin typeface="Agency FB" panose="020B0503020202020204" pitchFamily="34" charset="0"/>
              </a:rPr>
              <a:t>Our main goal is to implement a fully automated system for </a:t>
            </a:r>
            <a:r>
              <a:rPr lang="en-US" sz="4400" b="1" dirty="0" err="1">
                <a:solidFill>
                  <a:schemeClr val="bg1"/>
                </a:solidFill>
                <a:latin typeface="Agency FB" panose="020B0503020202020204" pitchFamily="34" charset="0"/>
              </a:rPr>
              <a:t>Herath</a:t>
            </a:r>
            <a:r>
              <a:rPr lang="en-US" sz="4400" b="1" dirty="0">
                <a:solidFill>
                  <a:schemeClr val="bg1"/>
                </a:solidFill>
                <a:latin typeface="Agency FB" panose="020B0503020202020204" pitchFamily="34" charset="0"/>
              </a:rPr>
              <a:t> Metal Crushers to get their work done easily and to carry out the business processes effectively &amp; efficiently.</a:t>
            </a:r>
          </a:p>
        </p:txBody>
      </p:sp>
      <p:pic>
        <p:nvPicPr>
          <p:cNvPr id="4" name="Picture 3" descr="A picture containing text, clipart&#10;&#10;Description automatically generated">
            <a:extLst>
              <a:ext uri="{FF2B5EF4-FFF2-40B4-BE49-F238E27FC236}">
                <a16:creationId xmlns:a16="http://schemas.microsoft.com/office/drawing/2014/main" id="{BB52B6DC-9A80-4F04-8879-A90436E9C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5F2A9445-2878-4FD6-A7F4-1F27757D3F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781614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EB9B-03D6-4468-8B64-9D59F4B615C8}"/>
              </a:ext>
            </a:extLst>
          </p:cNvPr>
          <p:cNvSpPr>
            <a:spLocks noGrp="1"/>
          </p:cNvSpPr>
          <p:nvPr>
            <p:ph type="title"/>
          </p:nvPr>
        </p:nvSpPr>
        <p:spPr>
          <a:xfrm>
            <a:off x="838200" y="2766218"/>
            <a:ext cx="10515600" cy="1325563"/>
          </a:xfrm>
        </p:spPr>
        <p:txBody>
          <a:bodyPr>
            <a:noAutofit/>
          </a:bodyPr>
          <a:lstStyle/>
          <a:p>
            <a:pPr algn="ctr"/>
            <a:r>
              <a:rPr lang="en-US" sz="9600" b="1" dirty="0">
                <a:solidFill>
                  <a:schemeClr val="bg1"/>
                </a:solidFill>
                <a:latin typeface="Agency FB" panose="020B0503020202020204" pitchFamily="34" charset="0"/>
              </a:rPr>
              <a:t>Thank You!</a:t>
            </a:r>
          </a:p>
        </p:txBody>
      </p:sp>
      <p:pic>
        <p:nvPicPr>
          <p:cNvPr id="3" name="Picture 2" descr="A picture containing text, clipart&#10;&#10;Description automatically generated">
            <a:extLst>
              <a:ext uri="{FF2B5EF4-FFF2-40B4-BE49-F238E27FC236}">
                <a16:creationId xmlns:a16="http://schemas.microsoft.com/office/drawing/2014/main" id="{468D9DAB-B399-4051-AA37-E179F76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115EEDFE-4A92-4800-819E-78CB5DD6A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201433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6E82-81D3-41CB-9B0E-EB61F19997C2}"/>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PROJECT MEMBERS</a:t>
            </a:r>
          </a:p>
        </p:txBody>
      </p:sp>
      <p:graphicFrame>
        <p:nvGraphicFramePr>
          <p:cNvPr id="10" name="Content Placeholder 2">
            <a:extLst>
              <a:ext uri="{FF2B5EF4-FFF2-40B4-BE49-F238E27FC236}">
                <a16:creationId xmlns:a16="http://schemas.microsoft.com/office/drawing/2014/main" id="{CC31422B-3DF9-4D62-83C3-9A9C64C66B8E}"/>
              </a:ext>
            </a:extLst>
          </p:cNvPr>
          <p:cNvGraphicFramePr>
            <a:graphicFrameLocks noGrp="1"/>
          </p:cNvGraphicFramePr>
          <p:nvPr>
            <p:ph idx="1"/>
            <p:extLst>
              <p:ext uri="{D42A27DB-BD31-4B8C-83A1-F6EECF244321}">
                <p14:modId xmlns:p14="http://schemas.microsoft.com/office/powerpoint/2010/main" val="205597005"/>
              </p:ext>
            </p:extLst>
          </p:nvPr>
        </p:nvGraphicFramePr>
        <p:xfrm>
          <a:off x="2886822" y="1832840"/>
          <a:ext cx="6308188"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descr="A picture containing text, clipart&#10;&#10;Description automatically generated">
            <a:extLst>
              <a:ext uri="{FF2B5EF4-FFF2-40B4-BE49-F238E27FC236}">
                <a16:creationId xmlns:a16="http://schemas.microsoft.com/office/drawing/2014/main" id="{E6A946DE-0912-471C-A27E-4D8A9CDD6C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C57480A-5A2F-4EEF-A116-D0BBF5178C7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446183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7314-2A78-4631-80A3-67CE2478AB8A}"/>
              </a:ext>
            </a:extLst>
          </p:cNvPr>
          <p:cNvSpPr>
            <a:spLocks noGrp="1"/>
          </p:cNvSpPr>
          <p:nvPr>
            <p:ph type="title"/>
          </p:nvPr>
        </p:nvSpPr>
        <p:spPr>
          <a:xfrm>
            <a:off x="838202" y="153179"/>
            <a:ext cx="10515600" cy="1325563"/>
          </a:xfrm>
        </p:spPr>
        <p:txBody>
          <a:bodyPr>
            <a:normAutofit/>
          </a:bodyPr>
          <a:lstStyle/>
          <a:p>
            <a:pPr algn="ctr"/>
            <a:r>
              <a:rPr lang="en-US" sz="7200" b="1" dirty="0">
                <a:solidFill>
                  <a:schemeClr val="bg1"/>
                </a:solidFill>
                <a:latin typeface="Agency FB" panose="020B0503020202020204" pitchFamily="34" charset="0"/>
              </a:rPr>
              <a:t>INTRODUCTION</a:t>
            </a:r>
          </a:p>
        </p:txBody>
      </p:sp>
      <p:sp>
        <p:nvSpPr>
          <p:cNvPr id="3" name="Content Placeholder 2">
            <a:extLst>
              <a:ext uri="{FF2B5EF4-FFF2-40B4-BE49-F238E27FC236}">
                <a16:creationId xmlns:a16="http://schemas.microsoft.com/office/drawing/2014/main" id="{27AB5F53-A7F1-4ABB-AF83-73290E38794E}"/>
              </a:ext>
            </a:extLst>
          </p:cNvPr>
          <p:cNvSpPr>
            <a:spLocks noGrp="1"/>
          </p:cNvSpPr>
          <p:nvPr>
            <p:ph idx="1"/>
          </p:nvPr>
        </p:nvSpPr>
        <p:spPr>
          <a:xfrm>
            <a:off x="573264" y="2360197"/>
            <a:ext cx="11322924" cy="399840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a:bodyPr>
          <a:lstStyle/>
          <a:p>
            <a:r>
              <a:rPr lang="en-GB" sz="3600" b="1" dirty="0">
                <a:solidFill>
                  <a:schemeClr val="bg1"/>
                </a:solidFill>
                <a:latin typeface="Agency FB" panose="020B0503020202020204" pitchFamily="34" charset="0"/>
              </a:rPr>
              <a:t>HERATH METAL CRUSHER is a Metal Crusher which was built up in 2006.</a:t>
            </a:r>
          </a:p>
          <a:p>
            <a:r>
              <a:rPr lang="en-US" sz="3600" b="1" dirty="0">
                <a:solidFill>
                  <a:schemeClr val="bg1"/>
                </a:solidFill>
                <a:latin typeface="Agency FB" panose="020B0503020202020204" pitchFamily="34" charset="0"/>
              </a:rPr>
              <a:t>Location – Anuradhapura District</a:t>
            </a:r>
          </a:p>
          <a:p>
            <a:r>
              <a:rPr lang="en-GB" sz="3600" b="1" dirty="0">
                <a:solidFill>
                  <a:schemeClr val="bg1"/>
                </a:solidFill>
                <a:latin typeface="Agency FB" panose="020B0503020202020204" pitchFamily="34" charset="0"/>
              </a:rPr>
              <a:t>Currently HERATH METAL CRUSHER is using a manual system to     handle the crusher’s process.</a:t>
            </a:r>
          </a:p>
          <a:p>
            <a:r>
              <a:rPr lang="en-GB" sz="3600" b="1" dirty="0">
                <a:solidFill>
                  <a:schemeClr val="bg1"/>
                </a:solidFill>
                <a:latin typeface="Agency FB" panose="020B0503020202020204" pitchFamily="34" charset="0"/>
              </a:rPr>
              <a:t>Our group is interested in building up a new system for the Metal Crusher to manage all their processes efficiently</a:t>
            </a:r>
            <a:endParaRPr lang="en-US" sz="3600" b="1" dirty="0">
              <a:solidFill>
                <a:schemeClr val="bg1"/>
              </a:solidFill>
              <a:latin typeface="Agency FB" panose="020B0503020202020204" pitchFamily="34" charset="0"/>
            </a:endParaRPr>
          </a:p>
        </p:txBody>
      </p:sp>
      <p:pic>
        <p:nvPicPr>
          <p:cNvPr id="4" name="Picture 3" descr="A picture containing text, clipart&#10;&#10;Description automatically generated">
            <a:extLst>
              <a:ext uri="{FF2B5EF4-FFF2-40B4-BE49-F238E27FC236}">
                <a16:creationId xmlns:a16="http://schemas.microsoft.com/office/drawing/2014/main" id="{3E11A979-2111-4862-BA1E-3745179E6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22A30C3-7E9B-45E3-996D-DAE5EDE42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5433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Problem Specification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2199249" y="2295598"/>
            <a:ext cx="7915422" cy="3837915"/>
          </a:xfrm>
          <a:gradFill flip="none" rotWithShape="1">
            <a:gsLst>
              <a:gs pos="0">
                <a:schemeClr val="accent1">
                  <a:shade val="30000"/>
                  <a:satMod val="115000"/>
                  <a:lumMod val="77000"/>
                  <a:alpha val="50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 to manage employee details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Limited Space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Problems when finding invoices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Difficulty to manage machine maintenance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Important files may tend to be misplaced</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Stock cannot be monitored easily</a:t>
            </a:r>
          </a:p>
          <a:p>
            <a:endParaRPr lang="en-US" dirty="0">
              <a:solidFill>
                <a:schemeClr val="bg1">
                  <a:lumMod val="95000"/>
                </a:schemeClr>
              </a:solidFill>
            </a:endParaRPr>
          </a:p>
        </p:txBody>
      </p:sp>
      <p:pic>
        <p:nvPicPr>
          <p:cNvPr id="4" name="Picture 3" descr="A picture containing text, clipart&#10;&#10;Description automatically generated">
            <a:extLst>
              <a:ext uri="{FF2B5EF4-FFF2-40B4-BE49-F238E27FC236}">
                <a16:creationId xmlns:a16="http://schemas.microsoft.com/office/drawing/2014/main" id="{A305AC29-830A-495A-B48F-D4840BF2D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0D70609-F85E-45E5-AB80-7E2FC7DAA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1516818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Solution Outline</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542171" y="2546252"/>
            <a:ext cx="9374357" cy="2940148"/>
          </a:xfrm>
          <a:gradFill flip="none" rotWithShape="1">
            <a:gsLst>
              <a:gs pos="0">
                <a:schemeClr val="accent1">
                  <a:shade val="30000"/>
                  <a:satMod val="115000"/>
                  <a:alpha val="5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pPr>
              <a:buFont typeface="Wingdings" panose="05000000000000000000" pitchFamily="2" charset="2"/>
              <a:buChar char="v"/>
            </a:pPr>
            <a:r>
              <a:rPr lang="en-US" sz="4000" b="1" dirty="0">
                <a:solidFill>
                  <a:schemeClr val="bg1"/>
                </a:solidFill>
                <a:latin typeface="Bahnschrift Condensed" panose="020B0502040204020203" pitchFamily="34" charset="0"/>
              </a:rPr>
              <a:t>Use regular backups</a:t>
            </a:r>
          </a:p>
          <a:p>
            <a:pPr>
              <a:buFont typeface="Wingdings" panose="05000000000000000000" pitchFamily="2" charset="2"/>
              <a:buChar char="v"/>
            </a:pPr>
            <a:r>
              <a:rPr lang="en-US" sz="4000" b="1" dirty="0">
                <a:solidFill>
                  <a:schemeClr val="bg1"/>
                </a:solidFill>
                <a:latin typeface="Bahnschrift Condensed" panose="020B0502040204020203" pitchFamily="34" charset="0"/>
              </a:rPr>
              <a:t>Make all the details computerized</a:t>
            </a:r>
          </a:p>
          <a:p>
            <a:pPr>
              <a:buFont typeface="Wingdings" panose="05000000000000000000" pitchFamily="2" charset="2"/>
              <a:buChar char="v"/>
            </a:pPr>
            <a:r>
              <a:rPr lang="en-US" sz="4000" b="1" dirty="0">
                <a:solidFill>
                  <a:schemeClr val="bg1"/>
                </a:solidFill>
                <a:latin typeface="Bahnschrift Condensed" panose="020B0502040204020203" pitchFamily="34" charset="0"/>
              </a:rPr>
              <a:t>Build a employee attendance detecting system</a:t>
            </a:r>
          </a:p>
          <a:p>
            <a:pPr>
              <a:buFont typeface="Wingdings" panose="05000000000000000000" pitchFamily="2" charset="2"/>
              <a:buChar char="v"/>
            </a:pPr>
            <a:r>
              <a:rPr lang="en-US" sz="4000" b="1" dirty="0">
                <a:solidFill>
                  <a:schemeClr val="bg1"/>
                </a:solidFill>
                <a:latin typeface="Bahnschrift Condensed" panose="020B0502040204020203" pitchFamily="34" charset="0"/>
              </a:rPr>
              <a:t>Getting all work done using a computerized system</a:t>
            </a:r>
          </a:p>
        </p:txBody>
      </p:sp>
      <p:pic>
        <p:nvPicPr>
          <p:cNvPr id="4" name="Picture 3" descr="A picture containing text, clipart&#10;&#10;Description automatically generated">
            <a:extLst>
              <a:ext uri="{FF2B5EF4-FFF2-40B4-BE49-F238E27FC236}">
                <a16:creationId xmlns:a16="http://schemas.microsoft.com/office/drawing/2014/main" id="{6C4FC489-5E08-4FDC-88C0-ED109444B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A052D5B9-FDEC-4F03-92B2-73A68BD0CC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140100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Key Benefits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471833" y="1898477"/>
            <a:ext cx="9248333" cy="466725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Employee attendance could be marked accurately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Machine maintenance could be done on time</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Being able to get the maximum output through machines</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Stock can be monitored easily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Could obtain past delivery details whenever needed</a:t>
            </a:r>
          </a:p>
          <a:p>
            <a:pPr>
              <a:buFont typeface="Wingdings" panose="05000000000000000000" pitchFamily="2" charset="2"/>
              <a:buChar char="v"/>
            </a:pPr>
            <a:r>
              <a:rPr lang="en-US" sz="3600" b="1" dirty="0">
                <a:solidFill>
                  <a:schemeClr val="bg1"/>
                </a:solidFill>
                <a:latin typeface="Bahnschrift Condensed" panose="020B0502040204020203" pitchFamily="34" charset="0"/>
              </a:rPr>
              <a:t>Being able to pay wages accurately</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increase the durability of machines </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make stock available for a trip anytime</a:t>
            </a:r>
          </a:p>
          <a:p>
            <a:endParaRPr lang="en-US" dirty="0">
              <a:solidFill>
                <a:schemeClr val="bg1"/>
              </a:solidFill>
            </a:endParaRPr>
          </a:p>
          <a:p>
            <a:endParaRPr lang="en-US" dirty="0">
              <a:solidFill>
                <a:schemeClr val="bg1"/>
              </a:solidFill>
            </a:endParaRPr>
          </a:p>
        </p:txBody>
      </p:sp>
      <p:pic>
        <p:nvPicPr>
          <p:cNvPr id="4" name="Picture 3" descr="A picture containing text, clipart&#10;&#10;Description automatically generated">
            <a:extLst>
              <a:ext uri="{FF2B5EF4-FFF2-40B4-BE49-F238E27FC236}">
                <a16:creationId xmlns:a16="http://schemas.microsoft.com/office/drawing/2014/main" id="{99F4AE78-29C4-48E1-8513-E5DD8ECD8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C8631A82-6B1E-49BA-9433-F69763D2A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55610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7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98926" y="68978"/>
            <a:ext cx="10594147" cy="1325563"/>
          </a:xfrm>
        </p:spPr>
        <p:txBody>
          <a:bodyPr>
            <a:normAutofit/>
          </a:bodyPr>
          <a:lstStyle/>
          <a:p>
            <a:pPr algn="ctr"/>
            <a:r>
              <a:rPr lang="en-US" sz="4800" b="1" dirty="0">
                <a:solidFill>
                  <a:schemeClr val="bg1"/>
                </a:solidFill>
                <a:latin typeface="Agency FB" panose="020B0503020202020204" pitchFamily="34" charset="0"/>
              </a:rPr>
              <a:t>System Overview</a:t>
            </a:r>
          </a:p>
        </p:txBody>
      </p:sp>
      <p:pic>
        <p:nvPicPr>
          <p:cNvPr id="3" name="Picture 2" descr="A picture containing text, clipart&#10;&#10;Description automatically generated">
            <a:extLst>
              <a:ext uri="{FF2B5EF4-FFF2-40B4-BE49-F238E27FC236}">
                <a16:creationId xmlns:a16="http://schemas.microsoft.com/office/drawing/2014/main" id="{B5B6F42E-D682-4289-9A27-F034356FF2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88D02F46-0E78-4C9A-ABEE-9AA58B8B0A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15" name="TextBox 14">
            <a:extLst>
              <a:ext uri="{FF2B5EF4-FFF2-40B4-BE49-F238E27FC236}">
                <a16:creationId xmlns:a16="http://schemas.microsoft.com/office/drawing/2014/main" id="{1D2E6625-7392-4302-BD06-A28EDA7C50FE}"/>
              </a:ext>
            </a:extLst>
          </p:cNvPr>
          <p:cNvSpPr txBox="1"/>
          <p:nvPr/>
        </p:nvSpPr>
        <p:spPr>
          <a:xfrm>
            <a:off x="8691799" y="1520017"/>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Other Stock Management </a:t>
            </a:r>
          </a:p>
        </p:txBody>
      </p:sp>
      <p:sp>
        <p:nvSpPr>
          <p:cNvPr id="16" name="TextBox 15">
            <a:extLst>
              <a:ext uri="{FF2B5EF4-FFF2-40B4-BE49-F238E27FC236}">
                <a16:creationId xmlns:a16="http://schemas.microsoft.com/office/drawing/2014/main" id="{CF5FB746-8EC5-49D7-B624-9DA4B1444C81}"/>
              </a:ext>
            </a:extLst>
          </p:cNvPr>
          <p:cNvSpPr txBox="1"/>
          <p:nvPr/>
        </p:nvSpPr>
        <p:spPr>
          <a:xfrm>
            <a:off x="9114463" y="4268910"/>
            <a:ext cx="2501599"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Crusher Management </a:t>
            </a:r>
          </a:p>
        </p:txBody>
      </p:sp>
      <p:sp>
        <p:nvSpPr>
          <p:cNvPr id="17" name="TextBox 16">
            <a:extLst>
              <a:ext uri="{FF2B5EF4-FFF2-40B4-BE49-F238E27FC236}">
                <a16:creationId xmlns:a16="http://schemas.microsoft.com/office/drawing/2014/main" id="{55C74035-59A6-4CCF-82C3-C7E0DAEC1BA9}"/>
              </a:ext>
            </a:extLst>
          </p:cNvPr>
          <p:cNvSpPr txBox="1"/>
          <p:nvPr/>
        </p:nvSpPr>
        <p:spPr>
          <a:xfrm>
            <a:off x="5102301" y="1639213"/>
            <a:ext cx="2124800"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127000"/>
          </a:effectLst>
        </p:spPr>
        <p:txBody>
          <a:bodyPr wrap="square" rtlCol="0">
            <a:spAutoFit/>
          </a:bodyPr>
          <a:lstStyle/>
          <a:p>
            <a:r>
              <a:rPr lang="en-US" sz="3200" b="1" dirty="0">
                <a:solidFill>
                  <a:schemeClr val="bg1"/>
                </a:solidFill>
                <a:latin typeface="Agency FB" panose="020B0503020202020204" pitchFamily="34" charset="0"/>
              </a:rPr>
              <a:t>Vehicle Management</a:t>
            </a:r>
          </a:p>
        </p:txBody>
      </p:sp>
      <p:sp>
        <p:nvSpPr>
          <p:cNvPr id="19" name="TextBox 18">
            <a:extLst>
              <a:ext uri="{FF2B5EF4-FFF2-40B4-BE49-F238E27FC236}">
                <a16:creationId xmlns:a16="http://schemas.microsoft.com/office/drawing/2014/main" id="{F339F6B7-C949-40C8-8FC6-86E46ED1D49D}"/>
              </a:ext>
            </a:extLst>
          </p:cNvPr>
          <p:cNvSpPr txBox="1"/>
          <p:nvPr/>
        </p:nvSpPr>
        <p:spPr>
          <a:xfrm>
            <a:off x="5159979" y="5657671"/>
            <a:ext cx="2009444" cy="120032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2400" b="1" dirty="0">
                <a:solidFill>
                  <a:schemeClr val="bg1"/>
                </a:solidFill>
                <a:latin typeface="Agency FB" panose="020B0503020202020204" pitchFamily="34" charset="0"/>
              </a:rPr>
              <a:t>Hammer, Compressor Management </a:t>
            </a:r>
          </a:p>
        </p:txBody>
      </p:sp>
      <p:sp>
        <p:nvSpPr>
          <p:cNvPr id="20" name="TextBox 19">
            <a:extLst>
              <a:ext uri="{FF2B5EF4-FFF2-40B4-BE49-F238E27FC236}">
                <a16:creationId xmlns:a16="http://schemas.microsoft.com/office/drawing/2014/main" id="{53AF60E6-F980-49EE-B5A7-0B685C590049}"/>
              </a:ext>
            </a:extLst>
          </p:cNvPr>
          <p:cNvSpPr txBox="1"/>
          <p:nvPr/>
        </p:nvSpPr>
        <p:spPr>
          <a:xfrm>
            <a:off x="2504050" y="5410081"/>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Loader Management</a:t>
            </a:r>
          </a:p>
        </p:txBody>
      </p:sp>
      <p:sp>
        <p:nvSpPr>
          <p:cNvPr id="21" name="TextBox 20">
            <a:extLst>
              <a:ext uri="{FF2B5EF4-FFF2-40B4-BE49-F238E27FC236}">
                <a16:creationId xmlns:a16="http://schemas.microsoft.com/office/drawing/2014/main" id="{F5AF7E63-342E-4850-9360-02DF19EEA192}"/>
              </a:ext>
            </a:extLst>
          </p:cNvPr>
          <p:cNvSpPr txBox="1"/>
          <p:nvPr/>
        </p:nvSpPr>
        <p:spPr>
          <a:xfrm>
            <a:off x="2141279" y="3983240"/>
            <a:ext cx="2267878"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Excavator</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22" name="TextBox 21">
            <a:extLst>
              <a:ext uri="{FF2B5EF4-FFF2-40B4-BE49-F238E27FC236}">
                <a16:creationId xmlns:a16="http://schemas.microsoft.com/office/drawing/2014/main" id="{B7C2C259-DB3C-416D-AEB6-786F24F7419A}"/>
              </a:ext>
            </a:extLst>
          </p:cNvPr>
          <p:cNvSpPr txBox="1"/>
          <p:nvPr/>
        </p:nvSpPr>
        <p:spPr>
          <a:xfrm>
            <a:off x="2009777" y="2906022"/>
            <a:ext cx="2590840"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Employee Management </a:t>
            </a:r>
          </a:p>
        </p:txBody>
      </p:sp>
      <p:sp>
        <p:nvSpPr>
          <p:cNvPr id="23" name="Arrow: Left-Right 22">
            <a:extLst>
              <a:ext uri="{FF2B5EF4-FFF2-40B4-BE49-F238E27FC236}">
                <a16:creationId xmlns:a16="http://schemas.microsoft.com/office/drawing/2014/main" id="{D90864F5-8F84-465B-B3F8-66FA3F4B9754}"/>
              </a:ext>
            </a:extLst>
          </p:cNvPr>
          <p:cNvSpPr/>
          <p:nvPr/>
        </p:nvSpPr>
        <p:spPr>
          <a:xfrm rot="2458530">
            <a:off x="4672317" y="2838285"/>
            <a:ext cx="571960" cy="236511"/>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4" name="Arrow: Left-Right 23">
            <a:extLst>
              <a:ext uri="{FF2B5EF4-FFF2-40B4-BE49-F238E27FC236}">
                <a16:creationId xmlns:a16="http://schemas.microsoft.com/office/drawing/2014/main" id="{751A05C6-CBCB-4E27-87BB-C6FA3FA9A9DD}"/>
              </a:ext>
            </a:extLst>
          </p:cNvPr>
          <p:cNvSpPr/>
          <p:nvPr/>
        </p:nvSpPr>
        <p:spPr>
          <a:xfrm rot="967990">
            <a:off x="4235467" y="3524191"/>
            <a:ext cx="976577" cy="269387"/>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5" name="Arrow: Left-Right 24">
            <a:extLst>
              <a:ext uri="{FF2B5EF4-FFF2-40B4-BE49-F238E27FC236}">
                <a16:creationId xmlns:a16="http://schemas.microsoft.com/office/drawing/2014/main" id="{168954EA-9DC8-4650-B453-0DE30AD239A2}"/>
              </a:ext>
            </a:extLst>
          </p:cNvPr>
          <p:cNvSpPr/>
          <p:nvPr/>
        </p:nvSpPr>
        <p:spPr>
          <a:xfrm rot="10800000">
            <a:off x="4217268" y="4141606"/>
            <a:ext cx="901071" cy="26974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6" name="Arrow: Left-Right 25">
            <a:extLst>
              <a:ext uri="{FF2B5EF4-FFF2-40B4-BE49-F238E27FC236}">
                <a16:creationId xmlns:a16="http://schemas.microsoft.com/office/drawing/2014/main" id="{5E732A3E-D5C6-482C-A6FC-E52221C622E8}"/>
              </a:ext>
            </a:extLst>
          </p:cNvPr>
          <p:cNvSpPr/>
          <p:nvPr/>
        </p:nvSpPr>
        <p:spPr>
          <a:xfrm rot="5400000">
            <a:off x="5776962" y="2838387"/>
            <a:ext cx="500487" cy="274990"/>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7" name="Arrow: Left-Right 26">
            <a:extLst>
              <a:ext uri="{FF2B5EF4-FFF2-40B4-BE49-F238E27FC236}">
                <a16:creationId xmlns:a16="http://schemas.microsoft.com/office/drawing/2014/main" id="{FB4B1322-F4EE-4419-88C0-79D0ED96727D}"/>
              </a:ext>
            </a:extLst>
          </p:cNvPr>
          <p:cNvSpPr/>
          <p:nvPr/>
        </p:nvSpPr>
        <p:spPr>
          <a:xfrm rot="9140773">
            <a:off x="6650109" y="2834472"/>
            <a:ext cx="852597" cy="210542"/>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8" name="Arrow: Left-Right 27">
            <a:extLst>
              <a:ext uri="{FF2B5EF4-FFF2-40B4-BE49-F238E27FC236}">
                <a16:creationId xmlns:a16="http://schemas.microsoft.com/office/drawing/2014/main" id="{24BE8584-110F-4B2B-BC30-3A1AD4EF4CEC}"/>
              </a:ext>
            </a:extLst>
          </p:cNvPr>
          <p:cNvSpPr/>
          <p:nvPr/>
        </p:nvSpPr>
        <p:spPr>
          <a:xfrm rot="1125034">
            <a:off x="6753826" y="3886312"/>
            <a:ext cx="906994" cy="23596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9" name="Arrow: Left-Right 28">
            <a:extLst>
              <a:ext uri="{FF2B5EF4-FFF2-40B4-BE49-F238E27FC236}">
                <a16:creationId xmlns:a16="http://schemas.microsoft.com/office/drawing/2014/main" id="{0214662F-9CCA-45A3-B3E9-F0914D9D5E28}"/>
              </a:ext>
            </a:extLst>
          </p:cNvPr>
          <p:cNvSpPr/>
          <p:nvPr/>
        </p:nvSpPr>
        <p:spPr>
          <a:xfrm rot="5400000">
            <a:off x="5700142" y="4425386"/>
            <a:ext cx="499300" cy="256859"/>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30" name="Arrow: Left-Right 29">
            <a:extLst>
              <a:ext uri="{FF2B5EF4-FFF2-40B4-BE49-F238E27FC236}">
                <a16:creationId xmlns:a16="http://schemas.microsoft.com/office/drawing/2014/main" id="{BEB7F62D-C548-4B21-ACDD-ADDA5655F210}"/>
              </a:ext>
            </a:extLst>
          </p:cNvPr>
          <p:cNvSpPr/>
          <p:nvPr/>
        </p:nvSpPr>
        <p:spPr>
          <a:xfrm rot="8668536">
            <a:off x="4749966" y="4683850"/>
            <a:ext cx="512339" cy="292469"/>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pic>
        <p:nvPicPr>
          <p:cNvPr id="36" name="Picture 35">
            <a:extLst>
              <a:ext uri="{FF2B5EF4-FFF2-40B4-BE49-F238E27FC236}">
                <a16:creationId xmlns:a16="http://schemas.microsoft.com/office/drawing/2014/main" id="{2C197F14-6564-41CE-BEAD-89FDBEF216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9595" y="3321600"/>
            <a:ext cx="1384565" cy="922142"/>
          </a:xfrm>
          <a:prstGeom prst="rect">
            <a:avLst/>
          </a:prstGeom>
          <a:ln>
            <a:noFill/>
          </a:ln>
          <a:effectLst>
            <a:outerShdw blurRad="292100" dist="139700" dir="2700000" algn="tl" rotWithShape="0">
              <a:srgbClr val="333333">
                <a:alpha val="65000"/>
              </a:srgbClr>
            </a:outerShdw>
          </a:effectLst>
        </p:spPr>
      </p:pic>
      <p:sp>
        <p:nvSpPr>
          <p:cNvPr id="38" name="TextBox 37">
            <a:extLst>
              <a:ext uri="{FF2B5EF4-FFF2-40B4-BE49-F238E27FC236}">
                <a16:creationId xmlns:a16="http://schemas.microsoft.com/office/drawing/2014/main" id="{D04B45CD-A263-4661-A91A-530C7581B8A6}"/>
              </a:ext>
            </a:extLst>
          </p:cNvPr>
          <p:cNvSpPr txBox="1"/>
          <p:nvPr/>
        </p:nvSpPr>
        <p:spPr>
          <a:xfrm>
            <a:off x="2772892" y="1882333"/>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Sales</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39" name="Arrow: Left-Right 38">
            <a:extLst>
              <a:ext uri="{FF2B5EF4-FFF2-40B4-BE49-F238E27FC236}">
                <a16:creationId xmlns:a16="http://schemas.microsoft.com/office/drawing/2014/main" id="{DE64B65F-1FDC-40CA-B0C6-4C6F2AA993C1}"/>
              </a:ext>
            </a:extLst>
          </p:cNvPr>
          <p:cNvSpPr/>
          <p:nvPr/>
        </p:nvSpPr>
        <p:spPr>
          <a:xfrm rot="10800000">
            <a:off x="6841697" y="3305848"/>
            <a:ext cx="1171638" cy="317714"/>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40" name="TextBox 39">
            <a:extLst>
              <a:ext uri="{FF2B5EF4-FFF2-40B4-BE49-F238E27FC236}">
                <a16:creationId xmlns:a16="http://schemas.microsoft.com/office/drawing/2014/main" id="{3CF27990-079C-4B36-8928-C1D2B7FCFEA4}"/>
              </a:ext>
            </a:extLst>
          </p:cNvPr>
          <p:cNvSpPr txBox="1"/>
          <p:nvPr/>
        </p:nvSpPr>
        <p:spPr>
          <a:xfrm>
            <a:off x="9992609" y="2938912"/>
            <a:ext cx="2031391"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Generator</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41" name="Arrow: Left-Right 40">
            <a:extLst>
              <a:ext uri="{FF2B5EF4-FFF2-40B4-BE49-F238E27FC236}">
                <a16:creationId xmlns:a16="http://schemas.microsoft.com/office/drawing/2014/main" id="{BF237D00-1F11-4884-9E37-16DB7D4CF6DB}"/>
              </a:ext>
            </a:extLst>
          </p:cNvPr>
          <p:cNvSpPr/>
          <p:nvPr/>
        </p:nvSpPr>
        <p:spPr>
          <a:xfrm rot="2283239">
            <a:off x="6608628" y="4498147"/>
            <a:ext cx="814939" cy="253662"/>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42" name="TextBox 41">
            <a:extLst>
              <a:ext uri="{FF2B5EF4-FFF2-40B4-BE49-F238E27FC236}">
                <a16:creationId xmlns:a16="http://schemas.microsoft.com/office/drawing/2014/main" id="{ECEC1076-9EAD-4580-9087-6D34936AD973}"/>
              </a:ext>
            </a:extLst>
          </p:cNvPr>
          <p:cNvSpPr txBox="1"/>
          <p:nvPr/>
        </p:nvSpPr>
        <p:spPr>
          <a:xfrm>
            <a:off x="8406838" y="5600514"/>
            <a:ext cx="2294405"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Admin Tasks Management </a:t>
            </a:r>
          </a:p>
        </p:txBody>
      </p:sp>
      <p:pic>
        <p:nvPicPr>
          <p:cNvPr id="6" name="Picture 5">
            <a:extLst>
              <a:ext uri="{FF2B5EF4-FFF2-40B4-BE49-F238E27FC236}">
                <a16:creationId xmlns:a16="http://schemas.microsoft.com/office/drawing/2014/main" id="{502A9887-AF0C-4681-9B0B-A0D6B2E9A9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1801" y="3028376"/>
            <a:ext cx="832510" cy="832510"/>
          </a:xfrm>
          <a:prstGeom prst="rect">
            <a:avLst/>
          </a:prstGeom>
        </p:spPr>
      </p:pic>
      <p:pic>
        <p:nvPicPr>
          <p:cNvPr id="8" name="Picture 7">
            <a:extLst>
              <a:ext uri="{FF2B5EF4-FFF2-40B4-BE49-F238E27FC236}">
                <a16:creationId xmlns:a16="http://schemas.microsoft.com/office/drawing/2014/main" id="{36D63B3D-49E9-42D2-BD02-1CC92B8F5F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44716" y="1705697"/>
            <a:ext cx="828175" cy="6674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D26E208A-270C-4EB9-88A2-A551A1FF0D0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88393" y="1067293"/>
            <a:ext cx="1215211" cy="672909"/>
          </a:xfrm>
          <a:prstGeom prst="rect">
            <a:avLst/>
          </a:prstGeom>
        </p:spPr>
      </p:pic>
      <p:pic>
        <p:nvPicPr>
          <p:cNvPr id="12" name="Picture 11">
            <a:extLst>
              <a:ext uri="{FF2B5EF4-FFF2-40B4-BE49-F238E27FC236}">
                <a16:creationId xmlns:a16="http://schemas.microsoft.com/office/drawing/2014/main" id="{A8C52244-CBE4-48AD-AC54-8F68A1CEDCC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44938" y="1575232"/>
            <a:ext cx="1257486" cy="1257486"/>
          </a:xfrm>
          <a:prstGeom prst="rect">
            <a:avLst/>
          </a:prstGeom>
        </p:spPr>
      </p:pic>
      <p:pic>
        <p:nvPicPr>
          <p:cNvPr id="14" name="Picture 13">
            <a:extLst>
              <a:ext uri="{FF2B5EF4-FFF2-40B4-BE49-F238E27FC236}">
                <a16:creationId xmlns:a16="http://schemas.microsoft.com/office/drawing/2014/main" id="{F28AF772-2525-4B69-8A1F-DEFABC6D358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2802" y="3962394"/>
            <a:ext cx="1256938" cy="1257486"/>
          </a:xfrm>
          <a:prstGeom prst="rect">
            <a:avLst/>
          </a:prstGeom>
        </p:spPr>
      </p:pic>
      <p:pic>
        <p:nvPicPr>
          <p:cNvPr id="31" name="Picture 30">
            <a:extLst>
              <a:ext uri="{FF2B5EF4-FFF2-40B4-BE49-F238E27FC236}">
                <a16:creationId xmlns:a16="http://schemas.microsoft.com/office/drawing/2014/main" id="{8D6D4B1E-600D-4196-A458-DEC88229D48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1663419" y="5617075"/>
            <a:ext cx="761784" cy="737501"/>
          </a:xfrm>
          <a:prstGeom prst="rect">
            <a:avLst/>
          </a:prstGeom>
        </p:spPr>
      </p:pic>
      <p:pic>
        <p:nvPicPr>
          <p:cNvPr id="33" name="Picture 32">
            <a:extLst>
              <a:ext uri="{FF2B5EF4-FFF2-40B4-BE49-F238E27FC236}">
                <a16:creationId xmlns:a16="http://schemas.microsoft.com/office/drawing/2014/main" id="{19B1E4D3-E33C-4039-8F55-52F30EE9CDA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5503467" y="4863889"/>
            <a:ext cx="821890" cy="821890"/>
          </a:xfrm>
          <a:prstGeom prst="rect">
            <a:avLst/>
          </a:prstGeom>
          <a:solidFill>
            <a:schemeClr val="bg1"/>
          </a:solidFill>
        </p:spPr>
      </p:pic>
      <p:pic>
        <p:nvPicPr>
          <p:cNvPr id="35" name="Picture 34">
            <a:extLst>
              <a:ext uri="{FF2B5EF4-FFF2-40B4-BE49-F238E27FC236}">
                <a16:creationId xmlns:a16="http://schemas.microsoft.com/office/drawing/2014/main" id="{BA024F8A-4AA1-421F-A1BC-632D335651C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404444" y="5087431"/>
            <a:ext cx="947260" cy="9472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3" name="Picture 42">
            <a:extLst>
              <a:ext uri="{FF2B5EF4-FFF2-40B4-BE49-F238E27FC236}">
                <a16:creationId xmlns:a16="http://schemas.microsoft.com/office/drawing/2014/main" id="{B015DA43-E5ED-4A45-8A41-E936BB6D78D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843175" y="4154637"/>
            <a:ext cx="1145474" cy="725796"/>
          </a:xfrm>
          <a:prstGeom prst="rect">
            <a:avLst/>
          </a:prstGeom>
        </p:spPr>
      </p:pic>
      <p:pic>
        <p:nvPicPr>
          <p:cNvPr id="45" name="Picture 44">
            <a:extLst>
              <a:ext uri="{FF2B5EF4-FFF2-40B4-BE49-F238E27FC236}">
                <a16:creationId xmlns:a16="http://schemas.microsoft.com/office/drawing/2014/main" id="{3443144A-BE25-4DCE-8DEE-1F91B594844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325814" y="3085498"/>
            <a:ext cx="1370707" cy="862141"/>
          </a:xfrm>
          <a:prstGeom prst="rect">
            <a:avLst/>
          </a:prstGeom>
        </p:spPr>
      </p:pic>
    </p:spTree>
    <p:extLst>
      <p:ext uri="{BB962C8B-B14F-4D97-AF65-F5344CB8AC3E}">
        <p14:creationId xmlns:p14="http://schemas.microsoft.com/office/powerpoint/2010/main" val="556926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System Functions</a:t>
            </a:r>
          </a:p>
        </p:txBody>
      </p:sp>
      <p:pic>
        <p:nvPicPr>
          <p:cNvPr id="3" name="Picture 2" descr="A picture containing text, clipart&#10;&#10;Description automatically generated">
            <a:extLst>
              <a:ext uri="{FF2B5EF4-FFF2-40B4-BE49-F238E27FC236}">
                <a16:creationId xmlns:a16="http://schemas.microsoft.com/office/drawing/2014/main" id="{72DA355B-D212-4A41-98E6-796E40DDC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D0E8B214-4ADC-4B05-9A43-FEE673FE4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5" name="TextBox 4">
            <a:extLst>
              <a:ext uri="{FF2B5EF4-FFF2-40B4-BE49-F238E27FC236}">
                <a16:creationId xmlns:a16="http://schemas.microsoft.com/office/drawing/2014/main" id="{AA0238F0-C296-46CC-A2ED-BD3E15F40FA8}"/>
              </a:ext>
            </a:extLst>
          </p:cNvPr>
          <p:cNvSpPr txBox="1"/>
          <p:nvPr/>
        </p:nvSpPr>
        <p:spPr>
          <a:xfrm>
            <a:off x="1556238" y="1478742"/>
            <a:ext cx="9451731" cy="529888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Vehicle Repairing, Workload and Maintenance Management of Vehicles</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Metal Crusher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Loader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Generator Machines Repairing, Workload and Maintenance Management and Sales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Administrative Tasks and Employee Attendance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Hammer, Compressor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Excavator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Other Remaining Items in Stock Management</a:t>
            </a:r>
          </a:p>
          <a:p>
            <a:endParaRPr lang="en-US" sz="2800" dirty="0"/>
          </a:p>
        </p:txBody>
      </p:sp>
    </p:spTree>
    <p:extLst>
      <p:ext uri="{BB962C8B-B14F-4D97-AF65-F5344CB8AC3E}">
        <p14:creationId xmlns:p14="http://schemas.microsoft.com/office/powerpoint/2010/main" val="3008720091"/>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TM04033919[[fn=Circuit]]</Template>
  <TotalTime>280</TotalTime>
  <Words>695</Words>
  <Application>Microsoft Office PowerPoint</Application>
  <PresentationFormat>Widescreen</PresentationFormat>
  <Paragraphs>93</Paragraphs>
  <Slides>21</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21</vt:i4>
      </vt:variant>
    </vt:vector>
  </HeadingPairs>
  <TitlesOfParts>
    <vt:vector size="33" baseType="lpstr">
      <vt:lpstr>Agency FB</vt:lpstr>
      <vt:lpstr>Arial</vt:lpstr>
      <vt:lpstr>Bahnschrift Condensed</vt:lpstr>
      <vt:lpstr>Calibri</vt:lpstr>
      <vt:lpstr>Calibri Light</vt:lpstr>
      <vt:lpstr>Century Gothic</vt:lpstr>
      <vt:lpstr>Tahoma</vt:lpstr>
      <vt:lpstr>Wingdings</vt:lpstr>
      <vt:lpstr>Wingdings 3</vt:lpstr>
      <vt:lpstr>Office Theme</vt:lpstr>
      <vt:lpstr>Custom Design</vt:lpstr>
      <vt:lpstr>Ion Boardroom</vt:lpstr>
      <vt:lpstr>PowerPoint Presentation</vt:lpstr>
      <vt:lpstr> HERATH METAL CRUSHER MANAGEMENT SYSTEM  </vt:lpstr>
      <vt:lpstr>PROJECT MEMBERS</vt:lpstr>
      <vt:lpstr>INTRODUCTION</vt:lpstr>
      <vt:lpstr>Problem Specification</vt:lpstr>
      <vt:lpstr>Solution Outline</vt:lpstr>
      <vt:lpstr>Key Benefits</vt:lpstr>
      <vt:lpstr>System Overview</vt:lpstr>
      <vt:lpstr>System Functions</vt:lpstr>
      <vt:lpstr>Vehicle Repairing, Workload and Maintenance Management of Vehicles</vt:lpstr>
      <vt:lpstr>Metal Crusher Machines Repairing, Workload and Maintenance Management</vt:lpstr>
      <vt:lpstr>Loader Machines Repairing, Workload and Maintenance Management</vt:lpstr>
      <vt:lpstr>Generator Machines Repairing, Workload and Maintenance Management and Sales Management</vt:lpstr>
      <vt:lpstr>Administrative Tasks and Employee Attendance Management</vt:lpstr>
      <vt:lpstr>Hammer, Compressor Machines Repairing, Workload and Maintenance Management</vt:lpstr>
      <vt:lpstr>Excavator Machines Repairing, Workload and Maintenance Management</vt:lpstr>
      <vt:lpstr>Other Remaining Items in Stock Management</vt:lpstr>
      <vt:lpstr>Tools &amp; Technologies</vt:lpstr>
      <vt:lpstr>Project Management Plan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SLIIT ITP PROJECT PROPOSAL</dc:title>
  <dc:creator>Malith Senanayake</dc:creator>
  <cp:lastModifiedBy>Malith Senanayake</cp:lastModifiedBy>
  <cp:revision>36</cp:revision>
  <dcterms:created xsi:type="dcterms:W3CDTF">2021-07-25T07:56:48Z</dcterms:created>
  <dcterms:modified xsi:type="dcterms:W3CDTF">2021-07-26T11:09:43Z</dcterms:modified>
</cp:coreProperties>
</file>