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err="1"/>
            <a:t>Ravinda</a:t>
          </a:r>
          <a:r>
            <a:rPr lang="en-US" dirty="0"/>
            <a:t>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Ravinda</a:t>
          </a:r>
          <a:r>
            <a:rPr lang="en-US" sz="2000" kern="1200" dirty="0"/>
            <a:t> Anjana S.A.D			- IT20062538</a:t>
          </a:r>
        </a:p>
      </dsp:txBody>
      <dsp:txXfrm>
        <a:off x="23417" y="78685"/>
        <a:ext cx="6261354" cy="432866"/>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23417" y="615986"/>
        <a:ext cx="6261354" cy="432866"/>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23417" y="1153286"/>
        <a:ext cx="6261354" cy="432866"/>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23417" y="1690586"/>
        <a:ext cx="6261354" cy="432866"/>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23417" y="2227886"/>
        <a:ext cx="6261354" cy="432866"/>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23417" y="2765186"/>
        <a:ext cx="6261354" cy="432866"/>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23417" y="3302486"/>
        <a:ext cx="6261354" cy="432866"/>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23417" y="3839786"/>
        <a:ext cx="6261354"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t>7/26/2021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JPG"/><Relationship Id="rId15" Type="http://schemas.openxmlformats.org/officeDocument/2006/relationships/image" Target="../media/image15.jp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980" y="2314575"/>
            <a:ext cx="4944208" cy="3708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98866" y="2112770"/>
            <a:ext cx="8482428" cy="403481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a:bodyPr>
          <a:lstStyle/>
          <a:p>
            <a:pPr algn="just"/>
            <a:r>
              <a:rPr lang="en-US" sz="3600" b="1" dirty="0">
                <a:solidFill>
                  <a:schemeClr val="bg1"/>
                </a:solidFill>
                <a:latin typeface="Agency FB" panose="020B0503020202020204" pitchFamily="34" charset="0"/>
              </a:rPr>
              <a:t>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relative people.</a:t>
            </a:r>
          </a:p>
          <a:p>
            <a:pPr algn="just"/>
            <a:r>
              <a:rPr lang="en-US" sz="3600" b="1" dirty="0">
                <a:solidFill>
                  <a:schemeClr val="bg1"/>
                </a:solidFill>
                <a:latin typeface="Agency FB" panose="020B0503020202020204" pitchFamily="34" charset="0"/>
              </a:rPr>
              <a:t>Giving them separate logins to conduct their tasks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C07EBBF-C46F-4351-90F7-B69EA5E0C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717" y="2546252"/>
            <a:ext cx="2926947" cy="2926947"/>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pPr marL="285750" indent="-285750" algn="just">
              <a:buFont typeface="Wingdings" panose="05000000000000000000" pitchFamily="2" charset="2"/>
              <a:buChar char="v"/>
            </a:pPr>
            <a:r>
              <a:rPr lang="en-US" sz="3600" b="1" dirty="0">
                <a:solidFill>
                  <a:schemeClr val="bg1"/>
                </a:solidFill>
                <a:latin typeface="Agency FB" panose="020B0503020202020204" pitchFamily="34" charset="0"/>
              </a:rPr>
              <a:t>Add, Update or Delete items from the inventory</a:t>
            </a:r>
          </a:p>
          <a:p>
            <a:pPr marL="285750" indent="-285750" algn="just">
              <a:buFont typeface="Wingdings" panose="05000000000000000000" pitchFamily="2" charset="2"/>
              <a:buChar char="v"/>
            </a:pPr>
            <a:r>
              <a:rPr lang="en-US" sz="3600" b="1" dirty="0">
                <a:solidFill>
                  <a:schemeClr val="bg1"/>
                </a:solidFill>
                <a:latin typeface="Agency FB" panose="020B0503020202020204" pitchFamily="34" charset="0"/>
              </a:rPr>
              <a:t>Display Available Stocks at the relevant moment</a:t>
            </a:r>
          </a:p>
          <a:p>
            <a:pPr marL="285750" indent="-285750" algn="just">
              <a:buFont typeface="Wingdings" panose="05000000000000000000" pitchFamily="2" charset="2"/>
              <a:buChar char="v"/>
            </a:pPr>
            <a:r>
              <a:rPr lang="en-US" sz="3600" b="1" dirty="0">
                <a:solidFill>
                  <a:schemeClr val="bg1"/>
                </a:solidFill>
                <a:latin typeface="Agency FB" panose="020B0503020202020204" pitchFamily="34" charset="0"/>
              </a:rPr>
              <a:t>Search Availability of Items</a:t>
            </a:r>
          </a:p>
          <a:p>
            <a:pPr marL="285750" indent="-285750" algn="just">
              <a:buFont typeface="Wingdings" panose="05000000000000000000" pitchFamily="2" charset="2"/>
              <a:buChar char="v"/>
            </a:pPr>
            <a:r>
              <a:rPr lang="en-US" sz="3600" b="1" dirty="0">
                <a:solidFill>
                  <a:schemeClr val="bg1"/>
                </a:solidFill>
                <a:latin typeface="Agency FB" panose="020B0503020202020204" pitchFamily="34" charset="0"/>
              </a:rPr>
              <a:t>Create and print Monthly stocks report</a:t>
            </a:r>
          </a:p>
          <a:p>
            <a:pPr marL="285750" indent="-285750" algn="just">
              <a:buFont typeface="Wingdings" panose="05000000000000000000" pitchFamily="2" charset="2"/>
              <a:buChar char="v"/>
            </a:pPr>
            <a:r>
              <a:rPr lang="en-US" sz="3600" b="1" dirty="0">
                <a:solidFill>
                  <a:schemeClr val="bg1"/>
                </a:solidFill>
                <a:latin typeface="Agency FB" panose="020B0503020202020204" pitchFamily="34" charset="0"/>
              </a:rPr>
              <a:t>Send warning message from system when the inventory is reduced</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68978"/>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15" name="TextBox 14">
            <a:extLst>
              <a:ext uri="{FF2B5EF4-FFF2-40B4-BE49-F238E27FC236}">
                <a16:creationId xmlns:a16="http://schemas.microsoft.com/office/drawing/2014/main" id="{1D2E6625-7392-4302-BD06-A28EDA7C50FE}"/>
              </a:ext>
            </a:extLst>
          </p:cNvPr>
          <p:cNvSpPr txBox="1"/>
          <p:nvPr/>
        </p:nvSpPr>
        <p:spPr>
          <a:xfrm>
            <a:off x="8691799" y="1520017"/>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Other Stock Management </a:t>
            </a:r>
          </a:p>
        </p:txBody>
      </p:sp>
      <p:sp>
        <p:nvSpPr>
          <p:cNvPr id="16" name="TextBox 15">
            <a:extLst>
              <a:ext uri="{FF2B5EF4-FFF2-40B4-BE49-F238E27FC236}">
                <a16:creationId xmlns:a16="http://schemas.microsoft.com/office/drawing/2014/main" id="{CF5FB746-8EC5-49D7-B624-9DA4B1444C81}"/>
              </a:ext>
            </a:extLst>
          </p:cNvPr>
          <p:cNvSpPr txBox="1"/>
          <p:nvPr/>
        </p:nvSpPr>
        <p:spPr>
          <a:xfrm>
            <a:off x="9114463" y="4268910"/>
            <a:ext cx="2501599"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Crusher Management </a:t>
            </a:r>
          </a:p>
        </p:txBody>
      </p:sp>
      <p:sp>
        <p:nvSpPr>
          <p:cNvPr id="17" name="TextBox 16">
            <a:extLst>
              <a:ext uri="{FF2B5EF4-FFF2-40B4-BE49-F238E27FC236}">
                <a16:creationId xmlns:a16="http://schemas.microsoft.com/office/drawing/2014/main" id="{55C74035-59A6-4CCF-82C3-C7E0DAEC1BA9}"/>
              </a:ext>
            </a:extLst>
          </p:cNvPr>
          <p:cNvSpPr txBox="1"/>
          <p:nvPr/>
        </p:nvSpPr>
        <p:spPr>
          <a:xfrm>
            <a:off x="5102301" y="1639213"/>
            <a:ext cx="212480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wrap="square" rtlCol="0">
            <a:spAutoFit/>
          </a:bodyPr>
          <a:lstStyle/>
          <a:p>
            <a:r>
              <a:rPr lang="en-US" sz="3200" b="1" dirty="0">
                <a:solidFill>
                  <a:schemeClr val="bg1"/>
                </a:solidFill>
                <a:latin typeface="Agency FB" panose="020B0503020202020204" pitchFamily="34" charset="0"/>
              </a:rPr>
              <a:t>Vehicle Management</a:t>
            </a:r>
          </a:p>
        </p:txBody>
      </p:sp>
      <p:sp>
        <p:nvSpPr>
          <p:cNvPr id="19" name="TextBox 18">
            <a:extLst>
              <a:ext uri="{FF2B5EF4-FFF2-40B4-BE49-F238E27FC236}">
                <a16:creationId xmlns:a16="http://schemas.microsoft.com/office/drawing/2014/main" id="{F339F6B7-C949-40C8-8FC6-86E46ED1D49D}"/>
              </a:ext>
            </a:extLst>
          </p:cNvPr>
          <p:cNvSpPr txBox="1"/>
          <p:nvPr/>
        </p:nvSpPr>
        <p:spPr>
          <a:xfrm>
            <a:off x="5159979" y="5657671"/>
            <a:ext cx="2009444" cy="120032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2400" b="1" dirty="0">
                <a:solidFill>
                  <a:schemeClr val="bg1"/>
                </a:solidFill>
                <a:latin typeface="Agency FB" panose="020B0503020202020204" pitchFamily="34" charset="0"/>
              </a:rPr>
              <a:t>Hammer, Compressor Management </a:t>
            </a:r>
          </a:p>
        </p:txBody>
      </p:sp>
      <p:sp>
        <p:nvSpPr>
          <p:cNvPr id="20" name="TextBox 19">
            <a:extLst>
              <a:ext uri="{FF2B5EF4-FFF2-40B4-BE49-F238E27FC236}">
                <a16:creationId xmlns:a16="http://schemas.microsoft.com/office/drawing/2014/main" id="{53AF60E6-F980-49EE-B5A7-0B685C590049}"/>
              </a:ext>
            </a:extLst>
          </p:cNvPr>
          <p:cNvSpPr txBox="1"/>
          <p:nvPr/>
        </p:nvSpPr>
        <p:spPr>
          <a:xfrm>
            <a:off x="2504050" y="541008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Loader Management</a:t>
            </a:r>
          </a:p>
        </p:txBody>
      </p:sp>
      <p:sp>
        <p:nvSpPr>
          <p:cNvPr id="21" name="TextBox 20">
            <a:extLst>
              <a:ext uri="{FF2B5EF4-FFF2-40B4-BE49-F238E27FC236}">
                <a16:creationId xmlns:a16="http://schemas.microsoft.com/office/drawing/2014/main" id="{F5AF7E63-342E-4850-9360-02DF19EEA192}"/>
              </a:ext>
            </a:extLst>
          </p:cNvPr>
          <p:cNvSpPr txBox="1"/>
          <p:nvPr/>
        </p:nvSpPr>
        <p:spPr>
          <a:xfrm>
            <a:off x="2141279" y="3983240"/>
            <a:ext cx="2267878"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Excavator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22" name="TextBox 21">
            <a:extLst>
              <a:ext uri="{FF2B5EF4-FFF2-40B4-BE49-F238E27FC236}">
                <a16:creationId xmlns:a16="http://schemas.microsoft.com/office/drawing/2014/main" id="{B7C2C259-DB3C-416D-AEB6-786F24F7419A}"/>
              </a:ext>
            </a:extLst>
          </p:cNvPr>
          <p:cNvSpPr txBox="1"/>
          <p:nvPr/>
        </p:nvSpPr>
        <p:spPr>
          <a:xfrm>
            <a:off x="2009777" y="2906022"/>
            <a:ext cx="259084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Employee Management </a:t>
            </a:r>
          </a:p>
        </p:txBody>
      </p:sp>
      <p:sp>
        <p:nvSpPr>
          <p:cNvPr id="23" name="Arrow: Left-Right 22">
            <a:extLst>
              <a:ext uri="{FF2B5EF4-FFF2-40B4-BE49-F238E27FC236}">
                <a16:creationId xmlns:a16="http://schemas.microsoft.com/office/drawing/2014/main" id="{D90864F5-8F84-465B-B3F8-66FA3F4B9754}"/>
              </a:ext>
            </a:extLst>
          </p:cNvPr>
          <p:cNvSpPr/>
          <p:nvPr/>
        </p:nvSpPr>
        <p:spPr>
          <a:xfrm rot="2458530">
            <a:off x="4672317" y="2838285"/>
            <a:ext cx="571960" cy="236511"/>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4" name="Arrow: Left-Right 23">
            <a:extLst>
              <a:ext uri="{FF2B5EF4-FFF2-40B4-BE49-F238E27FC236}">
                <a16:creationId xmlns:a16="http://schemas.microsoft.com/office/drawing/2014/main" id="{751A05C6-CBCB-4E27-87BB-C6FA3FA9A9DD}"/>
              </a:ext>
            </a:extLst>
          </p:cNvPr>
          <p:cNvSpPr/>
          <p:nvPr/>
        </p:nvSpPr>
        <p:spPr>
          <a:xfrm rot="967990">
            <a:off x="4235467" y="3524191"/>
            <a:ext cx="976577" cy="269387"/>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5" name="Arrow: Left-Right 24">
            <a:extLst>
              <a:ext uri="{FF2B5EF4-FFF2-40B4-BE49-F238E27FC236}">
                <a16:creationId xmlns:a16="http://schemas.microsoft.com/office/drawing/2014/main" id="{168954EA-9DC8-4650-B453-0DE30AD239A2}"/>
              </a:ext>
            </a:extLst>
          </p:cNvPr>
          <p:cNvSpPr/>
          <p:nvPr/>
        </p:nvSpPr>
        <p:spPr>
          <a:xfrm rot="10800000">
            <a:off x="4217268" y="4141606"/>
            <a:ext cx="901071" cy="26974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6" name="Arrow: Left-Right 25">
            <a:extLst>
              <a:ext uri="{FF2B5EF4-FFF2-40B4-BE49-F238E27FC236}">
                <a16:creationId xmlns:a16="http://schemas.microsoft.com/office/drawing/2014/main" id="{5E732A3E-D5C6-482C-A6FC-E52221C622E8}"/>
              </a:ext>
            </a:extLst>
          </p:cNvPr>
          <p:cNvSpPr/>
          <p:nvPr/>
        </p:nvSpPr>
        <p:spPr>
          <a:xfrm rot="5400000">
            <a:off x="5776962" y="2838387"/>
            <a:ext cx="500487" cy="274990"/>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7" name="Arrow: Left-Right 26">
            <a:extLst>
              <a:ext uri="{FF2B5EF4-FFF2-40B4-BE49-F238E27FC236}">
                <a16:creationId xmlns:a16="http://schemas.microsoft.com/office/drawing/2014/main" id="{FB4B1322-F4EE-4419-88C0-79D0ED96727D}"/>
              </a:ext>
            </a:extLst>
          </p:cNvPr>
          <p:cNvSpPr/>
          <p:nvPr/>
        </p:nvSpPr>
        <p:spPr>
          <a:xfrm rot="9140773">
            <a:off x="6650109" y="2834472"/>
            <a:ext cx="852597" cy="21054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8" name="Arrow: Left-Right 27">
            <a:extLst>
              <a:ext uri="{FF2B5EF4-FFF2-40B4-BE49-F238E27FC236}">
                <a16:creationId xmlns:a16="http://schemas.microsoft.com/office/drawing/2014/main" id="{24BE8584-110F-4B2B-BC30-3A1AD4EF4CEC}"/>
              </a:ext>
            </a:extLst>
          </p:cNvPr>
          <p:cNvSpPr/>
          <p:nvPr/>
        </p:nvSpPr>
        <p:spPr>
          <a:xfrm rot="1125034">
            <a:off x="6753826" y="3886312"/>
            <a:ext cx="906994" cy="23596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9" name="Arrow: Left-Right 28">
            <a:extLst>
              <a:ext uri="{FF2B5EF4-FFF2-40B4-BE49-F238E27FC236}">
                <a16:creationId xmlns:a16="http://schemas.microsoft.com/office/drawing/2014/main" id="{0214662F-9CCA-45A3-B3E9-F0914D9D5E28}"/>
              </a:ext>
            </a:extLst>
          </p:cNvPr>
          <p:cNvSpPr/>
          <p:nvPr/>
        </p:nvSpPr>
        <p:spPr>
          <a:xfrm rot="5400000">
            <a:off x="5700142" y="4425386"/>
            <a:ext cx="499300" cy="25685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30" name="Arrow: Left-Right 29">
            <a:extLst>
              <a:ext uri="{FF2B5EF4-FFF2-40B4-BE49-F238E27FC236}">
                <a16:creationId xmlns:a16="http://schemas.microsoft.com/office/drawing/2014/main" id="{BEB7F62D-C548-4B21-ACDD-ADDA5655F210}"/>
              </a:ext>
            </a:extLst>
          </p:cNvPr>
          <p:cNvSpPr/>
          <p:nvPr/>
        </p:nvSpPr>
        <p:spPr>
          <a:xfrm rot="8668536">
            <a:off x="4749966" y="4683850"/>
            <a:ext cx="512339" cy="29246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pic>
        <p:nvPicPr>
          <p:cNvPr id="36" name="Picture 35">
            <a:extLst>
              <a:ext uri="{FF2B5EF4-FFF2-40B4-BE49-F238E27FC236}">
                <a16:creationId xmlns:a16="http://schemas.microsoft.com/office/drawing/2014/main" id="{2C197F14-6564-41CE-BEAD-89FDBEF21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9595" y="3321600"/>
            <a:ext cx="1384565" cy="922142"/>
          </a:xfrm>
          <a:prstGeom prst="rect">
            <a:avLst/>
          </a:prstGeom>
          <a:ln>
            <a:noFill/>
          </a:ln>
          <a:effectLst>
            <a:outerShdw blurRad="292100" dist="139700" dir="2700000" algn="tl" rotWithShape="0">
              <a:srgbClr val="333333">
                <a:alpha val="65000"/>
              </a:srgbClr>
            </a:outerShdw>
          </a:effectLst>
        </p:spPr>
      </p:pic>
      <p:sp>
        <p:nvSpPr>
          <p:cNvPr id="38" name="TextBox 37">
            <a:extLst>
              <a:ext uri="{FF2B5EF4-FFF2-40B4-BE49-F238E27FC236}">
                <a16:creationId xmlns:a16="http://schemas.microsoft.com/office/drawing/2014/main" id="{D04B45CD-A263-4661-A91A-530C7581B8A6}"/>
              </a:ext>
            </a:extLst>
          </p:cNvPr>
          <p:cNvSpPr txBox="1"/>
          <p:nvPr/>
        </p:nvSpPr>
        <p:spPr>
          <a:xfrm>
            <a:off x="2772892" y="1882333"/>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Sales</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39" name="Arrow: Left-Right 38">
            <a:extLst>
              <a:ext uri="{FF2B5EF4-FFF2-40B4-BE49-F238E27FC236}">
                <a16:creationId xmlns:a16="http://schemas.microsoft.com/office/drawing/2014/main" id="{DE64B65F-1FDC-40CA-B0C6-4C6F2AA993C1}"/>
              </a:ext>
            </a:extLst>
          </p:cNvPr>
          <p:cNvSpPr/>
          <p:nvPr/>
        </p:nvSpPr>
        <p:spPr>
          <a:xfrm rot="10800000">
            <a:off x="6841697" y="3305848"/>
            <a:ext cx="1171638" cy="317714"/>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3CF27990-079C-4B36-8928-C1D2B7FCFEA4}"/>
              </a:ext>
            </a:extLst>
          </p:cNvPr>
          <p:cNvSpPr txBox="1"/>
          <p:nvPr/>
        </p:nvSpPr>
        <p:spPr>
          <a:xfrm>
            <a:off x="9992609" y="2938912"/>
            <a:ext cx="2031391"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Generator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41" name="Arrow: Left-Right 40">
            <a:extLst>
              <a:ext uri="{FF2B5EF4-FFF2-40B4-BE49-F238E27FC236}">
                <a16:creationId xmlns:a16="http://schemas.microsoft.com/office/drawing/2014/main" id="{BF237D00-1F11-4884-9E37-16DB7D4CF6DB}"/>
              </a:ext>
            </a:extLst>
          </p:cNvPr>
          <p:cNvSpPr/>
          <p:nvPr/>
        </p:nvSpPr>
        <p:spPr>
          <a:xfrm rot="2283239">
            <a:off x="6608628" y="4498147"/>
            <a:ext cx="814939" cy="25366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ECEC1076-9EAD-4580-9087-6D34936AD973}"/>
              </a:ext>
            </a:extLst>
          </p:cNvPr>
          <p:cNvSpPr txBox="1"/>
          <p:nvPr/>
        </p:nvSpPr>
        <p:spPr>
          <a:xfrm>
            <a:off x="8406838" y="5600514"/>
            <a:ext cx="2294405"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Admin Tasks Management </a:t>
            </a:r>
          </a:p>
        </p:txBody>
      </p:sp>
      <p:pic>
        <p:nvPicPr>
          <p:cNvPr id="6" name="Picture 5">
            <a:extLst>
              <a:ext uri="{FF2B5EF4-FFF2-40B4-BE49-F238E27FC236}">
                <a16:creationId xmlns:a16="http://schemas.microsoft.com/office/drawing/2014/main" id="{502A9887-AF0C-4681-9B0B-A0D6B2E9A9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1801" y="3028376"/>
            <a:ext cx="832510" cy="832510"/>
          </a:xfrm>
          <a:prstGeom prst="rect">
            <a:avLst/>
          </a:prstGeom>
        </p:spPr>
      </p:pic>
      <p:pic>
        <p:nvPicPr>
          <p:cNvPr id="8" name="Picture 7">
            <a:extLst>
              <a:ext uri="{FF2B5EF4-FFF2-40B4-BE49-F238E27FC236}">
                <a16:creationId xmlns:a16="http://schemas.microsoft.com/office/drawing/2014/main" id="{36D63B3D-49E9-42D2-BD02-1CC92B8F5F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4716" y="1705697"/>
            <a:ext cx="828175" cy="667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D26E208A-270C-4EB9-88A2-A551A1FF0D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8393" y="1067293"/>
            <a:ext cx="1215211" cy="672909"/>
          </a:xfrm>
          <a:prstGeom prst="rect">
            <a:avLst/>
          </a:prstGeom>
        </p:spPr>
      </p:pic>
      <p:pic>
        <p:nvPicPr>
          <p:cNvPr id="12" name="Picture 11">
            <a:extLst>
              <a:ext uri="{FF2B5EF4-FFF2-40B4-BE49-F238E27FC236}">
                <a16:creationId xmlns:a16="http://schemas.microsoft.com/office/drawing/2014/main" id="{A8C52244-CBE4-48AD-AC54-8F68A1CEDC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4938" y="1575232"/>
            <a:ext cx="1257486" cy="1257486"/>
          </a:xfrm>
          <a:prstGeom prst="rect">
            <a:avLst/>
          </a:prstGeom>
        </p:spPr>
      </p:pic>
      <p:pic>
        <p:nvPicPr>
          <p:cNvPr id="14" name="Picture 13">
            <a:extLst>
              <a:ext uri="{FF2B5EF4-FFF2-40B4-BE49-F238E27FC236}">
                <a16:creationId xmlns:a16="http://schemas.microsoft.com/office/drawing/2014/main" id="{F28AF772-2525-4B69-8A1F-DEFABC6D35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2802" y="3962394"/>
            <a:ext cx="1256938" cy="1257486"/>
          </a:xfrm>
          <a:prstGeom prst="rect">
            <a:avLst/>
          </a:prstGeom>
        </p:spPr>
      </p:pic>
      <p:pic>
        <p:nvPicPr>
          <p:cNvPr id="31" name="Picture 30">
            <a:extLst>
              <a:ext uri="{FF2B5EF4-FFF2-40B4-BE49-F238E27FC236}">
                <a16:creationId xmlns:a16="http://schemas.microsoft.com/office/drawing/2014/main" id="{8D6D4B1E-600D-4196-A458-DEC88229D48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663419" y="5617075"/>
            <a:ext cx="761784" cy="737501"/>
          </a:xfrm>
          <a:prstGeom prst="rect">
            <a:avLst/>
          </a:prstGeom>
        </p:spPr>
      </p:pic>
      <p:pic>
        <p:nvPicPr>
          <p:cNvPr id="33" name="Picture 32">
            <a:extLst>
              <a:ext uri="{FF2B5EF4-FFF2-40B4-BE49-F238E27FC236}">
                <a16:creationId xmlns:a16="http://schemas.microsoft.com/office/drawing/2014/main" id="{19B1E4D3-E33C-4039-8F55-52F30EE9CDA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5503467" y="4863889"/>
            <a:ext cx="821890" cy="821890"/>
          </a:xfrm>
          <a:prstGeom prst="rect">
            <a:avLst/>
          </a:prstGeom>
          <a:solidFill>
            <a:schemeClr val="bg1"/>
          </a:solidFill>
        </p:spPr>
      </p:pic>
      <p:pic>
        <p:nvPicPr>
          <p:cNvPr id="35" name="Picture 34">
            <a:extLst>
              <a:ext uri="{FF2B5EF4-FFF2-40B4-BE49-F238E27FC236}">
                <a16:creationId xmlns:a16="http://schemas.microsoft.com/office/drawing/2014/main" id="{BA024F8A-4AA1-421F-A1BC-632D335651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04444" y="5087431"/>
            <a:ext cx="947260" cy="9472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3" name="Picture 42">
            <a:extLst>
              <a:ext uri="{FF2B5EF4-FFF2-40B4-BE49-F238E27FC236}">
                <a16:creationId xmlns:a16="http://schemas.microsoft.com/office/drawing/2014/main" id="{B015DA43-E5ED-4A45-8A41-E936BB6D78D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43175" y="4154637"/>
            <a:ext cx="1145474" cy="725796"/>
          </a:xfrm>
          <a:prstGeom prst="rect">
            <a:avLst/>
          </a:prstGeom>
        </p:spPr>
      </p:pic>
      <p:pic>
        <p:nvPicPr>
          <p:cNvPr id="45" name="Picture 44">
            <a:extLst>
              <a:ext uri="{FF2B5EF4-FFF2-40B4-BE49-F238E27FC236}">
                <a16:creationId xmlns:a16="http://schemas.microsoft.com/office/drawing/2014/main" id="{3443144A-BE25-4DCE-8DEE-1F91B594844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25814" y="3085498"/>
            <a:ext cx="1370707" cy="862141"/>
          </a:xfrm>
          <a:prstGeom prst="rect">
            <a:avLst/>
          </a:prstGeom>
        </p:spPr>
      </p:pic>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248</TotalTime>
  <Words>731</Words>
  <Application>Microsoft Office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hansakalakshan2000@gmail.com</cp:lastModifiedBy>
  <cp:revision>31</cp:revision>
  <dcterms:created xsi:type="dcterms:W3CDTF">2021-07-25T07:56:48Z</dcterms:created>
  <dcterms:modified xsi:type="dcterms:W3CDTF">2021-07-26T10:15:23Z</dcterms:modified>
</cp:coreProperties>
</file>