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ect">
            <a:avLst/>
          </a:prstGeom>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1" y="1825625"/>
            <a:ext cx="10641035" cy="420941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8637726" y="4141606"/>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4576996" y="1413310"/>
            <a:ext cx="3092647" cy="58477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213266" y="5241517"/>
            <a:ext cx="2647266" cy="15696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1183695" y="401613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522523" y="2667719"/>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837718" y="2709983"/>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35926" y="3994727"/>
            <a:ext cx="1931550" cy="29375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572387" y="473031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176805" y="128569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238</TotalTime>
  <Words>625</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26</cp:revision>
  <dcterms:created xsi:type="dcterms:W3CDTF">2021-07-25T07:56:48Z</dcterms:created>
  <dcterms:modified xsi:type="dcterms:W3CDTF">2021-07-26T09:39:23Z</dcterms:modified>
</cp:coreProperties>
</file>