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08" r:id="rId3"/>
  </p:sldMasterIdLst>
  <p:sldIdLst>
    <p:sldId id="256" r:id="rId4"/>
    <p:sldId id="280" r:id="rId5"/>
    <p:sldId id="279" r:id="rId6"/>
    <p:sldId id="278" r:id="rId7"/>
    <p:sldId id="260" r:id="rId8"/>
    <p:sldId id="261" r:id="rId9"/>
    <p:sldId id="262" r:id="rId10"/>
    <p:sldId id="267" r:id="rId11"/>
    <p:sldId id="268" r:id="rId12"/>
    <p:sldId id="269" r:id="rId13"/>
    <p:sldId id="270" r:id="rId14"/>
    <p:sldId id="271" r:id="rId15"/>
    <p:sldId id="272" r:id="rId16"/>
    <p:sldId id="273" r:id="rId17"/>
    <p:sldId id="274" r:id="rId18"/>
    <p:sldId id="275" r:id="rId19"/>
    <p:sldId id="276" r:id="rId20"/>
    <p:sldId id="264"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DF12B-E994-42B0-B1B2-E8085DE6D75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79F0F1-25CF-407A-BA16-D1ACB0945637}">
      <dgm:prSet/>
      <dgm:spPr/>
      <dgm:t>
        <a:bodyPr/>
        <a:lstStyle/>
        <a:p>
          <a:r>
            <a:rPr lang="en-US" dirty="0" err="1"/>
            <a:t>Ravinda</a:t>
          </a:r>
          <a:r>
            <a:rPr lang="en-US" dirty="0"/>
            <a:t> Anjana S.A.D			- IT20062538</a:t>
          </a:r>
        </a:p>
      </dgm:t>
    </dgm:pt>
    <dgm:pt modelId="{0508B57E-C867-4FAD-BA55-277B6F3E6797}" type="parTrans" cxnId="{DB76F2E1-9BCD-47E5-8CAD-5D79C273B16A}">
      <dgm:prSet/>
      <dgm:spPr/>
      <dgm:t>
        <a:bodyPr/>
        <a:lstStyle/>
        <a:p>
          <a:endParaRPr lang="en-US"/>
        </a:p>
      </dgm:t>
    </dgm:pt>
    <dgm:pt modelId="{49B10BFD-7A1C-465B-8312-1E888F42F3E6}" type="sibTrans" cxnId="{DB76F2E1-9BCD-47E5-8CAD-5D79C273B16A}">
      <dgm:prSet/>
      <dgm:spPr/>
      <dgm:t>
        <a:bodyPr/>
        <a:lstStyle/>
        <a:p>
          <a:endParaRPr lang="en-US"/>
        </a:p>
      </dgm:t>
    </dgm:pt>
    <dgm:pt modelId="{8E03A83F-3F02-4F8C-8952-599656474795}">
      <dgm:prSet/>
      <dgm:spPr/>
      <dgm:t>
        <a:bodyPr/>
        <a:lstStyle/>
        <a:p>
          <a:r>
            <a:rPr lang="en-US" dirty="0"/>
            <a:t>Dakumpitiya D.A.L.C			- IT20187200</a:t>
          </a:r>
        </a:p>
      </dgm:t>
    </dgm:pt>
    <dgm:pt modelId="{9E990BEC-F970-4ACC-9AA1-951283392A02}" type="parTrans" cxnId="{CF8F82F5-BF57-4E40-B8E1-1844F8A19119}">
      <dgm:prSet/>
      <dgm:spPr/>
      <dgm:t>
        <a:bodyPr/>
        <a:lstStyle/>
        <a:p>
          <a:endParaRPr lang="en-US"/>
        </a:p>
      </dgm:t>
    </dgm:pt>
    <dgm:pt modelId="{90909EDB-5736-49D3-8424-E47FD0B34430}" type="sibTrans" cxnId="{CF8F82F5-BF57-4E40-B8E1-1844F8A19119}">
      <dgm:prSet/>
      <dgm:spPr/>
      <dgm:t>
        <a:bodyPr/>
        <a:lstStyle/>
        <a:p>
          <a:endParaRPr lang="en-US"/>
        </a:p>
      </dgm:t>
    </dgm:pt>
    <dgm:pt modelId="{68526C72-CF6B-4A55-B049-CAE2A679F28D}">
      <dgm:prSet/>
      <dgm:spPr/>
      <dgm:t>
        <a:bodyPr/>
        <a:lstStyle/>
        <a:p>
          <a:r>
            <a:rPr lang="pt-BR" dirty="0"/>
            <a:t>Bandara S.A.C.J.W			- IT20197278</a:t>
          </a:r>
          <a:endParaRPr lang="en-US" dirty="0"/>
        </a:p>
      </dgm:t>
    </dgm:pt>
    <dgm:pt modelId="{7082A19E-CD07-432D-94AD-D423ED8F3E49}" type="parTrans" cxnId="{30160DFD-F246-4711-A8AC-5C661A8A77D3}">
      <dgm:prSet/>
      <dgm:spPr/>
      <dgm:t>
        <a:bodyPr/>
        <a:lstStyle/>
        <a:p>
          <a:endParaRPr lang="en-US"/>
        </a:p>
      </dgm:t>
    </dgm:pt>
    <dgm:pt modelId="{24606E27-0072-4C5E-9AFE-D2792575B197}" type="sibTrans" cxnId="{30160DFD-F246-4711-A8AC-5C661A8A77D3}">
      <dgm:prSet/>
      <dgm:spPr/>
      <dgm:t>
        <a:bodyPr/>
        <a:lstStyle/>
        <a:p>
          <a:endParaRPr lang="en-US"/>
        </a:p>
      </dgm:t>
    </dgm:pt>
    <dgm:pt modelId="{0EB1FDD8-D7AD-4345-AA9A-62949FA96F3E}">
      <dgm:prSet/>
      <dgm:spPr/>
      <dgm:t>
        <a:bodyPr/>
        <a:lstStyle/>
        <a:p>
          <a:r>
            <a:rPr lang="pt-BR"/>
            <a:t>Wijesinghe W.A.K.R			- IT20751296</a:t>
          </a:r>
          <a:endParaRPr lang="en-US"/>
        </a:p>
      </dgm:t>
    </dgm:pt>
    <dgm:pt modelId="{A098439A-440B-496A-8BBA-2768337DDF49}" type="parTrans" cxnId="{8C363EFC-A88E-414F-BDEB-ACCD32BAF7C8}">
      <dgm:prSet/>
      <dgm:spPr/>
      <dgm:t>
        <a:bodyPr/>
        <a:lstStyle/>
        <a:p>
          <a:endParaRPr lang="en-US"/>
        </a:p>
      </dgm:t>
    </dgm:pt>
    <dgm:pt modelId="{A1BE281F-E0A9-4D28-B024-42206614CC63}" type="sibTrans" cxnId="{8C363EFC-A88E-414F-BDEB-ACCD32BAF7C8}">
      <dgm:prSet/>
      <dgm:spPr/>
      <dgm:t>
        <a:bodyPr/>
        <a:lstStyle/>
        <a:p>
          <a:endParaRPr lang="en-US"/>
        </a:p>
      </dgm:t>
    </dgm:pt>
    <dgm:pt modelId="{ADFB518F-BCD1-41AB-9702-A456BDA23840}">
      <dgm:prSet/>
      <dgm:spPr/>
      <dgm:t>
        <a:bodyPr/>
        <a:lstStyle/>
        <a:p>
          <a:r>
            <a:rPr lang="pt-BR"/>
            <a:t>Nigamuni M.M.S				- IT20189426</a:t>
          </a:r>
          <a:endParaRPr lang="en-US"/>
        </a:p>
      </dgm:t>
    </dgm:pt>
    <dgm:pt modelId="{D3F3D4CD-6B9C-4290-B2ED-CB1507C21F01}" type="parTrans" cxnId="{4CF6913D-6E14-4CB9-8E09-8CC6DD745011}">
      <dgm:prSet/>
      <dgm:spPr/>
      <dgm:t>
        <a:bodyPr/>
        <a:lstStyle/>
        <a:p>
          <a:endParaRPr lang="en-US"/>
        </a:p>
      </dgm:t>
    </dgm:pt>
    <dgm:pt modelId="{E7033545-36D1-4480-A239-50591DE5F1F1}" type="sibTrans" cxnId="{4CF6913D-6E14-4CB9-8E09-8CC6DD745011}">
      <dgm:prSet/>
      <dgm:spPr/>
      <dgm:t>
        <a:bodyPr/>
        <a:lstStyle/>
        <a:p>
          <a:endParaRPr lang="en-US"/>
        </a:p>
      </dgm:t>
    </dgm:pt>
    <dgm:pt modelId="{E7AB2E4E-D3E2-4CAB-9EA6-DCB6D052EDCE}">
      <dgm:prSet/>
      <dgm:spPr/>
      <dgm:t>
        <a:bodyPr/>
        <a:lstStyle/>
        <a:p>
          <a:r>
            <a:rPr lang="pt-BR" dirty="0"/>
            <a:t>Kadigamuwa A.S.T.W.M.R.R.W 	                - IT20197100</a:t>
          </a:r>
          <a:endParaRPr lang="en-US" dirty="0"/>
        </a:p>
      </dgm:t>
    </dgm:pt>
    <dgm:pt modelId="{2B428709-2607-424D-A695-3B3C96C43ECC}" type="parTrans" cxnId="{66D8FE29-13B7-40DF-A2AE-51BA1ABA84A6}">
      <dgm:prSet/>
      <dgm:spPr/>
      <dgm:t>
        <a:bodyPr/>
        <a:lstStyle/>
        <a:p>
          <a:endParaRPr lang="en-US"/>
        </a:p>
      </dgm:t>
    </dgm:pt>
    <dgm:pt modelId="{EEA0BCCE-0BED-4F88-9BDA-6557B1B4E16D}" type="sibTrans" cxnId="{66D8FE29-13B7-40DF-A2AE-51BA1ABA84A6}">
      <dgm:prSet/>
      <dgm:spPr/>
      <dgm:t>
        <a:bodyPr/>
        <a:lstStyle/>
        <a:p>
          <a:endParaRPr lang="en-US"/>
        </a:p>
      </dgm:t>
    </dgm:pt>
    <dgm:pt modelId="{8198E409-E7D4-4DDF-8F43-D83B855EE301}">
      <dgm:prSet/>
      <dgm:spPr/>
      <dgm:t>
        <a:bodyPr/>
        <a:lstStyle/>
        <a:p>
          <a:r>
            <a:rPr lang="pt-BR"/>
            <a:t>Mithsara K.A.G.N				- IT20190170</a:t>
          </a:r>
          <a:endParaRPr lang="en-US"/>
        </a:p>
      </dgm:t>
    </dgm:pt>
    <dgm:pt modelId="{9273ED3F-61E1-48EC-B13B-9EE25EF2A18A}" type="parTrans" cxnId="{304B0BCD-DD1B-41A4-A7E1-33AA4A33CE49}">
      <dgm:prSet/>
      <dgm:spPr/>
      <dgm:t>
        <a:bodyPr/>
        <a:lstStyle/>
        <a:p>
          <a:endParaRPr lang="en-US"/>
        </a:p>
      </dgm:t>
    </dgm:pt>
    <dgm:pt modelId="{1ACAC8DA-E8EA-48B0-96E8-ABB9A3CCF3AC}" type="sibTrans" cxnId="{304B0BCD-DD1B-41A4-A7E1-33AA4A33CE49}">
      <dgm:prSet/>
      <dgm:spPr/>
      <dgm:t>
        <a:bodyPr/>
        <a:lstStyle/>
        <a:p>
          <a:endParaRPr lang="en-US"/>
        </a:p>
      </dgm:t>
    </dgm:pt>
    <dgm:pt modelId="{C6C589EA-8F84-40EA-BA3F-FB85C608B8C0}">
      <dgm:prSet/>
      <dgm:spPr/>
      <dgm:t>
        <a:bodyPr/>
        <a:lstStyle/>
        <a:p>
          <a:r>
            <a:rPr lang="pt-BR"/>
            <a:t>Ariyathilake H.L				- IT20245788</a:t>
          </a:r>
          <a:endParaRPr lang="en-US"/>
        </a:p>
      </dgm:t>
    </dgm:pt>
    <dgm:pt modelId="{B2576CE4-460B-4FB5-86AF-E329ACDD77AB}" type="parTrans" cxnId="{FB411EEC-7FAF-4C25-97DC-38D55E152CC1}">
      <dgm:prSet/>
      <dgm:spPr/>
      <dgm:t>
        <a:bodyPr/>
        <a:lstStyle/>
        <a:p>
          <a:endParaRPr lang="en-US"/>
        </a:p>
      </dgm:t>
    </dgm:pt>
    <dgm:pt modelId="{3C351448-14AD-44A3-B462-DFA554D44015}" type="sibTrans" cxnId="{FB411EEC-7FAF-4C25-97DC-38D55E152CC1}">
      <dgm:prSet/>
      <dgm:spPr/>
      <dgm:t>
        <a:bodyPr/>
        <a:lstStyle/>
        <a:p>
          <a:endParaRPr lang="en-US"/>
        </a:p>
      </dgm:t>
    </dgm:pt>
    <dgm:pt modelId="{4672FD4B-E54E-462F-984E-E97472E4F432}" type="pres">
      <dgm:prSet presAssocID="{82ADF12B-E994-42B0-B1B2-E8085DE6D756}" presName="linear" presStyleCnt="0">
        <dgm:presLayoutVars>
          <dgm:animLvl val="lvl"/>
          <dgm:resizeHandles val="exact"/>
        </dgm:presLayoutVars>
      </dgm:prSet>
      <dgm:spPr/>
    </dgm:pt>
    <dgm:pt modelId="{E0CA3519-FAFD-4DC4-BE23-C365A6A36BE6}" type="pres">
      <dgm:prSet presAssocID="{FF79F0F1-25CF-407A-BA16-D1ACB0945637}" presName="parentText" presStyleLbl="node1" presStyleIdx="0" presStyleCnt="8">
        <dgm:presLayoutVars>
          <dgm:chMax val="0"/>
          <dgm:bulletEnabled val="1"/>
        </dgm:presLayoutVars>
      </dgm:prSet>
      <dgm:spPr/>
    </dgm:pt>
    <dgm:pt modelId="{52C0A4D5-08BF-45F6-BDE8-37F1B733ABCD}" type="pres">
      <dgm:prSet presAssocID="{49B10BFD-7A1C-465B-8312-1E888F42F3E6}" presName="spacer" presStyleCnt="0"/>
      <dgm:spPr/>
    </dgm:pt>
    <dgm:pt modelId="{07B98BFE-DD0B-4BDF-97CA-FF10ED26AD35}" type="pres">
      <dgm:prSet presAssocID="{8E03A83F-3F02-4F8C-8952-599656474795}" presName="parentText" presStyleLbl="node1" presStyleIdx="1" presStyleCnt="8">
        <dgm:presLayoutVars>
          <dgm:chMax val="0"/>
          <dgm:bulletEnabled val="1"/>
        </dgm:presLayoutVars>
      </dgm:prSet>
      <dgm:spPr/>
    </dgm:pt>
    <dgm:pt modelId="{3DD388D0-ED46-4CFF-8082-E19B8AC9F6D6}" type="pres">
      <dgm:prSet presAssocID="{90909EDB-5736-49D3-8424-E47FD0B34430}" presName="spacer" presStyleCnt="0"/>
      <dgm:spPr/>
    </dgm:pt>
    <dgm:pt modelId="{34DAE5C3-DF62-440F-8A47-AA7C7A0A5077}" type="pres">
      <dgm:prSet presAssocID="{68526C72-CF6B-4A55-B049-CAE2A679F28D}" presName="parentText" presStyleLbl="node1" presStyleIdx="2" presStyleCnt="8">
        <dgm:presLayoutVars>
          <dgm:chMax val="0"/>
          <dgm:bulletEnabled val="1"/>
        </dgm:presLayoutVars>
      </dgm:prSet>
      <dgm:spPr/>
    </dgm:pt>
    <dgm:pt modelId="{53C27374-B2BE-479F-A34B-45F2F6413246}" type="pres">
      <dgm:prSet presAssocID="{24606E27-0072-4C5E-9AFE-D2792575B197}" presName="spacer" presStyleCnt="0"/>
      <dgm:spPr/>
    </dgm:pt>
    <dgm:pt modelId="{DDFADE16-0F5E-4501-ABA2-44E0AF2A6497}" type="pres">
      <dgm:prSet presAssocID="{0EB1FDD8-D7AD-4345-AA9A-62949FA96F3E}" presName="parentText" presStyleLbl="node1" presStyleIdx="3" presStyleCnt="8">
        <dgm:presLayoutVars>
          <dgm:chMax val="0"/>
          <dgm:bulletEnabled val="1"/>
        </dgm:presLayoutVars>
      </dgm:prSet>
      <dgm:spPr/>
    </dgm:pt>
    <dgm:pt modelId="{9C5FA8DD-E027-4FCF-BA88-A3172A1229AF}" type="pres">
      <dgm:prSet presAssocID="{A1BE281F-E0A9-4D28-B024-42206614CC63}" presName="spacer" presStyleCnt="0"/>
      <dgm:spPr/>
    </dgm:pt>
    <dgm:pt modelId="{6DB829D8-07A8-46B8-9215-A2AF6496B093}" type="pres">
      <dgm:prSet presAssocID="{ADFB518F-BCD1-41AB-9702-A456BDA23840}" presName="parentText" presStyleLbl="node1" presStyleIdx="4" presStyleCnt="8">
        <dgm:presLayoutVars>
          <dgm:chMax val="0"/>
          <dgm:bulletEnabled val="1"/>
        </dgm:presLayoutVars>
      </dgm:prSet>
      <dgm:spPr/>
    </dgm:pt>
    <dgm:pt modelId="{3EB3E7AB-4746-479C-92BF-627E1626912F}" type="pres">
      <dgm:prSet presAssocID="{E7033545-36D1-4480-A239-50591DE5F1F1}" presName="spacer" presStyleCnt="0"/>
      <dgm:spPr/>
    </dgm:pt>
    <dgm:pt modelId="{B027F4C6-36FA-4C33-8251-118C4CF388A2}" type="pres">
      <dgm:prSet presAssocID="{E7AB2E4E-D3E2-4CAB-9EA6-DCB6D052EDCE}" presName="parentText" presStyleLbl="node1" presStyleIdx="5" presStyleCnt="8">
        <dgm:presLayoutVars>
          <dgm:chMax val="0"/>
          <dgm:bulletEnabled val="1"/>
        </dgm:presLayoutVars>
      </dgm:prSet>
      <dgm:spPr/>
    </dgm:pt>
    <dgm:pt modelId="{F672EFD2-6353-4531-BC54-0B4688629441}" type="pres">
      <dgm:prSet presAssocID="{EEA0BCCE-0BED-4F88-9BDA-6557B1B4E16D}" presName="spacer" presStyleCnt="0"/>
      <dgm:spPr/>
    </dgm:pt>
    <dgm:pt modelId="{F685BBEB-19AE-466A-8073-8A419C5B0F79}" type="pres">
      <dgm:prSet presAssocID="{8198E409-E7D4-4DDF-8F43-D83B855EE301}" presName="parentText" presStyleLbl="node1" presStyleIdx="6" presStyleCnt="8">
        <dgm:presLayoutVars>
          <dgm:chMax val="0"/>
          <dgm:bulletEnabled val="1"/>
        </dgm:presLayoutVars>
      </dgm:prSet>
      <dgm:spPr/>
    </dgm:pt>
    <dgm:pt modelId="{C2C11A7C-1375-402E-A1AA-53DA26C061B6}" type="pres">
      <dgm:prSet presAssocID="{1ACAC8DA-E8EA-48B0-96E8-ABB9A3CCF3AC}" presName="spacer" presStyleCnt="0"/>
      <dgm:spPr/>
    </dgm:pt>
    <dgm:pt modelId="{AC76B5B2-600F-43C8-8C0B-D018E9F57DC1}" type="pres">
      <dgm:prSet presAssocID="{C6C589EA-8F84-40EA-BA3F-FB85C608B8C0}" presName="parentText" presStyleLbl="node1" presStyleIdx="7" presStyleCnt="8">
        <dgm:presLayoutVars>
          <dgm:chMax val="0"/>
          <dgm:bulletEnabled val="1"/>
        </dgm:presLayoutVars>
      </dgm:prSet>
      <dgm:spPr/>
    </dgm:pt>
  </dgm:ptLst>
  <dgm:cxnLst>
    <dgm:cxn modelId="{57298C16-6971-4D0B-994D-38F3BD10B64E}" type="presOf" srcId="{68526C72-CF6B-4A55-B049-CAE2A679F28D}" destId="{34DAE5C3-DF62-440F-8A47-AA7C7A0A5077}" srcOrd="0" destOrd="0" presId="urn:microsoft.com/office/officeart/2005/8/layout/vList2"/>
    <dgm:cxn modelId="{AB578826-30EF-4678-A07F-509C0E0EB6CD}" type="presOf" srcId="{C6C589EA-8F84-40EA-BA3F-FB85C608B8C0}" destId="{AC76B5B2-600F-43C8-8C0B-D018E9F57DC1}" srcOrd="0" destOrd="0" presId="urn:microsoft.com/office/officeart/2005/8/layout/vList2"/>
    <dgm:cxn modelId="{66D8FE29-13B7-40DF-A2AE-51BA1ABA84A6}" srcId="{82ADF12B-E994-42B0-B1B2-E8085DE6D756}" destId="{E7AB2E4E-D3E2-4CAB-9EA6-DCB6D052EDCE}" srcOrd="5" destOrd="0" parTransId="{2B428709-2607-424D-A695-3B3C96C43ECC}" sibTransId="{EEA0BCCE-0BED-4F88-9BDA-6557B1B4E16D}"/>
    <dgm:cxn modelId="{4CF6913D-6E14-4CB9-8E09-8CC6DD745011}" srcId="{82ADF12B-E994-42B0-B1B2-E8085DE6D756}" destId="{ADFB518F-BCD1-41AB-9702-A456BDA23840}" srcOrd="4" destOrd="0" parTransId="{D3F3D4CD-6B9C-4290-B2ED-CB1507C21F01}" sibTransId="{E7033545-36D1-4480-A239-50591DE5F1F1}"/>
    <dgm:cxn modelId="{34231B5F-48EE-4004-9031-CB34ED0B6DC0}" type="presOf" srcId="{8198E409-E7D4-4DDF-8F43-D83B855EE301}" destId="{F685BBEB-19AE-466A-8073-8A419C5B0F79}" srcOrd="0" destOrd="0" presId="urn:microsoft.com/office/officeart/2005/8/layout/vList2"/>
    <dgm:cxn modelId="{34C2E571-5F57-43B8-9DE9-39C94D48AD60}" type="presOf" srcId="{8E03A83F-3F02-4F8C-8952-599656474795}" destId="{07B98BFE-DD0B-4BDF-97CA-FF10ED26AD35}" srcOrd="0" destOrd="0" presId="urn:microsoft.com/office/officeart/2005/8/layout/vList2"/>
    <dgm:cxn modelId="{529FC497-943C-4090-93A3-2CD60DD6928A}" type="presOf" srcId="{82ADF12B-E994-42B0-B1B2-E8085DE6D756}" destId="{4672FD4B-E54E-462F-984E-E97472E4F432}" srcOrd="0" destOrd="0" presId="urn:microsoft.com/office/officeart/2005/8/layout/vList2"/>
    <dgm:cxn modelId="{311FC5A8-1A70-49F2-AE4E-9241A00B5EDE}" type="presOf" srcId="{E7AB2E4E-D3E2-4CAB-9EA6-DCB6D052EDCE}" destId="{B027F4C6-36FA-4C33-8251-118C4CF388A2}" srcOrd="0" destOrd="0" presId="urn:microsoft.com/office/officeart/2005/8/layout/vList2"/>
    <dgm:cxn modelId="{9F8710B2-8A08-4D82-9A8D-A7FC86E8E6FA}" type="presOf" srcId="{ADFB518F-BCD1-41AB-9702-A456BDA23840}" destId="{6DB829D8-07A8-46B8-9215-A2AF6496B093}" srcOrd="0" destOrd="0" presId="urn:microsoft.com/office/officeart/2005/8/layout/vList2"/>
    <dgm:cxn modelId="{F9CAD8C3-8ED1-4A16-8581-71ED640C2765}" type="presOf" srcId="{0EB1FDD8-D7AD-4345-AA9A-62949FA96F3E}" destId="{DDFADE16-0F5E-4501-ABA2-44E0AF2A6497}" srcOrd="0" destOrd="0" presId="urn:microsoft.com/office/officeart/2005/8/layout/vList2"/>
    <dgm:cxn modelId="{304B0BCD-DD1B-41A4-A7E1-33AA4A33CE49}" srcId="{82ADF12B-E994-42B0-B1B2-E8085DE6D756}" destId="{8198E409-E7D4-4DDF-8F43-D83B855EE301}" srcOrd="6" destOrd="0" parTransId="{9273ED3F-61E1-48EC-B13B-9EE25EF2A18A}" sibTransId="{1ACAC8DA-E8EA-48B0-96E8-ABB9A3CCF3AC}"/>
    <dgm:cxn modelId="{2FADE1DD-1922-4754-A29C-7F8B300010F5}" type="presOf" srcId="{FF79F0F1-25CF-407A-BA16-D1ACB0945637}" destId="{E0CA3519-FAFD-4DC4-BE23-C365A6A36BE6}" srcOrd="0" destOrd="0" presId="urn:microsoft.com/office/officeart/2005/8/layout/vList2"/>
    <dgm:cxn modelId="{DB76F2E1-9BCD-47E5-8CAD-5D79C273B16A}" srcId="{82ADF12B-E994-42B0-B1B2-E8085DE6D756}" destId="{FF79F0F1-25CF-407A-BA16-D1ACB0945637}" srcOrd="0" destOrd="0" parTransId="{0508B57E-C867-4FAD-BA55-277B6F3E6797}" sibTransId="{49B10BFD-7A1C-465B-8312-1E888F42F3E6}"/>
    <dgm:cxn modelId="{FB411EEC-7FAF-4C25-97DC-38D55E152CC1}" srcId="{82ADF12B-E994-42B0-B1B2-E8085DE6D756}" destId="{C6C589EA-8F84-40EA-BA3F-FB85C608B8C0}" srcOrd="7" destOrd="0" parTransId="{B2576CE4-460B-4FB5-86AF-E329ACDD77AB}" sibTransId="{3C351448-14AD-44A3-B462-DFA554D44015}"/>
    <dgm:cxn modelId="{CF8F82F5-BF57-4E40-B8E1-1844F8A19119}" srcId="{82ADF12B-E994-42B0-B1B2-E8085DE6D756}" destId="{8E03A83F-3F02-4F8C-8952-599656474795}" srcOrd="1" destOrd="0" parTransId="{9E990BEC-F970-4ACC-9AA1-951283392A02}" sibTransId="{90909EDB-5736-49D3-8424-E47FD0B34430}"/>
    <dgm:cxn modelId="{8C363EFC-A88E-414F-BDEB-ACCD32BAF7C8}" srcId="{82ADF12B-E994-42B0-B1B2-E8085DE6D756}" destId="{0EB1FDD8-D7AD-4345-AA9A-62949FA96F3E}" srcOrd="3" destOrd="0" parTransId="{A098439A-440B-496A-8BBA-2768337DDF49}" sibTransId="{A1BE281F-E0A9-4D28-B024-42206614CC63}"/>
    <dgm:cxn modelId="{30160DFD-F246-4711-A8AC-5C661A8A77D3}" srcId="{82ADF12B-E994-42B0-B1B2-E8085DE6D756}" destId="{68526C72-CF6B-4A55-B049-CAE2A679F28D}" srcOrd="2" destOrd="0" parTransId="{7082A19E-CD07-432D-94AD-D423ED8F3E49}" sibTransId="{24606E27-0072-4C5E-9AFE-D2792575B197}"/>
    <dgm:cxn modelId="{EA37FD3E-EC20-450F-A305-DDB33444EF18}" type="presParOf" srcId="{4672FD4B-E54E-462F-984E-E97472E4F432}" destId="{E0CA3519-FAFD-4DC4-BE23-C365A6A36BE6}" srcOrd="0" destOrd="0" presId="urn:microsoft.com/office/officeart/2005/8/layout/vList2"/>
    <dgm:cxn modelId="{96D051EB-73CC-49A9-8171-D85BDA0F9353}" type="presParOf" srcId="{4672FD4B-E54E-462F-984E-E97472E4F432}" destId="{52C0A4D5-08BF-45F6-BDE8-37F1B733ABCD}" srcOrd="1" destOrd="0" presId="urn:microsoft.com/office/officeart/2005/8/layout/vList2"/>
    <dgm:cxn modelId="{A913F224-6544-4693-B205-672D26616301}" type="presParOf" srcId="{4672FD4B-E54E-462F-984E-E97472E4F432}" destId="{07B98BFE-DD0B-4BDF-97CA-FF10ED26AD35}" srcOrd="2" destOrd="0" presId="urn:microsoft.com/office/officeart/2005/8/layout/vList2"/>
    <dgm:cxn modelId="{633158D1-1444-4973-85D1-092369805322}" type="presParOf" srcId="{4672FD4B-E54E-462F-984E-E97472E4F432}" destId="{3DD388D0-ED46-4CFF-8082-E19B8AC9F6D6}" srcOrd="3" destOrd="0" presId="urn:microsoft.com/office/officeart/2005/8/layout/vList2"/>
    <dgm:cxn modelId="{411EC6BE-023C-4564-BEF0-C466BAC3434E}" type="presParOf" srcId="{4672FD4B-E54E-462F-984E-E97472E4F432}" destId="{34DAE5C3-DF62-440F-8A47-AA7C7A0A5077}" srcOrd="4" destOrd="0" presId="urn:microsoft.com/office/officeart/2005/8/layout/vList2"/>
    <dgm:cxn modelId="{9BE4E889-5DAF-483C-9077-BCA396A6D807}" type="presParOf" srcId="{4672FD4B-E54E-462F-984E-E97472E4F432}" destId="{53C27374-B2BE-479F-A34B-45F2F6413246}" srcOrd="5" destOrd="0" presId="urn:microsoft.com/office/officeart/2005/8/layout/vList2"/>
    <dgm:cxn modelId="{C8EA4BE4-3E9E-42AA-B604-9C03DE30F55D}" type="presParOf" srcId="{4672FD4B-E54E-462F-984E-E97472E4F432}" destId="{DDFADE16-0F5E-4501-ABA2-44E0AF2A6497}" srcOrd="6" destOrd="0" presId="urn:microsoft.com/office/officeart/2005/8/layout/vList2"/>
    <dgm:cxn modelId="{29E214F2-0A70-42E0-946E-47FC3B75E4DD}" type="presParOf" srcId="{4672FD4B-E54E-462F-984E-E97472E4F432}" destId="{9C5FA8DD-E027-4FCF-BA88-A3172A1229AF}" srcOrd="7" destOrd="0" presId="urn:microsoft.com/office/officeart/2005/8/layout/vList2"/>
    <dgm:cxn modelId="{155BD87E-DCFC-40B0-8D08-07F3FC372B87}" type="presParOf" srcId="{4672FD4B-E54E-462F-984E-E97472E4F432}" destId="{6DB829D8-07A8-46B8-9215-A2AF6496B093}" srcOrd="8" destOrd="0" presId="urn:microsoft.com/office/officeart/2005/8/layout/vList2"/>
    <dgm:cxn modelId="{F79AA77B-D0E6-46D5-B614-7384B81409FB}" type="presParOf" srcId="{4672FD4B-E54E-462F-984E-E97472E4F432}" destId="{3EB3E7AB-4746-479C-92BF-627E1626912F}" srcOrd="9" destOrd="0" presId="urn:microsoft.com/office/officeart/2005/8/layout/vList2"/>
    <dgm:cxn modelId="{0A48E8AD-63A4-4040-8512-7ECB97E10A65}" type="presParOf" srcId="{4672FD4B-E54E-462F-984E-E97472E4F432}" destId="{B027F4C6-36FA-4C33-8251-118C4CF388A2}" srcOrd="10" destOrd="0" presId="urn:microsoft.com/office/officeart/2005/8/layout/vList2"/>
    <dgm:cxn modelId="{BFF0A9EB-CD7F-48D7-A339-8EC2849DCBE0}" type="presParOf" srcId="{4672FD4B-E54E-462F-984E-E97472E4F432}" destId="{F672EFD2-6353-4531-BC54-0B4688629441}" srcOrd="11" destOrd="0" presId="urn:microsoft.com/office/officeart/2005/8/layout/vList2"/>
    <dgm:cxn modelId="{604F07A3-3C68-4834-B9E7-1D1F0D40D490}" type="presParOf" srcId="{4672FD4B-E54E-462F-984E-E97472E4F432}" destId="{F685BBEB-19AE-466A-8073-8A419C5B0F79}" srcOrd="12" destOrd="0" presId="urn:microsoft.com/office/officeart/2005/8/layout/vList2"/>
    <dgm:cxn modelId="{BD03FDD4-5799-44CE-BEA0-C3E0AC290A39}" type="presParOf" srcId="{4672FD4B-E54E-462F-984E-E97472E4F432}" destId="{C2C11A7C-1375-402E-A1AA-53DA26C061B6}" srcOrd="13" destOrd="0" presId="urn:microsoft.com/office/officeart/2005/8/layout/vList2"/>
    <dgm:cxn modelId="{A164D771-9611-41B5-8ACD-7F4D3700B70B}" type="presParOf" srcId="{4672FD4B-E54E-462F-984E-E97472E4F432}" destId="{AC76B5B2-600F-43C8-8C0B-D018E9F57D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3519-FAFD-4DC4-BE23-C365A6A36BE6}">
      <dsp:nvSpPr>
        <dsp:cNvPr id="0" name=""/>
        <dsp:cNvSpPr/>
      </dsp:nvSpPr>
      <dsp:spPr>
        <a:xfrm>
          <a:off x="0" y="55268"/>
          <a:ext cx="6308188"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Ravinda</a:t>
          </a:r>
          <a:r>
            <a:rPr lang="en-US" sz="2000" kern="1200" dirty="0"/>
            <a:t> Anjana S.A.D			- IT20062538</a:t>
          </a:r>
        </a:p>
      </dsp:txBody>
      <dsp:txXfrm>
        <a:off x="23417" y="78685"/>
        <a:ext cx="6261354" cy="432866"/>
      </dsp:txXfrm>
    </dsp:sp>
    <dsp:sp modelId="{07B98BFE-DD0B-4BDF-97CA-FF10ED26AD35}">
      <dsp:nvSpPr>
        <dsp:cNvPr id="0" name=""/>
        <dsp:cNvSpPr/>
      </dsp:nvSpPr>
      <dsp:spPr>
        <a:xfrm>
          <a:off x="0" y="592569"/>
          <a:ext cx="6308188" cy="47970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Dakumpitiya D.A.L.C			- IT20187200</a:t>
          </a:r>
        </a:p>
      </dsp:txBody>
      <dsp:txXfrm>
        <a:off x="23417" y="615986"/>
        <a:ext cx="6261354" cy="432866"/>
      </dsp:txXfrm>
    </dsp:sp>
    <dsp:sp modelId="{34DAE5C3-DF62-440F-8A47-AA7C7A0A5077}">
      <dsp:nvSpPr>
        <dsp:cNvPr id="0" name=""/>
        <dsp:cNvSpPr/>
      </dsp:nvSpPr>
      <dsp:spPr>
        <a:xfrm>
          <a:off x="0" y="1129869"/>
          <a:ext cx="6308188" cy="47970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Bandara S.A.C.J.W			- IT20197278</a:t>
          </a:r>
          <a:endParaRPr lang="en-US" sz="2000" kern="1200" dirty="0"/>
        </a:p>
      </dsp:txBody>
      <dsp:txXfrm>
        <a:off x="23417" y="1153286"/>
        <a:ext cx="6261354" cy="432866"/>
      </dsp:txXfrm>
    </dsp:sp>
    <dsp:sp modelId="{DDFADE16-0F5E-4501-ABA2-44E0AF2A6497}">
      <dsp:nvSpPr>
        <dsp:cNvPr id="0" name=""/>
        <dsp:cNvSpPr/>
      </dsp:nvSpPr>
      <dsp:spPr>
        <a:xfrm>
          <a:off x="0" y="1667169"/>
          <a:ext cx="6308188" cy="47970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Wijesinghe W.A.K.R			- IT20751296</a:t>
          </a:r>
          <a:endParaRPr lang="en-US" sz="2000" kern="1200"/>
        </a:p>
      </dsp:txBody>
      <dsp:txXfrm>
        <a:off x="23417" y="1690586"/>
        <a:ext cx="6261354" cy="432866"/>
      </dsp:txXfrm>
    </dsp:sp>
    <dsp:sp modelId="{6DB829D8-07A8-46B8-9215-A2AF6496B093}">
      <dsp:nvSpPr>
        <dsp:cNvPr id="0" name=""/>
        <dsp:cNvSpPr/>
      </dsp:nvSpPr>
      <dsp:spPr>
        <a:xfrm>
          <a:off x="0" y="2204469"/>
          <a:ext cx="6308188" cy="47970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Nigamuni M.M.S				- IT20189426</a:t>
          </a:r>
          <a:endParaRPr lang="en-US" sz="2000" kern="1200"/>
        </a:p>
      </dsp:txBody>
      <dsp:txXfrm>
        <a:off x="23417" y="2227886"/>
        <a:ext cx="6261354" cy="432866"/>
      </dsp:txXfrm>
    </dsp:sp>
    <dsp:sp modelId="{B027F4C6-36FA-4C33-8251-118C4CF388A2}">
      <dsp:nvSpPr>
        <dsp:cNvPr id="0" name=""/>
        <dsp:cNvSpPr/>
      </dsp:nvSpPr>
      <dsp:spPr>
        <a:xfrm>
          <a:off x="0" y="2741769"/>
          <a:ext cx="6308188" cy="47970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dirty="0"/>
            <a:t>Kadigamuwa A.S.T.W.M.R.R.W 	                - IT20197100</a:t>
          </a:r>
          <a:endParaRPr lang="en-US" sz="2000" kern="1200" dirty="0"/>
        </a:p>
      </dsp:txBody>
      <dsp:txXfrm>
        <a:off x="23417" y="2765186"/>
        <a:ext cx="6261354" cy="432866"/>
      </dsp:txXfrm>
    </dsp:sp>
    <dsp:sp modelId="{F685BBEB-19AE-466A-8073-8A419C5B0F79}">
      <dsp:nvSpPr>
        <dsp:cNvPr id="0" name=""/>
        <dsp:cNvSpPr/>
      </dsp:nvSpPr>
      <dsp:spPr>
        <a:xfrm>
          <a:off x="0" y="3279069"/>
          <a:ext cx="6308188" cy="47970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Mithsara K.A.G.N				- IT20190170</a:t>
          </a:r>
          <a:endParaRPr lang="en-US" sz="2000" kern="1200"/>
        </a:p>
      </dsp:txBody>
      <dsp:txXfrm>
        <a:off x="23417" y="3302486"/>
        <a:ext cx="6261354" cy="432866"/>
      </dsp:txXfrm>
    </dsp:sp>
    <dsp:sp modelId="{AC76B5B2-600F-43C8-8C0B-D018E9F57DC1}">
      <dsp:nvSpPr>
        <dsp:cNvPr id="0" name=""/>
        <dsp:cNvSpPr/>
      </dsp:nvSpPr>
      <dsp:spPr>
        <a:xfrm>
          <a:off x="0" y="3816369"/>
          <a:ext cx="6308188"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pt-BR" sz="2000" kern="1200"/>
            <a:t>Ariyathilake H.L				- IT20245788</a:t>
          </a:r>
          <a:endParaRPr lang="en-US" sz="2000" kern="1200"/>
        </a:p>
      </dsp:txBody>
      <dsp:txXfrm>
        <a:off x="23417" y="3839786"/>
        <a:ext cx="6261354"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E35-975B-4735-A432-04C81D3C2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ECB68C-8CE8-4894-9D65-2A37D920894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FE43D-0FBB-4D42-B46C-6F02690C7AD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7405AD8D-337D-4E68-8CCC-9737DC16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DD8A9-E9DE-41A8-9513-48659F7A41E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202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C49A-8FF5-4D07-84E5-4C57F0797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8A95B-F0F9-4D4A-ADAC-76271DBD3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CE1E8-4EFD-4229-9EA7-C775E4B5B31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65FEB283-0C73-4A22-A88C-6AAAC181C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CD4A1-9873-4B93-8979-6E51C28598AB}"/>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6012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326A8-4C7A-4020-99F7-A11EAC52A41F}"/>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CA69F-383C-4B99-B48D-506BE2A3A49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33189-492C-4E53-8D85-975A86B52D84}"/>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4A2D3C3B-3B3B-41B5-A4D5-146D23201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41829-4F59-491C-86E9-3492C141DC92}"/>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51599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A36-76D8-415F-84D5-B68B57EA0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B640DD-D2CC-41E1-9834-78CB8483AD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1FA68-C70A-4CB7-8B2D-BC382CB714FB}"/>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93098B5E-61F3-4B14-9988-2D7BDBCDA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3948-7001-4B4D-9438-8383C7559484}"/>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83583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1D88-F756-459C-A93F-1CC993F5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B277-F5E5-4533-99E8-4755DFEAB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391F-1090-4ECE-A0B9-D13B85FD1E5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C1361CCC-F9BA-4EEC-B16F-50D425ABB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941-32C2-4907-95E6-AA17A8E78DC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99256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B25-A5BE-4D86-88B8-D769E3086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E1726-72FB-45C0-97FC-DF268184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71C47-FF8E-4E0A-B244-C0C8AE0F7316}"/>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089F391A-ADB6-4CA0-AB57-C3E89308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CF4DE-55CF-426B-8622-F47ADE5D592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90041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117-EE76-4751-9386-E6F02415D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3A3B7-EEC7-4E30-B840-BEEF4BE02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B5BB9-304A-4217-8F66-43EB2E54B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FAB59-3CA4-4AA0-87E9-1A91CC22D1BD}"/>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A68BE79-31DA-4FE6-84C8-466265FAE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11BD8-2601-4A5D-B9E6-49DD7393600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4916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222-A0B9-4486-83B1-7F60FFDA5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37FE22-9B1F-4254-916D-E911719C2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13310-BB54-4F99-908E-DE5723535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D7998-7E40-40EA-A98B-614FC0A2A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567553-B927-45EF-B043-8AB6CB4BD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52EA4-6549-4FF1-ACAD-0E010EF69B7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a:extLst>
              <a:ext uri="{FF2B5EF4-FFF2-40B4-BE49-F238E27FC236}">
                <a16:creationId xmlns:a16="http://schemas.microsoft.com/office/drawing/2014/main" id="{05629948-CAFF-4CBA-AB31-B064E7168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40364-145C-4705-BE89-C18C5B610F57}"/>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1279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840E-1CDC-4C6E-A87A-9D9062413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A721F-F6E6-4C39-AE3E-55A772CB8B22}"/>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a:extLst>
              <a:ext uri="{FF2B5EF4-FFF2-40B4-BE49-F238E27FC236}">
                <a16:creationId xmlns:a16="http://schemas.microsoft.com/office/drawing/2014/main" id="{85840643-FF3E-4134-9E43-C2D0A529AC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B941-9295-45EC-9484-F1646173956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59446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0B9E4-B163-434C-883D-3E500EF144A0}"/>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a:extLst>
              <a:ext uri="{FF2B5EF4-FFF2-40B4-BE49-F238E27FC236}">
                <a16:creationId xmlns:a16="http://schemas.microsoft.com/office/drawing/2014/main" id="{A85CDC56-A0D5-47EB-B0AC-2190C6286A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9E55-5B12-4106-B30F-F5E621ECD79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53324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6D4F-91D7-4344-A6E6-B2852111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ED571-95FB-49C4-9996-19CD49DAE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67F4B-91AE-4041-B525-B97472221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C19CE-5ECF-4B62-9A89-CAE041605405}"/>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A88C754A-0C64-4E78-9CC1-2BDA0366B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A9DD6-E524-4501-8900-AF4D02A3043E}"/>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52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D326-3E2A-422F-9758-001D42916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DDC20-9258-40AA-902B-9DEFB9D19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F9082-5AFA-4995-94DD-2EBEDAB20A35}"/>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CFAB0C03-AB20-4ABB-BD67-A88479FD1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12C45-4CFD-460B-BF34-A0AE35AFB9C0}"/>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921887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0D15-A53B-47A8-9F32-7B58DB28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6F616-5948-4AE2-A91B-ECE3E41BE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20692-4247-4A2B-A9AE-4957B5A52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D099F-D51B-4013-940E-80730FE8C7A7}"/>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a:extLst>
              <a:ext uri="{FF2B5EF4-FFF2-40B4-BE49-F238E27FC236}">
                <a16:creationId xmlns:a16="http://schemas.microsoft.com/office/drawing/2014/main" id="{C4325AF8-7A65-47F3-BE8D-2E334EEF5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C3283-F5C7-47C8-8234-5979440918EC}"/>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12356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AF04-7178-4847-B352-BA1CE4B80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72A0A-5878-44B3-BBA2-EA2D50122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A7484-5A44-4C0A-B441-687F7C969234}"/>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597E5E3-AED5-424A-A8BA-81C0FBD9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3CD7-DED6-468B-B69A-C73D8DF4C9AA}"/>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934496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B88AA-B753-46A2-ACAB-34A58A79F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7D626-9792-4E2D-B161-8CF6C0A65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EC5C-DDB4-4E5C-9E1A-FA5EE87675D1}"/>
              </a:ext>
            </a:extLst>
          </p:cNvPr>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3853676A-D09A-459B-A3E1-BDFD6BD7F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DAFC-720F-4257-B239-38EAA8CFB7CD}"/>
              </a:ext>
            </a:extLst>
          </p:cNvPr>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63410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20177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5063024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7836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4060922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32062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A402-9A27-48C5-B7F3-8545A451B1BF}"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430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A402-9A27-48C5-B7F3-8545A451B1BF}"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283961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DCFE-20D4-46CC-A4CC-A89DF18F4C38}"/>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1534C-1A03-48CC-981D-308D03C7B405}"/>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6154D-08E9-44CC-9311-034CF1650E58}"/>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92D2284A-AE40-4DB9-ABD5-BB383A0C6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13F62-1663-47E5-A1D5-22F5851897E4}"/>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5074761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035101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763988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A402-9A27-48C5-B7F3-8545A451B1BF}"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64869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091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85745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F2AF-2DAC-4FB3-BCA8-0B78B7F8918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28319067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398264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84A402-9A27-48C5-B7F3-8545A451B1BF}" type="datetimeFigureOut">
              <a:rPr lang="en-US" smtClean="0"/>
              <a:t>7/26/2021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8512663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3485440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84A402-9A27-48C5-B7F3-8545A451B1BF}"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D8A868D-5E01-4E09-9360-CA803E64D80C}" type="slidenum">
              <a:rPr lang="en-US" smtClean="0"/>
              <a:t>‹#›</a:t>
            </a:fld>
            <a:endParaRPr lang="en-US"/>
          </a:p>
        </p:txBody>
      </p:sp>
    </p:spTree>
    <p:extLst>
      <p:ext uri="{BB962C8B-B14F-4D97-AF65-F5344CB8AC3E}">
        <p14:creationId xmlns:p14="http://schemas.microsoft.com/office/powerpoint/2010/main" val="107970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B146-6CAF-4641-99D8-CC683A97D9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DF886-4D8B-44C2-ABEF-266ADA856EC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725DBB-11E1-446A-8D60-B41F6B34C4BC}"/>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FD7FAA-86E2-4D39-B703-CE64E18941FE}"/>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3E49FA2-FCCD-459A-BCF3-0B6B3157F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C2E65-0E4A-41CC-8387-0DDD78B4668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94662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1854-BDED-47E4-9DD4-4A5AD7E03457}"/>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30E8B-B77A-4D05-A55A-DB892CB4F2D7}"/>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00F4DD-01C3-451F-B204-79FCD4EE237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58D97-4344-453F-9CAF-C71D8E37CD5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A648DA-EBB0-4C73-954E-854F07CCE66F}"/>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A3556E-0791-4ABC-9781-0B8B642D1D4A}"/>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8" name="Footer Placeholder 7">
            <a:extLst>
              <a:ext uri="{FF2B5EF4-FFF2-40B4-BE49-F238E27FC236}">
                <a16:creationId xmlns:a16="http://schemas.microsoft.com/office/drawing/2014/main" id="{AE9E45F9-7201-4022-8A45-F19CAC246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1B5659-640D-4C83-9353-49AA3E9E5EB5}"/>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6449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B259-FEBB-4D78-9090-8E78AE3C2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B66F-F0A6-45EE-B2C6-6D366D4A4089}"/>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4" name="Footer Placeholder 3">
            <a:extLst>
              <a:ext uri="{FF2B5EF4-FFF2-40B4-BE49-F238E27FC236}">
                <a16:creationId xmlns:a16="http://schemas.microsoft.com/office/drawing/2014/main" id="{E44867BD-6DF0-4883-B070-9F1C0AE2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CE0B-65B3-45C1-9B67-27B1B82E10F3}"/>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32553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5E0B0-A370-4BB7-BBEB-B779979C8D41}"/>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3" name="Footer Placeholder 2">
            <a:extLst>
              <a:ext uri="{FF2B5EF4-FFF2-40B4-BE49-F238E27FC236}">
                <a16:creationId xmlns:a16="http://schemas.microsoft.com/office/drawing/2014/main" id="{AEAA83E9-513C-40DA-8CC9-34B49F6FA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9ACB8-E154-4EE3-9149-9706D343A948}"/>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8997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05B5-7102-4C0F-AFF8-7A3408F7626C}"/>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F1FEB-7FD9-41BE-9CBF-3FE7767CAB97}"/>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70C6BC-781A-4CB9-A634-3646EF44621F}"/>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3D767-3279-471A-9AA2-7196B9B7B86C}"/>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3D26300E-3BF8-45E8-8E84-2BD6733DD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68896-5B35-436F-B529-6BEF8AD74F6A}"/>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21314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E897-1767-4BA8-A1CC-68345B4A84A7}"/>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AD2CB-23B0-4128-B792-94F9672D4AA5}"/>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509F865B-2B5C-402B-A3C3-4C4967E1E4B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CDE67EE-652D-4D06-99F8-078095E6836B}"/>
              </a:ext>
            </a:extLst>
          </p:cNvPr>
          <p:cNvSpPr>
            <a:spLocks noGrp="1"/>
          </p:cNvSpPr>
          <p:nvPr>
            <p:ph type="dt" sz="half" idx="10"/>
          </p:nvPr>
        </p:nvSpPr>
        <p:spPr/>
        <p:txBody>
          <a:bodyPr/>
          <a:lstStyle/>
          <a:p>
            <a:fld id="{72FBF2AF-2DAC-4FB3-BCA8-0B78B7F8918A}" type="datetimeFigureOut">
              <a:rPr lang="en-US" smtClean="0"/>
              <a:t>7/26/2021</a:t>
            </a:fld>
            <a:endParaRPr lang="en-US"/>
          </a:p>
        </p:txBody>
      </p:sp>
      <p:sp>
        <p:nvSpPr>
          <p:cNvPr id="6" name="Footer Placeholder 5">
            <a:extLst>
              <a:ext uri="{FF2B5EF4-FFF2-40B4-BE49-F238E27FC236}">
                <a16:creationId xmlns:a16="http://schemas.microsoft.com/office/drawing/2014/main" id="{64332ADE-D402-4C83-9AB7-4F8B397FF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E410-D2CA-4BC8-A69F-145519CC0BDF}"/>
              </a:ext>
            </a:extLst>
          </p:cNvPr>
          <p:cNvSpPr>
            <a:spLocks noGrp="1"/>
          </p:cNvSpPr>
          <p:nvPr>
            <p:ph type="sldNum" sz="quarter" idx="12"/>
          </p:nvPr>
        </p:nvSpPr>
        <p:spPr/>
        <p:txBody>
          <a:bodyPr/>
          <a:lstStyle/>
          <a:p>
            <a:fld id="{0DD3EB2C-2717-4336-BBC0-404A575105B8}" type="slidenum">
              <a:rPr lang="en-US" smtClean="0"/>
              <a:t>‹#›</a:t>
            </a:fld>
            <a:endParaRPr lang="en-US"/>
          </a:p>
        </p:txBody>
      </p:sp>
    </p:spTree>
    <p:extLst>
      <p:ext uri="{BB962C8B-B14F-4D97-AF65-F5344CB8AC3E}">
        <p14:creationId xmlns:p14="http://schemas.microsoft.com/office/powerpoint/2010/main" val="10532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D33CF8-3A58-4332-AE89-44475E13420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F79D6-60AD-4D0A-9327-B28B4B1D0F5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363BE-FD8F-4E21-9A93-EDCD020E295C}"/>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F2AF-2DAC-4FB3-BCA8-0B78B7F8918A}" type="datetimeFigureOut">
              <a:rPr lang="en-US" smtClean="0"/>
              <a:t>7/26/2021</a:t>
            </a:fld>
            <a:endParaRPr lang="en-US"/>
          </a:p>
        </p:txBody>
      </p:sp>
      <p:sp>
        <p:nvSpPr>
          <p:cNvPr id="5" name="Footer Placeholder 4">
            <a:extLst>
              <a:ext uri="{FF2B5EF4-FFF2-40B4-BE49-F238E27FC236}">
                <a16:creationId xmlns:a16="http://schemas.microsoft.com/office/drawing/2014/main" id="{FCC76876-03B8-48C5-A406-168385F59FB2}"/>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212F8-AA4F-402B-B8EB-8520AD6C1AEE}"/>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3716681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76E452-A499-4E46-90F9-D25A3494D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820B7B-DE3C-4CC7-BBEB-22846F2DD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2190-F377-45D7-889A-D18B5FCD1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A402-9A27-48C5-B7F3-8545A451B1BF}" type="datetimeFigureOut">
              <a:rPr lang="en-US" smtClean="0"/>
              <a:t>7/26/2021</a:t>
            </a:fld>
            <a:endParaRPr lang="en-US"/>
          </a:p>
        </p:txBody>
      </p:sp>
      <p:sp>
        <p:nvSpPr>
          <p:cNvPr id="5" name="Footer Placeholder 4">
            <a:extLst>
              <a:ext uri="{FF2B5EF4-FFF2-40B4-BE49-F238E27FC236}">
                <a16:creationId xmlns:a16="http://schemas.microsoft.com/office/drawing/2014/main" id="{6F30C83A-6EE8-4245-AE27-E4D174B73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6FE329-8792-4AB9-984E-A84A803B6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868D-5E01-4E09-9360-CA803E64D80C}" type="slidenum">
              <a:rPr lang="en-US" smtClean="0"/>
              <a:t>‹#›</a:t>
            </a:fld>
            <a:endParaRPr lang="en-US"/>
          </a:p>
        </p:txBody>
      </p:sp>
    </p:spTree>
    <p:extLst>
      <p:ext uri="{BB962C8B-B14F-4D97-AF65-F5344CB8AC3E}">
        <p14:creationId xmlns:p14="http://schemas.microsoft.com/office/powerpoint/2010/main" val="16326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FBF2AF-2DAC-4FB3-BCA8-0B78B7F8918A}" type="datetimeFigureOut">
              <a:rPr lang="en-US" smtClean="0"/>
              <a:t>7/26/2021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D3EB2C-2717-4336-BBC0-404A575105B8}" type="slidenum">
              <a:rPr lang="en-US" smtClean="0"/>
              <a:t>‹#›</a:t>
            </a:fld>
            <a:endParaRPr lang="en-US"/>
          </a:p>
        </p:txBody>
      </p:sp>
    </p:spTree>
    <p:extLst>
      <p:ext uri="{BB962C8B-B14F-4D97-AF65-F5344CB8AC3E}">
        <p14:creationId xmlns:p14="http://schemas.microsoft.com/office/powerpoint/2010/main" val="14357635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56D24D-DA55-4582-A1C9-D771CE860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9" name="TextBox 8">
            <a:extLst>
              <a:ext uri="{FF2B5EF4-FFF2-40B4-BE49-F238E27FC236}">
                <a16:creationId xmlns:a16="http://schemas.microsoft.com/office/drawing/2014/main" id="{7701DA2D-68CD-4AB8-A529-642F60D92F91}"/>
              </a:ext>
            </a:extLst>
          </p:cNvPr>
          <p:cNvSpPr txBox="1"/>
          <p:nvPr/>
        </p:nvSpPr>
        <p:spPr>
          <a:xfrm>
            <a:off x="1819421" y="2367171"/>
            <a:ext cx="8553157" cy="212365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
          </a:effectLst>
        </p:spPr>
        <p:txBody>
          <a:bodyPr wrap="square" rtlCol="0">
            <a:spAutoFit/>
          </a:bodyPr>
          <a:lstStyle/>
          <a:p>
            <a:pPr algn="ctr"/>
            <a:r>
              <a:rPr lang="en-US" sz="6000" b="1" dirty="0">
                <a:solidFill>
                  <a:schemeClr val="bg1"/>
                </a:solidFill>
                <a:latin typeface="Agency FB" panose="020B0503020202020204" pitchFamily="34" charset="0"/>
              </a:rPr>
              <a:t>SLIIT ITP PROJECT PROPOSAL</a:t>
            </a:r>
            <a:br>
              <a:rPr lang="en-US" sz="4400" b="1" dirty="0">
                <a:solidFill>
                  <a:schemeClr val="bg1"/>
                </a:solidFill>
                <a:latin typeface="Agency FB" panose="020B050302020202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ITP PROJECT – CSIT2080</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Group – </a:t>
            </a:r>
            <a:r>
              <a:rPr lang="en-US" sz="2400" dirty="0">
                <a:solidFill>
                  <a:schemeClr val="bg1"/>
                </a:solidFill>
                <a:latin typeface="Calibri" panose="020F0502020204030204" pitchFamily="34" charset="0"/>
                <a:ea typeface="Times New Roman" panose="02020603050405020304" pitchFamily="18" charset="0"/>
              </a:rPr>
              <a:t>ITP21F_05</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Y2S2- 2021</a:t>
            </a:r>
            <a:endParaRPr lang="en-US" sz="2400" dirty="0"/>
          </a:p>
        </p:txBody>
      </p:sp>
      <p:pic>
        <p:nvPicPr>
          <p:cNvPr id="4" name="Picture 3" descr="A picture containing text, clipart&#10;&#10;Description automatically generated">
            <a:extLst>
              <a:ext uri="{FF2B5EF4-FFF2-40B4-BE49-F238E27FC236}">
                <a16:creationId xmlns:a16="http://schemas.microsoft.com/office/drawing/2014/main" id="{F94C7CB8-47DE-4539-9744-68DFC45F2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10870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485315" y="153179"/>
            <a:ext cx="10515600" cy="1325563"/>
          </a:xfrm>
        </p:spPr>
        <p:txBody>
          <a:bodyPr>
            <a:normAutofit/>
          </a:bodyPr>
          <a:lstStyle/>
          <a:p>
            <a:pPr algn="ctr"/>
            <a:r>
              <a:rPr lang="en-US" b="1" dirty="0">
                <a:solidFill>
                  <a:schemeClr val="bg1"/>
                </a:solidFill>
                <a:latin typeface="Agency FB" panose="020B0503020202020204" pitchFamily="34" charset="0"/>
              </a:rPr>
              <a:t>Vehicle Repairing, Workload and Maintenance Management of Vehicles</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2F091B7-A25D-4084-B537-93BDB0922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2392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322390"/>
            <a:ext cx="10515600" cy="1325563"/>
          </a:xfrm>
        </p:spPr>
        <p:txBody>
          <a:bodyPr>
            <a:normAutofit/>
          </a:bodyPr>
          <a:lstStyle/>
          <a:p>
            <a:pPr algn="ctr"/>
            <a:r>
              <a:rPr lang="en-US" b="1" dirty="0">
                <a:solidFill>
                  <a:schemeClr val="bg1"/>
                </a:solidFill>
                <a:latin typeface="Agency FB" panose="020B0503020202020204" pitchFamily="34" charset="0"/>
              </a:rPr>
              <a:t>Metal Crusher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1" y="1825625"/>
            <a:ext cx="6743700" cy="4944452"/>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fontScale="85000" lnSpcReduction="20000"/>
          </a:bodyPr>
          <a:lstStyle/>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Main function would be that users would need to see the expenses that they spend specifically for the Metal Crusher spare parts in a specific time (ex: daily, monthly, yearly, given date)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update database when they restock the metal crusher spare parts at the end of the month.</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check whether the wanted spare part is available in stock, if available notify them and reduce the quantity and if not available notify them to buy that from a store</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delete spare parts if they will not import that again </a:t>
            </a:r>
          </a:p>
          <a:p>
            <a:pPr>
              <a:lnSpc>
                <a:spcPct val="110000"/>
              </a:lnSpc>
              <a:buFont typeface="Wingdings" panose="05000000000000000000" pitchFamily="2" charset="2"/>
              <a:buChar char="v"/>
            </a:pPr>
            <a:r>
              <a:rPr lang="en-US" b="1" dirty="0">
                <a:solidFill>
                  <a:schemeClr val="bg1"/>
                </a:solidFill>
                <a:latin typeface="Bahnschrift Condensed" panose="020B0502040204020203" pitchFamily="34" charset="0"/>
              </a:rPr>
              <a:t>Users want to sort the spare parts by its name or id</a:t>
            </a:r>
          </a:p>
        </p:txBody>
      </p:sp>
      <p:pic>
        <p:nvPicPr>
          <p:cNvPr id="4" name="Picture 3" descr="A picture containing text, clipart&#10;&#10;Description automatically generated">
            <a:extLst>
              <a:ext uri="{FF2B5EF4-FFF2-40B4-BE49-F238E27FC236}">
                <a16:creationId xmlns:a16="http://schemas.microsoft.com/office/drawing/2014/main" id="{D42C10F6-00B0-4015-8A6C-786B0A3D7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6" name="Picture 5">
            <a:extLst>
              <a:ext uri="{FF2B5EF4-FFF2-40B4-BE49-F238E27FC236}">
                <a16:creationId xmlns:a16="http://schemas.microsoft.com/office/drawing/2014/main" id="{8718FD1E-0676-416D-BCEB-E9AD891C5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980" y="2314575"/>
            <a:ext cx="4944208" cy="3708156"/>
          </a:xfrm>
          <a:prstGeom prst="rect">
            <a:avLst/>
          </a:prstGeom>
        </p:spPr>
      </p:pic>
    </p:spTree>
    <p:extLst>
      <p:ext uri="{BB962C8B-B14F-4D97-AF65-F5344CB8AC3E}">
        <p14:creationId xmlns:p14="http://schemas.microsoft.com/office/powerpoint/2010/main" val="27233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Loader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7366E7F-3EED-43D6-AC8F-D83718DDA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9468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Generator Machines Repairing, Workload and Maintenance Management and Sales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8D07D005-37F1-4D59-A729-05AE8A236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36706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234690"/>
            <a:ext cx="10515600" cy="1325563"/>
          </a:xfrm>
        </p:spPr>
        <p:txBody>
          <a:bodyPr>
            <a:normAutofit/>
          </a:bodyPr>
          <a:lstStyle/>
          <a:p>
            <a:pPr algn="ctr"/>
            <a:r>
              <a:rPr lang="en-US" b="1" dirty="0">
                <a:solidFill>
                  <a:schemeClr val="bg1"/>
                </a:solidFill>
                <a:latin typeface="Agency FB" panose="020B0503020202020204" pitchFamily="34" charset="0"/>
              </a:rPr>
              <a:t>Administrative Tasks and Employee Attendance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a:xfrm>
            <a:off x="838201" y="1825625"/>
            <a:ext cx="10641035" cy="420941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a:normAutofit/>
          </a:bodyPr>
          <a:lstStyle/>
          <a:p>
            <a:pPr algn="just"/>
            <a:r>
              <a:rPr lang="en-US" sz="3600" b="1" dirty="0">
                <a:solidFill>
                  <a:schemeClr val="bg1"/>
                </a:solidFill>
                <a:latin typeface="Agency FB" panose="020B0503020202020204" pitchFamily="34" charset="0"/>
              </a:rPr>
              <a:t>The main feature under this function is the ability to record employee attendance</a:t>
            </a:r>
          </a:p>
          <a:p>
            <a:pPr algn="just"/>
            <a:r>
              <a:rPr lang="en-US" sz="3600" b="1" dirty="0">
                <a:solidFill>
                  <a:schemeClr val="bg1"/>
                </a:solidFill>
                <a:latin typeface="Agency FB" panose="020B0503020202020204" pitchFamily="34" charset="0"/>
              </a:rPr>
              <a:t>Add, Update, Delete Employee Details in need for authorized personals</a:t>
            </a:r>
          </a:p>
          <a:p>
            <a:pPr algn="just"/>
            <a:r>
              <a:rPr lang="en-US" sz="3600" b="1" dirty="0">
                <a:solidFill>
                  <a:schemeClr val="bg1"/>
                </a:solidFill>
                <a:latin typeface="Agency FB" panose="020B0503020202020204" pitchFamily="34" charset="0"/>
              </a:rPr>
              <a:t>Assigning Admin Roles to do any task through the system for relative people.</a:t>
            </a:r>
          </a:p>
          <a:p>
            <a:pPr algn="just"/>
            <a:r>
              <a:rPr lang="en-US" sz="3600" b="1" dirty="0">
                <a:solidFill>
                  <a:schemeClr val="bg1"/>
                </a:solidFill>
                <a:latin typeface="Agency FB" panose="020B0503020202020204" pitchFamily="34" charset="0"/>
              </a:rPr>
              <a:t>Giving them separate logins to conduct their tasks</a:t>
            </a:r>
          </a:p>
        </p:txBody>
      </p:sp>
      <p:pic>
        <p:nvPicPr>
          <p:cNvPr id="4" name="Picture 3" descr="A picture containing text, clipart&#10;&#10;Description automatically generated">
            <a:extLst>
              <a:ext uri="{FF2B5EF4-FFF2-40B4-BE49-F238E27FC236}">
                <a16:creationId xmlns:a16="http://schemas.microsoft.com/office/drawing/2014/main" id="{0D391662-0712-492A-AAA1-D7F33FB58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43681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337041"/>
            <a:ext cx="10515600" cy="1325563"/>
          </a:xfrm>
        </p:spPr>
        <p:txBody>
          <a:bodyPr>
            <a:normAutofit/>
          </a:bodyPr>
          <a:lstStyle/>
          <a:p>
            <a:pPr algn="ctr"/>
            <a:r>
              <a:rPr lang="en-US" b="1" dirty="0">
                <a:solidFill>
                  <a:schemeClr val="bg1"/>
                </a:solidFill>
                <a:latin typeface="Agency FB" panose="020B0503020202020204" pitchFamily="34" charset="0"/>
              </a:rPr>
              <a:t>Hammer, Compressor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60C4B0F-833A-473D-9F45-A5667B8B2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3843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676400" y="234690"/>
            <a:ext cx="10515600" cy="1325563"/>
          </a:xfrm>
        </p:spPr>
        <p:txBody>
          <a:bodyPr>
            <a:normAutofit/>
          </a:bodyPr>
          <a:lstStyle/>
          <a:p>
            <a:pPr algn="ctr"/>
            <a:r>
              <a:rPr lang="en-US" b="1" dirty="0">
                <a:solidFill>
                  <a:schemeClr val="bg1"/>
                </a:solidFill>
                <a:latin typeface="Agency FB" panose="020B0503020202020204" pitchFamily="34" charset="0"/>
              </a:rPr>
              <a:t>Excavator Machines Repairing, Workload and Maintenance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20874DF-B61F-48FE-8106-B5FBA17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73269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62D8-610A-4DDC-94B7-E9EA937F2B1E}"/>
              </a:ext>
            </a:extLst>
          </p:cNvPr>
          <p:cNvSpPr>
            <a:spLocks noGrp="1"/>
          </p:cNvSpPr>
          <p:nvPr>
            <p:ph type="title"/>
          </p:nvPr>
        </p:nvSpPr>
        <p:spPr>
          <a:xfrm>
            <a:off x="1380588" y="153179"/>
            <a:ext cx="10515600" cy="1325563"/>
          </a:xfrm>
        </p:spPr>
        <p:txBody>
          <a:bodyPr>
            <a:normAutofit/>
          </a:bodyPr>
          <a:lstStyle/>
          <a:p>
            <a:pPr algn="ctr"/>
            <a:r>
              <a:rPr lang="en-US" b="1" dirty="0">
                <a:solidFill>
                  <a:schemeClr val="bg1"/>
                </a:solidFill>
                <a:latin typeface="Agency FB" panose="020B0503020202020204" pitchFamily="34" charset="0"/>
              </a:rPr>
              <a:t>Other Remaining Items in Stock Management</a:t>
            </a:r>
            <a:endParaRPr lang="en-US"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1C67FCC8-D9D6-44F7-A603-89217AE9B695}"/>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49F7DC32-7284-4EFA-B6DA-C183CB01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spTree>
    <p:extLst>
      <p:ext uri="{BB962C8B-B14F-4D97-AF65-F5344CB8AC3E}">
        <p14:creationId xmlns:p14="http://schemas.microsoft.com/office/powerpoint/2010/main" val="142366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1157485" y="153179"/>
            <a:ext cx="10515600" cy="1325563"/>
          </a:xfrm>
        </p:spPr>
        <p:txBody>
          <a:bodyPr>
            <a:normAutofit/>
          </a:bodyPr>
          <a:lstStyle/>
          <a:p>
            <a:pPr algn="ctr"/>
            <a:r>
              <a:rPr lang="en-US" sz="7200" b="1" dirty="0">
                <a:solidFill>
                  <a:schemeClr val="bg1"/>
                </a:solidFill>
                <a:latin typeface="Agency FB" panose="020B0503020202020204" pitchFamily="34" charset="0"/>
              </a:rPr>
              <a:t>Tools &amp; Technologies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A65188AD-3F3A-44A8-8F28-97F68F490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ED8E9901-F532-4A39-8EE1-CDE8B9800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39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997844" y="153179"/>
            <a:ext cx="10515600" cy="1325563"/>
          </a:xfrm>
        </p:spPr>
        <p:txBody>
          <a:bodyPr>
            <a:normAutofit/>
          </a:bodyPr>
          <a:lstStyle/>
          <a:p>
            <a:pPr algn="ctr"/>
            <a:r>
              <a:rPr lang="en-US" sz="7200" b="1" dirty="0">
                <a:solidFill>
                  <a:schemeClr val="bg1"/>
                </a:solidFill>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p:txBody>
          <a:bodyPr/>
          <a:lstStyle/>
          <a:p>
            <a:endParaRPr lang="en-US" dirty="0"/>
          </a:p>
        </p:txBody>
      </p:sp>
      <p:pic>
        <p:nvPicPr>
          <p:cNvPr id="4" name="Picture 3" descr="A picture containing text, clipart&#10;&#10;Description automatically generated">
            <a:extLst>
              <a:ext uri="{FF2B5EF4-FFF2-40B4-BE49-F238E27FC236}">
                <a16:creationId xmlns:a16="http://schemas.microsoft.com/office/drawing/2014/main" id="{BB52B6DC-9A80-4F04-8879-A90436E9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5F2A9445-2878-4FD6-A7F4-1F27757D3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78161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AA4-CAA9-4F3C-849D-E8C364A8C13E}"/>
              </a:ext>
            </a:extLst>
          </p:cNvPr>
          <p:cNvSpPr>
            <a:spLocks noGrp="1"/>
          </p:cNvSpPr>
          <p:nvPr>
            <p:ph type="title"/>
          </p:nvPr>
        </p:nvSpPr>
        <p:spPr>
          <a:xfrm>
            <a:off x="2142391" y="2205111"/>
            <a:ext cx="7907217" cy="2447778"/>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
          </a:effectLst>
        </p:spPr>
        <p:txBody>
          <a:bodyPr>
            <a:normAutofit fontScale="90000"/>
          </a:bodyPr>
          <a:lstStyle/>
          <a:p>
            <a:pPr algn="ctr"/>
            <a:br>
              <a:rPr lang="en-US" sz="7200" b="1" dirty="0">
                <a:solidFill>
                  <a:schemeClr val="bg1"/>
                </a:solidFill>
                <a:latin typeface="Agency FB" panose="020B0503020202020204" pitchFamily="34" charset="0"/>
              </a:rPr>
            </a:br>
            <a:r>
              <a:rPr lang="en-US" sz="7200" b="1" dirty="0">
                <a:solidFill>
                  <a:schemeClr val="bg1"/>
                </a:solidFill>
                <a:latin typeface="Agency FB" panose="020B0503020202020204" pitchFamily="34" charset="0"/>
              </a:rPr>
              <a:t>HERATH METAL CRUSHER MANAGEMENT SYSTEM</a:t>
            </a:r>
            <a:br>
              <a:rPr lang="en-US" sz="7200" b="1" dirty="0">
                <a:solidFill>
                  <a:schemeClr val="bg1"/>
                </a:solidFill>
                <a:latin typeface="Agency FB" panose="020B0503020202020204" pitchFamily="34" charset="0"/>
              </a:rPr>
            </a:br>
            <a:br>
              <a:rPr lang="en-US" b="1" dirty="0">
                <a:latin typeface="Agency FB" panose="020B0503020202020204" pitchFamily="34" charset="0"/>
              </a:rPr>
            </a:b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50F32AAD-C21D-4A27-8407-4FAE6B64D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01DB346-0594-43F7-8A55-5C6331CA3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7144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EB9B-03D6-4468-8B64-9D59F4B615C8}"/>
              </a:ext>
            </a:extLst>
          </p:cNvPr>
          <p:cNvSpPr>
            <a:spLocks noGrp="1"/>
          </p:cNvSpPr>
          <p:nvPr>
            <p:ph type="title"/>
          </p:nvPr>
        </p:nvSpPr>
        <p:spPr>
          <a:xfrm>
            <a:off x="838200" y="2766218"/>
            <a:ext cx="10515600" cy="1325563"/>
          </a:xfrm>
        </p:spPr>
        <p:txBody>
          <a:bodyPr>
            <a:noAutofit/>
          </a:bodyPr>
          <a:lstStyle/>
          <a:p>
            <a:pPr algn="ctr"/>
            <a:r>
              <a:rPr lang="en-US" sz="9600" b="1" dirty="0">
                <a:solidFill>
                  <a:schemeClr val="bg1"/>
                </a:solidFill>
                <a:latin typeface="Agency FB" panose="020B0503020202020204" pitchFamily="34" charset="0"/>
              </a:rPr>
              <a:t>Thank You!</a:t>
            </a:r>
          </a:p>
        </p:txBody>
      </p:sp>
      <p:pic>
        <p:nvPicPr>
          <p:cNvPr id="3" name="Picture 2" descr="A picture containing text, clipart&#10;&#10;Description automatically generated">
            <a:extLst>
              <a:ext uri="{FF2B5EF4-FFF2-40B4-BE49-F238E27FC236}">
                <a16:creationId xmlns:a16="http://schemas.microsoft.com/office/drawing/2014/main" id="{468D9DAB-B399-4051-AA37-E179F76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115EEDFE-4A92-4800-819E-78CB5DD6A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20143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6E82-81D3-41CB-9B0E-EB61F19997C2}"/>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PROJECT MEMBERS</a:t>
            </a:r>
          </a:p>
        </p:txBody>
      </p:sp>
      <p:graphicFrame>
        <p:nvGraphicFramePr>
          <p:cNvPr id="10" name="Content Placeholder 2">
            <a:extLst>
              <a:ext uri="{FF2B5EF4-FFF2-40B4-BE49-F238E27FC236}">
                <a16:creationId xmlns:a16="http://schemas.microsoft.com/office/drawing/2014/main" id="{CC31422B-3DF9-4D62-83C3-9A9C64C66B8E}"/>
              </a:ext>
            </a:extLst>
          </p:cNvPr>
          <p:cNvGraphicFramePr>
            <a:graphicFrameLocks noGrp="1"/>
          </p:cNvGraphicFramePr>
          <p:nvPr>
            <p:ph idx="1"/>
            <p:extLst>
              <p:ext uri="{D42A27DB-BD31-4B8C-83A1-F6EECF244321}">
                <p14:modId xmlns:p14="http://schemas.microsoft.com/office/powerpoint/2010/main" val="205597005"/>
              </p:ext>
            </p:extLst>
          </p:nvPr>
        </p:nvGraphicFramePr>
        <p:xfrm>
          <a:off x="2886822" y="1832840"/>
          <a:ext cx="63081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picture containing text, clipart&#10;&#10;Description automatically generated">
            <a:extLst>
              <a:ext uri="{FF2B5EF4-FFF2-40B4-BE49-F238E27FC236}">
                <a16:creationId xmlns:a16="http://schemas.microsoft.com/office/drawing/2014/main" id="{E6A946DE-0912-471C-A27E-4D8A9CDD6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2C57480A-5A2F-4EEF-A116-D0BBF5178C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244618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7314-2A78-4631-80A3-67CE2478AB8A}"/>
              </a:ext>
            </a:extLst>
          </p:cNvPr>
          <p:cNvSpPr>
            <a:spLocks noGrp="1"/>
          </p:cNvSpPr>
          <p:nvPr>
            <p:ph type="title"/>
          </p:nvPr>
        </p:nvSpPr>
        <p:spPr>
          <a:xfrm>
            <a:off x="838202" y="153179"/>
            <a:ext cx="10515600" cy="1325563"/>
          </a:xfrm>
        </p:spPr>
        <p:txBody>
          <a:bodyPr>
            <a:normAutofit/>
          </a:bodyPr>
          <a:lstStyle/>
          <a:p>
            <a:pPr algn="ctr"/>
            <a:r>
              <a:rPr lang="en-US" sz="7200" b="1" dirty="0">
                <a:solidFill>
                  <a:schemeClr val="bg1"/>
                </a:solidFill>
                <a:latin typeface="Agency FB" panose="020B0503020202020204" pitchFamily="34" charset="0"/>
              </a:rPr>
              <a:t>INTRODUCTION</a:t>
            </a:r>
          </a:p>
        </p:txBody>
      </p:sp>
      <p:sp>
        <p:nvSpPr>
          <p:cNvPr id="3" name="Content Placeholder 2">
            <a:extLst>
              <a:ext uri="{FF2B5EF4-FFF2-40B4-BE49-F238E27FC236}">
                <a16:creationId xmlns:a16="http://schemas.microsoft.com/office/drawing/2014/main" id="{27AB5F53-A7F1-4ABB-AF83-73290E38794E}"/>
              </a:ext>
            </a:extLst>
          </p:cNvPr>
          <p:cNvSpPr>
            <a:spLocks noGrp="1"/>
          </p:cNvSpPr>
          <p:nvPr>
            <p:ph idx="1"/>
          </p:nvPr>
        </p:nvSpPr>
        <p:spPr>
          <a:xfrm>
            <a:off x="573264" y="2360197"/>
            <a:ext cx="11322924" cy="3998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a:bodyPr>
          <a:lstStyle/>
          <a:p>
            <a:r>
              <a:rPr lang="en-GB" sz="3600" b="1" dirty="0">
                <a:solidFill>
                  <a:schemeClr val="bg1"/>
                </a:solidFill>
                <a:latin typeface="Agency FB" panose="020B0503020202020204" pitchFamily="34" charset="0"/>
              </a:rPr>
              <a:t>HERATH METAL CRUSHER is a Metal Crusher which was built up in 2006.</a:t>
            </a:r>
          </a:p>
          <a:p>
            <a:r>
              <a:rPr lang="en-US" sz="3600" b="1" dirty="0">
                <a:solidFill>
                  <a:schemeClr val="bg1"/>
                </a:solidFill>
                <a:latin typeface="Agency FB" panose="020B0503020202020204" pitchFamily="34" charset="0"/>
              </a:rPr>
              <a:t>Location – Anuradhapura District</a:t>
            </a:r>
          </a:p>
          <a:p>
            <a:r>
              <a:rPr lang="en-GB" sz="3600" b="1" dirty="0">
                <a:solidFill>
                  <a:schemeClr val="bg1"/>
                </a:solidFill>
                <a:latin typeface="Agency FB" panose="020B0503020202020204" pitchFamily="34" charset="0"/>
              </a:rPr>
              <a:t>Currently HERATH METAL CRUSHER is using a manual system to     handle the crusher’s process.</a:t>
            </a:r>
          </a:p>
          <a:p>
            <a:r>
              <a:rPr lang="en-GB" sz="3600" b="1" dirty="0">
                <a:solidFill>
                  <a:schemeClr val="bg1"/>
                </a:solidFill>
                <a:latin typeface="Agency FB" panose="020B0503020202020204" pitchFamily="34" charset="0"/>
              </a:rPr>
              <a:t>Our group is interested in building up a new system for the Metal Crusher to manage all their processes efficiently</a:t>
            </a:r>
            <a:endParaRPr lang="en-US" sz="3600" b="1" dirty="0">
              <a:solidFill>
                <a:schemeClr val="bg1"/>
              </a:solidFill>
              <a:latin typeface="Agency FB" panose="020B0503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3E11A979-2111-4862-BA1E-3745179E6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22A30C3-7E9B-45E3-996D-DAE5EDE42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3543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Problem Specification</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2199249" y="2295598"/>
            <a:ext cx="7915422" cy="3837915"/>
          </a:xfrm>
          <a:gradFill flip="none" rotWithShape="1">
            <a:gsLst>
              <a:gs pos="0">
                <a:schemeClr val="accent1">
                  <a:shade val="30000"/>
                  <a:satMod val="115000"/>
                  <a:lumMod val="77000"/>
                  <a:alpha val="50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 to manage employee details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Limited Space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Problems when finding invoices</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Difficulty to manage machine maintenance</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Important files may tend to be misplaced</a:t>
            </a:r>
          </a:p>
          <a:p>
            <a:pPr>
              <a:buFont typeface="Wingdings" panose="05000000000000000000" pitchFamily="2" charset="2"/>
              <a:buChar char="v"/>
            </a:pPr>
            <a:r>
              <a:rPr lang="en-US" sz="4000" b="1" dirty="0">
                <a:solidFill>
                  <a:schemeClr val="bg1">
                    <a:lumMod val="95000"/>
                  </a:schemeClr>
                </a:solidFill>
                <a:latin typeface="Bahnschrift Condensed" panose="020B0502040204020203" pitchFamily="34" charset="0"/>
              </a:rPr>
              <a:t>Stock cannot be monitored easily</a:t>
            </a:r>
          </a:p>
          <a:p>
            <a:endParaRPr lang="en-US" dirty="0">
              <a:solidFill>
                <a:schemeClr val="bg1">
                  <a:lumMod val="95000"/>
                </a:schemeClr>
              </a:solidFill>
            </a:endParaRPr>
          </a:p>
        </p:txBody>
      </p:sp>
      <p:pic>
        <p:nvPicPr>
          <p:cNvPr id="4" name="Picture 3" descr="A picture containing text, clipart&#10;&#10;Description automatically generated">
            <a:extLst>
              <a:ext uri="{FF2B5EF4-FFF2-40B4-BE49-F238E27FC236}">
                <a16:creationId xmlns:a16="http://schemas.microsoft.com/office/drawing/2014/main" id="{A305AC29-830A-495A-B48F-D4840BF2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40D70609-F85E-45E5-AB80-7E2FC7DA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151681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Solution Outline</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542171" y="2546252"/>
            <a:ext cx="9374357" cy="2940148"/>
          </a:xfrm>
          <a:gradFill flip="none" rotWithShape="1">
            <a:gsLst>
              <a:gs pos="0">
                <a:schemeClr val="accent1">
                  <a:shade val="30000"/>
                  <a:satMod val="115000"/>
                  <a:alpha val="5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lstStyle/>
          <a:p>
            <a:pPr>
              <a:buFont typeface="Wingdings" panose="05000000000000000000" pitchFamily="2" charset="2"/>
              <a:buChar char="v"/>
            </a:pPr>
            <a:r>
              <a:rPr lang="en-US" sz="4000" b="1" dirty="0">
                <a:solidFill>
                  <a:schemeClr val="bg1"/>
                </a:solidFill>
                <a:latin typeface="Bahnschrift Condensed" panose="020B0502040204020203" pitchFamily="34" charset="0"/>
              </a:rPr>
              <a:t>Use regular backups</a:t>
            </a:r>
          </a:p>
          <a:p>
            <a:pPr>
              <a:buFont typeface="Wingdings" panose="05000000000000000000" pitchFamily="2" charset="2"/>
              <a:buChar char="v"/>
            </a:pPr>
            <a:r>
              <a:rPr lang="en-US" sz="4000" b="1" dirty="0">
                <a:solidFill>
                  <a:schemeClr val="bg1"/>
                </a:solidFill>
                <a:latin typeface="Bahnschrift Condensed" panose="020B0502040204020203" pitchFamily="34" charset="0"/>
              </a:rPr>
              <a:t>Make all the details computerized</a:t>
            </a:r>
          </a:p>
          <a:p>
            <a:pPr>
              <a:buFont typeface="Wingdings" panose="05000000000000000000" pitchFamily="2" charset="2"/>
              <a:buChar char="v"/>
            </a:pPr>
            <a:r>
              <a:rPr lang="en-US" sz="4000" b="1" dirty="0">
                <a:solidFill>
                  <a:schemeClr val="bg1"/>
                </a:solidFill>
                <a:latin typeface="Bahnschrift Condensed" panose="020B0502040204020203" pitchFamily="34" charset="0"/>
              </a:rPr>
              <a:t>Build a employee attendance detecting system</a:t>
            </a:r>
          </a:p>
          <a:p>
            <a:pPr>
              <a:buFont typeface="Wingdings" panose="05000000000000000000" pitchFamily="2" charset="2"/>
              <a:buChar char="v"/>
            </a:pPr>
            <a:r>
              <a:rPr lang="en-US" sz="4000" b="1" dirty="0">
                <a:solidFill>
                  <a:schemeClr val="bg1"/>
                </a:solidFill>
                <a:latin typeface="Bahnschrift Condensed" panose="020B0502040204020203" pitchFamily="34" charset="0"/>
              </a:rPr>
              <a:t>Getting all work done using a computerized system</a:t>
            </a:r>
          </a:p>
        </p:txBody>
      </p:sp>
      <p:pic>
        <p:nvPicPr>
          <p:cNvPr id="4" name="Picture 3" descr="A picture containing text, clipart&#10;&#10;Description automatically generated">
            <a:extLst>
              <a:ext uri="{FF2B5EF4-FFF2-40B4-BE49-F238E27FC236}">
                <a16:creationId xmlns:a16="http://schemas.microsoft.com/office/drawing/2014/main" id="{6C4FC489-5E08-4FDC-88C0-ED109444B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A052D5B9-FDEC-4F03-92B2-73A68BD0C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41401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83116" y="153179"/>
            <a:ext cx="10515600" cy="1325563"/>
          </a:xfrm>
        </p:spPr>
        <p:txBody>
          <a:bodyPr>
            <a:normAutofit/>
          </a:bodyPr>
          <a:lstStyle/>
          <a:p>
            <a:pPr algn="ctr"/>
            <a:r>
              <a:rPr lang="en-US" sz="7200" b="1" dirty="0">
                <a:solidFill>
                  <a:schemeClr val="bg1"/>
                </a:solidFill>
                <a:latin typeface="Agency FB" panose="020B0503020202020204" pitchFamily="34" charset="0"/>
              </a:rPr>
              <a:t>Key Benefits</a:t>
            </a:r>
          </a:p>
        </p:txBody>
      </p:sp>
      <p:sp>
        <p:nvSpPr>
          <p:cNvPr id="3" name="Content Placeholder 2">
            <a:extLst>
              <a:ext uri="{FF2B5EF4-FFF2-40B4-BE49-F238E27FC236}">
                <a16:creationId xmlns:a16="http://schemas.microsoft.com/office/drawing/2014/main" id="{72D72FE2-AEEE-4130-9E68-C2ED5E36FFE0}"/>
              </a:ext>
            </a:extLst>
          </p:cNvPr>
          <p:cNvSpPr>
            <a:spLocks noGrp="1"/>
          </p:cNvSpPr>
          <p:nvPr>
            <p:ph idx="1"/>
          </p:nvPr>
        </p:nvSpPr>
        <p:spPr>
          <a:xfrm>
            <a:off x="1471833" y="1898477"/>
            <a:ext cx="9248333" cy="466725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635000"/>
          </a:effectLst>
        </p:spPr>
        <p:txBody>
          <a:bodyPr>
            <a:normAutofit lnSpcReduction="10000"/>
          </a:bodyPr>
          <a:lstStyle/>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Employee attendance could be marked accurately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Machine maintenance could be done on time</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Being able to get the maximum output through machines</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Stock can be monitored easily</a:t>
            </a:r>
          </a:p>
          <a:p>
            <a:pPr algn="just">
              <a:buFont typeface="Wingdings" panose="05000000000000000000" pitchFamily="2" charset="2"/>
              <a:buChar char="v"/>
            </a:pPr>
            <a:r>
              <a:rPr lang="en-US" sz="3600" b="1" dirty="0">
                <a:solidFill>
                  <a:schemeClr val="bg1"/>
                </a:solidFill>
                <a:latin typeface="Bahnschrift Condensed" panose="020B0502040204020203" pitchFamily="34" charset="0"/>
              </a:rPr>
              <a:t>Could obtain past delivery details whenever needed</a:t>
            </a:r>
          </a:p>
          <a:p>
            <a:pPr>
              <a:buFont typeface="Wingdings" panose="05000000000000000000" pitchFamily="2" charset="2"/>
              <a:buChar char="v"/>
            </a:pPr>
            <a:r>
              <a:rPr lang="en-US" sz="3600" b="1" dirty="0">
                <a:solidFill>
                  <a:schemeClr val="bg1"/>
                </a:solidFill>
                <a:latin typeface="Bahnschrift Condensed" panose="020B0502040204020203" pitchFamily="34" charset="0"/>
              </a:rPr>
              <a:t>Being able to pay wages accurately</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increase the durability of machines </a:t>
            </a:r>
          </a:p>
          <a:p>
            <a:pPr>
              <a:buFont typeface="Wingdings" panose="05000000000000000000" pitchFamily="2" charset="2"/>
              <a:buChar char="v"/>
            </a:pPr>
            <a:r>
              <a:rPr lang="en-US" sz="3600" b="1" dirty="0">
                <a:solidFill>
                  <a:schemeClr val="bg1"/>
                </a:solidFill>
                <a:latin typeface="Bahnschrift Condensed" panose="020B0502040204020203" pitchFamily="34" charset="0"/>
              </a:rPr>
              <a:t>Could make stock available for a trip anytime</a:t>
            </a:r>
          </a:p>
          <a:p>
            <a:endParaRPr lang="en-US" dirty="0">
              <a:solidFill>
                <a:schemeClr val="bg1"/>
              </a:solidFill>
            </a:endParaRPr>
          </a:p>
          <a:p>
            <a:endParaRPr lang="en-US" dirty="0">
              <a:solidFill>
                <a:schemeClr val="bg1"/>
              </a:solidFill>
            </a:endParaRPr>
          </a:p>
        </p:txBody>
      </p:sp>
      <p:pic>
        <p:nvPicPr>
          <p:cNvPr id="4" name="Picture 3" descr="A picture containing text, clipart&#10;&#10;Description automatically generated">
            <a:extLst>
              <a:ext uri="{FF2B5EF4-FFF2-40B4-BE49-F238E27FC236}">
                <a16:creationId xmlns:a16="http://schemas.microsoft.com/office/drawing/2014/main" id="{99F4AE78-29C4-48E1-8513-E5DD8ECD8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5" name="Picture 4">
            <a:extLst>
              <a:ext uri="{FF2B5EF4-FFF2-40B4-BE49-F238E27FC236}">
                <a16:creationId xmlns:a16="http://schemas.microsoft.com/office/drawing/2014/main" id="{C8631A82-6B1E-49BA-9433-F69763D2A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6556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798926" y="182245"/>
            <a:ext cx="10594147" cy="1325563"/>
          </a:xfrm>
        </p:spPr>
        <p:txBody>
          <a:bodyPr>
            <a:normAutofit/>
          </a:bodyPr>
          <a:lstStyle/>
          <a:p>
            <a:pPr algn="ctr"/>
            <a:r>
              <a:rPr lang="en-US" sz="4800" b="1" dirty="0">
                <a:solidFill>
                  <a:schemeClr val="bg1"/>
                </a:solidFill>
                <a:latin typeface="Agency FB" panose="020B0503020202020204" pitchFamily="34" charset="0"/>
              </a:rPr>
              <a:t>System Overview</a:t>
            </a:r>
          </a:p>
        </p:txBody>
      </p:sp>
      <p:pic>
        <p:nvPicPr>
          <p:cNvPr id="3" name="Picture 2" descr="A picture containing text, clipart&#10;&#10;Description automatically generated">
            <a:extLst>
              <a:ext uri="{FF2B5EF4-FFF2-40B4-BE49-F238E27FC236}">
                <a16:creationId xmlns:a16="http://schemas.microsoft.com/office/drawing/2014/main" id="{B5B6F42E-D682-4289-9A27-F034356FF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88D02F46-0E78-4C9A-ABEE-9AA58B8B0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Tree>
    <p:extLst>
      <p:ext uri="{BB962C8B-B14F-4D97-AF65-F5344CB8AC3E}">
        <p14:creationId xmlns:p14="http://schemas.microsoft.com/office/powerpoint/2010/main" val="556926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FDAE-9A9D-4123-9DA3-50250AFDF80B}"/>
              </a:ext>
            </a:extLst>
          </p:cNvPr>
          <p:cNvSpPr>
            <a:spLocks noGrp="1"/>
          </p:cNvSpPr>
          <p:nvPr>
            <p:ph type="title"/>
          </p:nvPr>
        </p:nvSpPr>
        <p:spPr>
          <a:xfrm>
            <a:off x="838200" y="153179"/>
            <a:ext cx="10515600" cy="1325563"/>
          </a:xfrm>
        </p:spPr>
        <p:txBody>
          <a:bodyPr>
            <a:normAutofit/>
          </a:bodyPr>
          <a:lstStyle/>
          <a:p>
            <a:pPr algn="ctr"/>
            <a:r>
              <a:rPr lang="en-US" sz="7200" b="1" dirty="0">
                <a:solidFill>
                  <a:schemeClr val="bg1"/>
                </a:solidFill>
                <a:latin typeface="Agency FB" panose="020B0503020202020204" pitchFamily="34" charset="0"/>
              </a:rPr>
              <a:t>System Functions</a:t>
            </a:r>
          </a:p>
        </p:txBody>
      </p:sp>
      <p:pic>
        <p:nvPicPr>
          <p:cNvPr id="3" name="Picture 2" descr="A picture containing text, clipart&#10;&#10;Description automatically generated">
            <a:extLst>
              <a:ext uri="{FF2B5EF4-FFF2-40B4-BE49-F238E27FC236}">
                <a16:creationId xmlns:a16="http://schemas.microsoft.com/office/drawing/2014/main" id="{72DA355B-D212-4A41-98E6-796E40DD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12" y="337041"/>
            <a:ext cx="1514231" cy="957840"/>
          </a:xfrm>
          <a:prstGeom prst="rect">
            <a:avLst/>
          </a:prstGeom>
        </p:spPr>
      </p:pic>
      <p:pic>
        <p:nvPicPr>
          <p:cNvPr id="4" name="Picture 3">
            <a:extLst>
              <a:ext uri="{FF2B5EF4-FFF2-40B4-BE49-F238E27FC236}">
                <a16:creationId xmlns:a16="http://schemas.microsoft.com/office/drawing/2014/main" id="{D0E8B214-4ADC-4B05-9A43-FEE673FE4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44" y="337041"/>
            <a:ext cx="1194944" cy="1495799"/>
          </a:xfrm>
          <a:prstGeom prst="rect">
            <a:avLst/>
          </a:prstGeom>
        </p:spPr>
      </p:pic>
      <p:sp>
        <p:nvSpPr>
          <p:cNvPr id="5" name="TextBox 4">
            <a:extLst>
              <a:ext uri="{FF2B5EF4-FFF2-40B4-BE49-F238E27FC236}">
                <a16:creationId xmlns:a16="http://schemas.microsoft.com/office/drawing/2014/main" id="{AA0238F0-C296-46CC-A2ED-BD3E15F40FA8}"/>
              </a:ext>
            </a:extLst>
          </p:cNvPr>
          <p:cNvSpPr txBox="1"/>
          <p:nvPr/>
        </p:nvSpPr>
        <p:spPr>
          <a:xfrm>
            <a:off x="1556238" y="1478742"/>
            <a:ext cx="9451731" cy="529888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softEdge rad="317500"/>
          </a:effectLst>
        </p:spPr>
        <p:txBody>
          <a:bodyPr wrap="square" rtlCol="0">
            <a:spAutoFit/>
          </a:bodyPr>
          <a:lstStyle/>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Vehicle Repairing, Workload and Maintenance Management of Vehicles</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Metal Crusher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Loader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Generator Machines Repairing, Workload and Maintenance Management and Sales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Administrative Tasks and Employee Attendance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Hammer, Compressor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Excavator Machines Repairing, Workload and Maintenance Management</a:t>
            </a:r>
          </a:p>
          <a:p>
            <a:pPr marL="228604" indent="-228604" defTabSz="914411">
              <a:lnSpc>
                <a:spcPct val="90000"/>
              </a:lnSpc>
              <a:spcBef>
                <a:spcPts val="1001"/>
              </a:spcBef>
              <a:buFont typeface="Wingdings" panose="05000000000000000000" pitchFamily="2" charset="2"/>
              <a:buChar char="v"/>
            </a:pPr>
            <a:r>
              <a:rPr lang="en-US" sz="2800" b="1" dirty="0">
                <a:solidFill>
                  <a:schemeClr val="bg1"/>
                </a:solidFill>
                <a:latin typeface="Bahnschrift Condensed" panose="020B0502040204020203" pitchFamily="34" charset="0"/>
              </a:rPr>
              <a:t>Other Remaining Items in Stock Management</a:t>
            </a:r>
          </a:p>
          <a:p>
            <a:endParaRPr lang="en-US" sz="2800" dirty="0"/>
          </a:p>
        </p:txBody>
      </p:sp>
    </p:spTree>
    <p:extLst>
      <p:ext uri="{BB962C8B-B14F-4D97-AF65-F5344CB8AC3E}">
        <p14:creationId xmlns:p14="http://schemas.microsoft.com/office/powerpoint/2010/main" val="300872009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TM04033919[[fn=Circuit]]</Template>
  <TotalTime>216</TotalTime>
  <Words>610</Words>
  <Application>Microsoft Office PowerPoint</Application>
  <PresentationFormat>Widescreen</PresentationFormat>
  <Paragraphs>67</Paragraphs>
  <Slides>20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Agency FB</vt:lpstr>
      <vt:lpstr>Arial</vt:lpstr>
      <vt:lpstr>Bahnschrift Condensed</vt:lpstr>
      <vt:lpstr>Calibri</vt:lpstr>
      <vt:lpstr>Calibri Light</vt:lpstr>
      <vt:lpstr>Century Gothic</vt:lpstr>
      <vt:lpstr>Tahoma</vt:lpstr>
      <vt:lpstr>Wingdings</vt:lpstr>
      <vt:lpstr>Wingdings 3</vt:lpstr>
      <vt:lpstr>Office Theme</vt:lpstr>
      <vt:lpstr>Custom Design</vt:lpstr>
      <vt:lpstr>Ion Boardroom</vt:lpstr>
      <vt:lpstr>PowerPoint Presentation</vt:lpstr>
      <vt:lpstr> HERATH METAL CRUSHER MANAGEMENT SYSTEM  </vt:lpstr>
      <vt:lpstr>PROJECT MEMBERS</vt:lpstr>
      <vt:lpstr>INTRODUCTION</vt:lpstr>
      <vt:lpstr>Problem Specification</vt:lpstr>
      <vt:lpstr>Solution Outline</vt:lpstr>
      <vt:lpstr>Key Benefits</vt:lpstr>
      <vt:lpstr>System Overview</vt:lpstr>
      <vt:lpstr>System Functions</vt:lpstr>
      <vt:lpstr>Vehicle Repairing, Workload and Maintenance Management of Vehicles</vt:lpstr>
      <vt:lpstr>Metal Crusher Machines Repairing, Workload and Maintenance Management</vt:lpstr>
      <vt:lpstr>Loader Machines Repairing, Workload and Maintenance Management</vt:lpstr>
      <vt:lpstr>Generator Machines Repairing, Workload and Maintenance Management and Sales Management</vt:lpstr>
      <vt:lpstr>Administrative Tasks and Employee Attendance Management</vt:lpstr>
      <vt:lpstr>Hammer, Compressor Machines Repairing, Workload and Maintenance Management</vt:lpstr>
      <vt:lpstr>Excavator Machines Repairing, Workload and Maintenance Management</vt:lpstr>
      <vt:lpstr>Other Remaining Items in Stock Management</vt:lpstr>
      <vt:lpstr>Tools &amp; Technologies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SLIIT ITP PROJECT PROPOSAL</dc:title>
  <dc:creator>Malith Senanayake</dc:creator>
  <cp:lastModifiedBy>Lasi Boy</cp:lastModifiedBy>
  <cp:revision>22</cp:revision>
  <dcterms:created xsi:type="dcterms:W3CDTF">2021-07-25T07:56:48Z</dcterms:created>
  <dcterms:modified xsi:type="dcterms:W3CDTF">2021-07-26T06:58:06Z</dcterms:modified>
</cp:coreProperties>
</file>