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81"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Add, Update or Delete items from the inventory</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Display Available Stocks at the relevant moment</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Search Availability of Items</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Create and print Monthly stocks report</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7407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248</TotalTime>
  <Words>661</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32</cp:revision>
  <dcterms:created xsi:type="dcterms:W3CDTF">2021-07-25T07:56:48Z</dcterms:created>
  <dcterms:modified xsi:type="dcterms:W3CDTF">2021-07-26T10:28:01Z</dcterms:modified>
</cp:coreProperties>
</file>