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0" y="55268"/>
        <a:ext cx="6308188" cy="479700"/>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0" y="592569"/>
        <a:ext cx="6308188" cy="479700"/>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0" y="1129869"/>
        <a:ext cx="6308188" cy="479700"/>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0" y="1667169"/>
        <a:ext cx="6308188" cy="479700"/>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0" y="2204469"/>
        <a:ext cx="6308188" cy="479700"/>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0" y="2741769"/>
        <a:ext cx="6308188" cy="479700"/>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0" y="3279069"/>
        <a:ext cx="6308188" cy="479700"/>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0" y="3816369"/>
        <a:ext cx="6308188" cy="479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pPr/>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pPr/>
              <a:t>7/27/2021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62953" y="1662604"/>
            <a:ext cx="6891777" cy="4695335"/>
          </a:xfrm>
          <a:gradFill flip="none" rotWithShape="1">
            <a:gsLst>
              <a:gs pos="0">
                <a:schemeClr val="accent1">
                  <a:shade val="30000"/>
                  <a:satMod val="115000"/>
                  <a:alpha val="3000"/>
                </a:schemeClr>
              </a:gs>
              <a:gs pos="50000">
                <a:schemeClr val="accent1">
                  <a:shade val="67500"/>
                  <a:satMod val="115000"/>
                </a:schemeClr>
              </a:gs>
              <a:gs pos="100000">
                <a:schemeClr val="accent1">
                  <a:shade val="100000"/>
                  <a:satMod val="115000"/>
                </a:schemeClr>
              </a:gs>
            </a:gsLst>
            <a:lin ang="5400000" scaled="1"/>
            <a:tileRect/>
          </a:gradFill>
        </p:spPr>
        <p:txBody>
          <a:bodyPr>
            <a:normAutofit fontScale="92500" lnSpcReduction="10000"/>
          </a:bodyPr>
          <a:lstStyle/>
          <a:p>
            <a:r>
              <a:rPr lang="en-US" sz="2800" dirty="0">
                <a:solidFill>
                  <a:schemeClr val="bg1"/>
                </a:solidFill>
                <a:latin typeface="Bahnschrift Condensed" panose="020B0502040204020203" pitchFamily="34" charset="0"/>
              </a:rPr>
              <a:t>User wants know total number of the loaders in the site.</a:t>
            </a:r>
          </a:p>
          <a:p>
            <a:r>
              <a:rPr lang="en-US" sz="2800" dirty="0">
                <a:solidFill>
                  <a:schemeClr val="bg1"/>
                </a:solidFill>
                <a:latin typeface="Bahnschrift Condensed" panose="020B0502040204020203" pitchFamily="34" charset="0"/>
              </a:rPr>
              <a:t>ID system to identify loaders.</a:t>
            </a:r>
          </a:p>
          <a:p>
            <a:r>
              <a:rPr lang="en-US" sz="2800" dirty="0">
                <a:solidFill>
                  <a:schemeClr val="bg1"/>
                </a:solidFill>
                <a:latin typeface="Bahnschrift Condensed" panose="020B0502040204020203" pitchFamily="34" charset="0"/>
              </a:rPr>
              <a:t>User wants to know current condition of the loader (in running condition or not )    </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according to loader ID .</a:t>
            </a:r>
          </a:p>
          <a:p>
            <a:r>
              <a:rPr lang="en-US" sz="2800" dirty="0">
                <a:solidFill>
                  <a:schemeClr val="bg1"/>
                </a:solidFill>
                <a:latin typeface="Bahnschrift Condensed" panose="020B0502040204020203" pitchFamily="34" charset="0"/>
              </a:rPr>
              <a:t>Issues of the inactive loaders</a:t>
            </a:r>
          </a:p>
          <a:p>
            <a:r>
              <a:rPr lang="en-US" sz="2800" dirty="0">
                <a:solidFill>
                  <a:schemeClr val="bg1"/>
                </a:solidFill>
                <a:latin typeface="Bahnschrift Condensed" panose="020B0502040204020203" pitchFamily="34" charset="0"/>
              </a:rPr>
              <a:t>User wants to add a new loader to the site or delete an existing loader from the</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current site.</a:t>
            </a:r>
          </a:p>
          <a:p>
            <a:r>
              <a:rPr lang="en-US" sz="2800" dirty="0">
                <a:solidFill>
                  <a:schemeClr val="bg1"/>
                </a:solidFill>
                <a:latin typeface="Bahnschrift Condensed" panose="020B0502040204020203" pitchFamily="34" charset="0"/>
              </a:rPr>
              <a:t>User wants to know the expenses on spare parts.</a:t>
            </a:r>
          </a:p>
          <a:p>
            <a:r>
              <a:rPr lang="en-US" sz="2800" dirty="0">
                <a:solidFill>
                  <a:schemeClr val="bg1"/>
                </a:solidFill>
                <a:latin typeface="Bahnschrift Condensed" panose="020B0502040204020203" pitchFamily="34" charset="0"/>
              </a:rPr>
              <a:t>Upcoming service dates of the loaders , needed equipment and current stock of those equipment.</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3E6CD1D5-D74C-4514-B157-1D800BFF75E1}"/>
              </a:ext>
            </a:extLst>
          </p:cNvPr>
          <p:cNvPicPr>
            <a:picLocks noChangeAspect="1"/>
          </p:cNvPicPr>
          <p:nvPr/>
        </p:nvPicPr>
        <p:blipFill>
          <a:blip r:embed="rId3" cstate="print"/>
          <a:stretch>
            <a:fillRect/>
          </a:stretch>
        </p:blipFill>
        <p:spPr>
          <a:xfrm>
            <a:off x="7832065" y="2320547"/>
            <a:ext cx="3767655" cy="3310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pPr algn="just"/>
            <a:r>
              <a:rPr lang="en-US" sz="3600" b="1" dirty="0">
                <a:solidFill>
                  <a:schemeClr val="bg1"/>
                </a:solidFill>
                <a:latin typeface="Agency FB" panose="020B0503020202020204" pitchFamily="34" charset="0"/>
              </a:rPr>
              <a:t>As users 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administrative people.</a:t>
            </a:r>
          </a:p>
          <a:p>
            <a:pPr algn="just"/>
            <a:r>
              <a:rPr lang="en-US" sz="3600" b="1" dirty="0">
                <a:solidFill>
                  <a:schemeClr val="bg1"/>
                </a:solidFill>
                <a:latin typeface="Agency FB" panose="020B0503020202020204" pitchFamily="34" charset="0"/>
              </a:rPr>
              <a:t>Giving them separate logins to conduct their tasks as admins.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508958" y="1708030"/>
            <a:ext cx="6435306" cy="458062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92500" lnSpcReduction="10000"/>
          </a:bodyPr>
          <a:lstStyle/>
          <a:p>
            <a:r>
              <a:rPr lang="en-US" sz="3200" b="1" dirty="0">
                <a:solidFill>
                  <a:schemeClr val="bg1"/>
                </a:solidFill>
                <a:latin typeface="Agency FB" panose="020B0503020202020204" pitchFamily="34" charset="0"/>
              </a:rPr>
              <a:t>User want to identify the hammers, Air Compressors differently by dividing according to their given id number.</a:t>
            </a:r>
          </a:p>
          <a:p>
            <a:r>
              <a:rPr lang="en-US" sz="3200" b="1" dirty="0">
                <a:solidFill>
                  <a:schemeClr val="bg1"/>
                </a:solidFill>
                <a:latin typeface="Agency FB" panose="020B0503020202020204" pitchFamily="34" charset="0"/>
              </a:rPr>
              <a:t>User want to know the next oil refilling date of hammers.</a:t>
            </a:r>
          </a:p>
          <a:p>
            <a:r>
              <a:rPr lang="en-US" sz="3200" b="1" dirty="0">
                <a:solidFill>
                  <a:schemeClr val="bg1"/>
                </a:solidFill>
                <a:latin typeface="Agency FB" panose="020B0503020202020204" pitchFamily="34" charset="0"/>
              </a:rPr>
              <a:t>Service dates of hammers and air compressors and status of current stock in  service equipments storage.</a:t>
            </a:r>
          </a:p>
          <a:p>
            <a:r>
              <a:rPr lang="en-US" sz="3200" b="1" dirty="0">
                <a:solidFill>
                  <a:schemeClr val="bg1"/>
                </a:solidFill>
                <a:latin typeface="Agency FB" panose="020B0503020202020204" pitchFamily="34" charset="0"/>
              </a:rPr>
              <a:t>Generate reports according to the expenses regarding the machine repairs and spare parts.</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descr="51715a2c-21c0-48b8-8177-8d4eeb8e4b97.jfif"/>
          <p:cNvPicPr>
            <a:picLocks noChangeAspect="1"/>
          </p:cNvPicPr>
          <p:nvPr/>
        </p:nvPicPr>
        <p:blipFill>
          <a:blip r:embed="rId3" cstate="print"/>
          <a:stretch>
            <a:fillRect/>
          </a:stretch>
        </p:blipFill>
        <p:spPr>
          <a:xfrm>
            <a:off x="7328233" y="2165231"/>
            <a:ext cx="4386052" cy="33039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50871" y="1662604"/>
            <a:ext cx="8220958" cy="506175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tasks of this function is to record the expenses in maintaining the excavator, the expenses spent on the spare sparts of this machine and details about each excavators separately.</a:t>
            </a:r>
          </a:p>
          <a:p>
            <a:r>
              <a:rPr lang="en-US" sz="9600" b="1" dirty="0">
                <a:solidFill>
                  <a:schemeClr val="bg1"/>
                </a:solidFill>
                <a:latin typeface="Agency FB" panose="020B0503020202020204" pitchFamily="34" charset="0"/>
              </a:rPr>
              <a:t>Each excavator has an ID , type, main task and the next service due(service is done according to work hours). User can update ,delete these information when needed.</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1829"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402</TotalTime>
  <Words>1163</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51</cp:revision>
  <dcterms:created xsi:type="dcterms:W3CDTF">2021-07-25T07:56:48Z</dcterms:created>
  <dcterms:modified xsi:type="dcterms:W3CDTF">2021-07-27T08:03:28Z</dcterms:modified>
</cp:coreProperties>
</file>