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DF12B-E994-42B0-B1B2-E8085DE6D7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79F0F1-25CF-407A-BA16-D1ACB0945637}">
      <dgm:prSet/>
      <dgm:spPr/>
      <dgm:t>
        <a:bodyPr/>
        <a:lstStyle/>
        <a:p>
          <a:r>
            <a:rPr lang="en-US"/>
            <a:t>Ravinda Anjana S.A.D			- IT20062538</a:t>
          </a:r>
        </a:p>
      </dgm:t>
    </dgm:pt>
    <dgm:pt modelId="{0508B57E-C867-4FAD-BA55-277B6F3E6797}" type="parTrans" cxnId="{DB76F2E1-9BCD-47E5-8CAD-5D79C273B16A}">
      <dgm:prSet/>
      <dgm:spPr/>
      <dgm:t>
        <a:bodyPr/>
        <a:lstStyle/>
        <a:p>
          <a:endParaRPr lang="en-US"/>
        </a:p>
      </dgm:t>
    </dgm:pt>
    <dgm:pt modelId="{49B10BFD-7A1C-465B-8312-1E888F42F3E6}" type="sibTrans" cxnId="{DB76F2E1-9BCD-47E5-8CAD-5D79C273B16A}">
      <dgm:prSet/>
      <dgm:spPr/>
      <dgm:t>
        <a:bodyPr/>
        <a:lstStyle/>
        <a:p>
          <a:endParaRPr lang="en-US"/>
        </a:p>
      </dgm:t>
    </dgm:pt>
    <dgm:pt modelId="{8E03A83F-3F02-4F8C-8952-599656474795}">
      <dgm:prSet/>
      <dgm:spPr/>
      <dgm:t>
        <a:bodyPr/>
        <a:lstStyle/>
        <a:p>
          <a:r>
            <a:rPr lang="en-US"/>
            <a:t>Dakumpitiya D.A.L.C			- IT20187200</a:t>
          </a:r>
        </a:p>
      </dgm:t>
    </dgm:pt>
    <dgm:pt modelId="{9E990BEC-F970-4ACC-9AA1-951283392A02}" type="parTrans" cxnId="{CF8F82F5-BF57-4E40-B8E1-1844F8A19119}">
      <dgm:prSet/>
      <dgm:spPr/>
      <dgm:t>
        <a:bodyPr/>
        <a:lstStyle/>
        <a:p>
          <a:endParaRPr lang="en-US"/>
        </a:p>
      </dgm:t>
    </dgm:pt>
    <dgm:pt modelId="{90909EDB-5736-49D3-8424-E47FD0B34430}" type="sibTrans" cxnId="{CF8F82F5-BF57-4E40-B8E1-1844F8A19119}">
      <dgm:prSet/>
      <dgm:spPr/>
      <dgm:t>
        <a:bodyPr/>
        <a:lstStyle/>
        <a:p>
          <a:endParaRPr lang="en-US"/>
        </a:p>
      </dgm:t>
    </dgm:pt>
    <dgm:pt modelId="{68526C72-CF6B-4A55-B049-CAE2A679F28D}">
      <dgm:prSet/>
      <dgm:spPr/>
      <dgm:t>
        <a:bodyPr/>
        <a:lstStyle/>
        <a:p>
          <a:r>
            <a:rPr lang="pt-BR"/>
            <a:t>Bandara S.A.C.J.W			- IT20197278</a:t>
          </a:r>
          <a:endParaRPr lang="en-US"/>
        </a:p>
      </dgm:t>
    </dgm:pt>
    <dgm:pt modelId="{7082A19E-CD07-432D-94AD-D423ED8F3E49}" type="parTrans" cxnId="{30160DFD-F246-4711-A8AC-5C661A8A77D3}">
      <dgm:prSet/>
      <dgm:spPr/>
      <dgm:t>
        <a:bodyPr/>
        <a:lstStyle/>
        <a:p>
          <a:endParaRPr lang="en-US"/>
        </a:p>
      </dgm:t>
    </dgm:pt>
    <dgm:pt modelId="{24606E27-0072-4C5E-9AFE-D2792575B197}" type="sibTrans" cxnId="{30160DFD-F246-4711-A8AC-5C661A8A77D3}">
      <dgm:prSet/>
      <dgm:spPr/>
      <dgm:t>
        <a:bodyPr/>
        <a:lstStyle/>
        <a:p>
          <a:endParaRPr lang="en-US"/>
        </a:p>
      </dgm:t>
    </dgm:pt>
    <dgm:pt modelId="{0EB1FDD8-D7AD-4345-AA9A-62949FA96F3E}">
      <dgm:prSet/>
      <dgm:spPr/>
      <dgm:t>
        <a:bodyPr/>
        <a:lstStyle/>
        <a:p>
          <a:r>
            <a:rPr lang="pt-BR"/>
            <a:t>Wijesinghe W.A.K.R			- IT20751296</a:t>
          </a:r>
          <a:endParaRPr lang="en-US"/>
        </a:p>
      </dgm:t>
    </dgm:pt>
    <dgm:pt modelId="{A098439A-440B-496A-8BBA-2768337DDF49}" type="parTrans" cxnId="{8C363EFC-A88E-414F-BDEB-ACCD32BAF7C8}">
      <dgm:prSet/>
      <dgm:spPr/>
      <dgm:t>
        <a:bodyPr/>
        <a:lstStyle/>
        <a:p>
          <a:endParaRPr lang="en-US"/>
        </a:p>
      </dgm:t>
    </dgm:pt>
    <dgm:pt modelId="{A1BE281F-E0A9-4D28-B024-42206614CC63}" type="sibTrans" cxnId="{8C363EFC-A88E-414F-BDEB-ACCD32BAF7C8}">
      <dgm:prSet/>
      <dgm:spPr/>
      <dgm:t>
        <a:bodyPr/>
        <a:lstStyle/>
        <a:p>
          <a:endParaRPr lang="en-US"/>
        </a:p>
      </dgm:t>
    </dgm:pt>
    <dgm:pt modelId="{ADFB518F-BCD1-41AB-9702-A456BDA23840}">
      <dgm:prSet/>
      <dgm:spPr/>
      <dgm:t>
        <a:bodyPr/>
        <a:lstStyle/>
        <a:p>
          <a:r>
            <a:rPr lang="pt-BR"/>
            <a:t>Nigamuni M.M.S				- IT20189426</a:t>
          </a:r>
          <a:endParaRPr lang="en-US"/>
        </a:p>
      </dgm:t>
    </dgm:pt>
    <dgm:pt modelId="{D3F3D4CD-6B9C-4290-B2ED-CB1507C21F01}" type="parTrans" cxnId="{4CF6913D-6E14-4CB9-8E09-8CC6DD745011}">
      <dgm:prSet/>
      <dgm:spPr/>
      <dgm:t>
        <a:bodyPr/>
        <a:lstStyle/>
        <a:p>
          <a:endParaRPr lang="en-US"/>
        </a:p>
      </dgm:t>
    </dgm:pt>
    <dgm:pt modelId="{E7033545-36D1-4480-A239-50591DE5F1F1}" type="sibTrans" cxnId="{4CF6913D-6E14-4CB9-8E09-8CC6DD745011}">
      <dgm:prSet/>
      <dgm:spPr/>
      <dgm:t>
        <a:bodyPr/>
        <a:lstStyle/>
        <a:p>
          <a:endParaRPr lang="en-US"/>
        </a:p>
      </dgm:t>
    </dgm:pt>
    <dgm:pt modelId="{E7AB2E4E-D3E2-4CAB-9EA6-DCB6D052EDCE}">
      <dgm:prSet/>
      <dgm:spPr/>
      <dgm:t>
        <a:bodyPr/>
        <a:lstStyle/>
        <a:p>
          <a:r>
            <a:rPr lang="pt-BR" dirty="0"/>
            <a:t>Kadigamuwa A.S.T.W.M.R.R.W 	                - IT20197100</a:t>
          </a:r>
          <a:endParaRPr lang="en-US" dirty="0"/>
        </a:p>
      </dgm:t>
    </dgm:pt>
    <dgm:pt modelId="{2B428709-2607-424D-A695-3B3C96C43ECC}" type="parTrans" cxnId="{66D8FE29-13B7-40DF-A2AE-51BA1ABA84A6}">
      <dgm:prSet/>
      <dgm:spPr/>
      <dgm:t>
        <a:bodyPr/>
        <a:lstStyle/>
        <a:p>
          <a:endParaRPr lang="en-US"/>
        </a:p>
      </dgm:t>
    </dgm:pt>
    <dgm:pt modelId="{EEA0BCCE-0BED-4F88-9BDA-6557B1B4E16D}" type="sibTrans" cxnId="{66D8FE29-13B7-40DF-A2AE-51BA1ABA84A6}">
      <dgm:prSet/>
      <dgm:spPr/>
      <dgm:t>
        <a:bodyPr/>
        <a:lstStyle/>
        <a:p>
          <a:endParaRPr lang="en-US"/>
        </a:p>
      </dgm:t>
    </dgm:pt>
    <dgm:pt modelId="{8198E409-E7D4-4DDF-8F43-D83B855EE301}">
      <dgm:prSet/>
      <dgm:spPr/>
      <dgm:t>
        <a:bodyPr/>
        <a:lstStyle/>
        <a:p>
          <a:r>
            <a:rPr lang="pt-BR"/>
            <a:t>Mithsara K.A.G.N				- IT20190170</a:t>
          </a:r>
          <a:endParaRPr lang="en-US"/>
        </a:p>
      </dgm:t>
    </dgm:pt>
    <dgm:pt modelId="{9273ED3F-61E1-48EC-B13B-9EE25EF2A18A}" type="parTrans" cxnId="{304B0BCD-DD1B-41A4-A7E1-33AA4A33CE49}">
      <dgm:prSet/>
      <dgm:spPr/>
      <dgm:t>
        <a:bodyPr/>
        <a:lstStyle/>
        <a:p>
          <a:endParaRPr lang="en-US"/>
        </a:p>
      </dgm:t>
    </dgm:pt>
    <dgm:pt modelId="{1ACAC8DA-E8EA-48B0-96E8-ABB9A3CCF3AC}" type="sibTrans" cxnId="{304B0BCD-DD1B-41A4-A7E1-33AA4A33CE49}">
      <dgm:prSet/>
      <dgm:spPr/>
      <dgm:t>
        <a:bodyPr/>
        <a:lstStyle/>
        <a:p>
          <a:endParaRPr lang="en-US"/>
        </a:p>
      </dgm:t>
    </dgm:pt>
    <dgm:pt modelId="{C6C589EA-8F84-40EA-BA3F-FB85C608B8C0}">
      <dgm:prSet/>
      <dgm:spPr/>
      <dgm:t>
        <a:bodyPr/>
        <a:lstStyle/>
        <a:p>
          <a:r>
            <a:rPr lang="pt-BR"/>
            <a:t>Ariyathilake H.L				- IT20245788</a:t>
          </a:r>
          <a:endParaRPr lang="en-US"/>
        </a:p>
      </dgm:t>
    </dgm:pt>
    <dgm:pt modelId="{B2576CE4-460B-4FB5-86AF-E329ACDD77AB}" type="parTrans" cxnId="{FB411EEC-7FAF-4C25-97DC-38D55E152CC1}">
      <dgm:prSet/>
      <dgm:spPr/>
      <dgm:t>
        <a:bodyPr/>
        <a:lstStyle/>
        <a:p>
          <a:endParaRPr lang="en-US"/>
        </a:p>
      </dgm:t>
    </dgm:pt>
    <dgm:pt modelId="{3C351448-14AD-44A3-B462-DFA554D44015}" type="sibTrans" cxnId="{FB411EEC-7FAF-4C25-97DC-38D55E152CC1}">
      <dgm:prSet/>
      <dgm:spPr/>
      <dgm:t>
        <a:bodyPr/>
        <a:lstStyle/>
        <a:p>
          <a:endParaRPr lang="en-US"/>
        </a:p>
      </dgm:t>
    </dgm:pt>
    <dgm:pt modelId="{4672FD4B-E54E-462F-984E-E97472E4F432}" type="pres">
      <dgm:prSet presAssocID="{82ADF12B-E994-42B0-B1B2-E8085DE6D756}" presName="linear" presStyleCnt="0">
        <dgm:presLayoutVars>
          <dgm:animLvl val="lvl"/>
          <dgm:resizeHandles val="exact"/>
        </dgm:presLayoutVars>
      </dgm:prSet>
      <dgm:spPr/>
    </dgm:pt>
    <dgm:pt modelId="{E0CA3519-FAFD-4DC4-BE23-C365A6A36BE6}" type="pres">
      <dgm:prSet presAssocID="{FF79F0F1-25CF-407A-BA16-D1ACB094563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C0A4D5-08BF-45F6-BDE8-37F1B733ABCD}" type="pres">
      <dgm:prSet presAssocID="{49B10BFD-7A1C-465B-8312-1E888F42F3E6}" presName="spacer" presStyleCnt="0"/>
      <dgm:spPr/>
    </dgm:pt>
    <dgm:pt modelId="{07B98BFE-DD0B-4BDF-97CA-FF10ED26AD35}" type="pres">
      <dgm:prSet presAssocID="{8E03A83F-3F02-4F8C-8952-5996564747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DD388D0-ED46-4CFF-8082-E19B8AC9F6D6}" type="pres">
      <dgm:prSet presAssocID="{90909EDB-5736-49D3-8424-E47FD0B34430}" presName="spacer" presStyleCnt="0"/>
      <dgm:spPr/>
    </dgm:pt>
    <dgm:pt modelId="{34DAE5C3-DF62-440F-8A47-AA7C7A0A5077}" type="pres">
      <dgm:prSet presAssocID="{68526C72-CF6B-4A55-B049-CAE2A679F2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3C27374-B2BE-479F-A34B-45F2F6413246}" type="pres">
      <dgm:prSet presAssocID="{24606E27-0072-4C5E-9AFE-D2792575B197}" presName="spacer" presStyleCnt="0"/>
      <dgm:spPr/>
    </dgm:pt>
    <dgm:pt modelId="{DDFADE16-0F5E-4501-ABA2-44E0AF2A6497}" type="pres">
      <dgm:prSet presAssocID="{0EB1FDD8-D7AD-4345-AA9A-62949FA96F3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C5FA8DD-E027-4FCF-BA88-A3172A1229AF}" type="pres">
      <dgm:prSet presAssocID="{A1BE281F-E0A9-4D28-B024-42206614CC63}" presName="spacer" presStyleCnt="0"/>
      <dgm:spPr/>
    </dgm:pt>
    <dgm:pt modelId="{6DB829D8-07A8-46B8-9215-A2AF6496B093}" type="pres">
      <dgm:prSet presAssocID="{ADFB518F-BCD1-41AB-9702-A456BDA2384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EB3E7AB-4746-479C-92BF-627E1626912F}" type="pres">
      <dgm:prSet presAssocID="{E7033545-36D1-4480-A239-50591DE5F1F1}" presName="spacer" presStyleCnt="0"/>
      <dgm:spPr/>
    </dgm:pt>
    <dgm:pt modelId="{B027F4C6-36FA-4C33-8251-118C4CF388A2}" type="pres">
      <dgm:prSet presAssocID="{E7AB2E4E-D3E2-4CAB-9EA6-DCB6D052EDC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72EFD2-6353-4531-BC54-0B4688629441}" type="pres">
      <dgm:prSet presAssocID="{EEA0BCCE-0BED-4F88-9BDA-6557B1B4E16D}" presName="spacer" presStyleCnt="0"/>
      <dgm:spPr/>
    </dgm:pt>
    <dgm:pt modelId="{F685BBEB-19AE-466A-8073-8A419C5B0F79}" type="pres">
      <dgm:prSet presAssocID="{8198E409-E7D4-4DDF-8F43-D83B855EE30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C11A7C-1375-402E-A1AA-53DA26C061B6}" type="pres">
      <dgm:prSet presAssocID="{1ACAC8DA-E8EA-48B0-96E8-ABB9A3CCF3AC}" presName="spacer" presStyleCnt="0"/>
      <dgm:spPr/>
    </dgm:pt>
    <dgm:pt modelId="{AC76B5B2-600F-43C8-8C0B-D018E9F57DC1}" type="pres">
      <dgm:prSet presAssocID="{C6C589EA-8F84-40EA-BA3F-FB85C608B8C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7298C16-6971-4D0B-994D-38F3BD10B64E}" type="presOf" srcId="{68526C72-CF6B-4A55-B049-CAE2A679F28D}" destId="{34DAE5C3-DF62-440F-8A47-AA7C7A0A5077}" srcOrd="0" destOrd="0" presId="urn:microsoft.com/office/officeart/2005/8/layout/vList2"/>
    <dgm:cxn modelId="{AB578826-30EF-4678-A07F-509C0E0EB6CD}" type="presOf" srcId="{C6C589EA-8F84-40EA-BA3F-FB85C608B8C0}" destId="{AC76B5B2-600F-43C8-8C0B-D018E9F57DC1}" srcOrd="0" destOrd="0" presId="urn:microsoft.com/office/officeart/2005/8/layout/vList2"/>
    <dgm:cxn modelId="{66D8FE29-13B7-40DF-A2AE-51BA1ABA84A6}" srcId="{82ADF12B-E994-42B0-B1B2-E8085DE6D756}" destId="{E7AB2E4E-D3E2-4CAB-9EA6-DCB6D052EDCE}" srcOrd="5" destOrd="0" parTransId="{2B428709-2607-424D-A695-3B3C96C43ECC}" sibTransId="{EEA0BCCE-0BED-4F88-9BDA-6557B1B4E16D}"/>
    <dgm:cxn modelId="{4CF6913D-6E14-4CB9-8E09-8CC6DD745011}" srcId="{82ADF12B-E994-42B0-B1B2-E8085DE6D756}" destId="{ADFB518F-BCD1-41AB-9702-A456BDA23840}" srcOrd="4" destOrd="0" parTransId="{D3F3D4CD-6B9C-4290-B2ED-CB1507C21F01}" sibTransId="{E7033545-36D1-4480-A239-50591DE5F1F1}"/>
    <dgm:cxn modelId="{34231B5F-48EE-4004-9031-CB34ED0B6DC0}" type="presOf" srcId="{8198E409-E7D4-4DDF-8F43-D83B855EE301}" destId="{F685BBEB-19AE-466A-8073-8A419C5B0F79}" srcOrd="0" destOrd="0" presId="urn:microsoft.com/office/officeart/2005/8/layout/vList2"/>
    <dgm:cxn modelId="{34C2E571-5F57-43B8-9DE9-39C94D48AD60}" type="presOf" srcId="{8E03A83F-3F02-4F8C-8952-599656474795}" destId="{07B98BFE-DD0B-4BDF-97CA-FF10ED26AD35}" srcOrd="0" destOrd="0" presId="urn:microsoft.com/office/officeart/2005/8/layout/vList2"/>
    <dgm:cxn modelId="{529FC497-943C-4090-93A3-2CD60DD6928A}" type="presOf" srcId="{82ADF12B-E994-42B0-B1B2-E8085DE6D756}" destId="{4672FD4B-E54E-462F-984E-E97472E4F432}" srcOrd="0" destOrd="0" presId="urn:microsoft.com/office/officeart/2005/8/layout/vList2"/>
    <dgm:cxn modelId="{311FC5A8-1A70-49F2-AE4E-9241A00B5EDE}" type="presOf" srcId="{E7AB2E4E-D3E2-4CAB-9EA6-DCB6D052EDCE}" destId="{B027F4C6-36FA-4C33-8251-118C4CF388A2}" srcOrd="0" destOrd="0" presId="urn:microsoft.com/office/officeart/2005/8/layout/vList2"/>
    <dgm:cxn modelId="{9F8710B2-8A08-4D82-9A8D-A7FC86E8E6FA}" type="presOf" srcId="{ADFB518F-BCD1-41AB-9702-A456BDA23840}" destId="{6DB829D8-07A8-46B8-9215-A2AF6496B093}" srcOrd="0" destOrd="0" presId="urn:microsoft.com/office/officeart/2005/8/layout/vList2"/>
    <dgm:cxn modelId="{F9CAD8C3-8ED1-4A16-8581-71ED640C2765}" type="presOf" srcId="{0EB1FDD8-D7AD-4345-AA9A-62949FA96F3E}" destId="{DDFADE16-0F5E-4501-ABA2-44E0AF2A6497}" srcOrd="0" destOrd="0" presId="urn:microsoft.com/office/officeart/2005/8/layout/vList2"/>
    <dgm:cxn modelId="{304B0BCD-DD1B-41A4-A7E1-33AA4A33CE49}" srcId="{82ADF12B-E994-42B0-B1B2-E8085DE6D756}" destId="{8198E409-E7D4-4DDF-8F43-D83B855EE301}" srcOrd="6" destOrd="0" parTransId="{9273ED3F-61E1-48EC-B13B-9EE25EF2A18A}" sibTransId="{1ACAC8DA-E8EA-48B0-96E8-ABB9A3CCF3AC}"/>
    <dgm:cxn modelId="{2FADE1DD-1922-4754-A29C-7F8B300010F5}" type="presOf" srcId="{FF79F0F1-25CF-407A-BA16-D1ACB0945637}" destId="{E0CA3519-FAFD-4DC4-BE23-C365A6A36BE6}" srcOrd="0" destOrd="0" presId="urn:microsoft.com/office/officeart/2005/8/layout/vList2"/>
    <dgm:cxn modelId="{DB76F2E1-9BCD-47E5-8CAD-5D79C273B16A}" srcId="{82ADF12B-E994-42B0-B1B2-E8085DE6D756}" destId="{FF79F0F1-25CF-407A-BA16-D1ACB0945637}" srcOrd="0" destOrd="0" parTransId="{0508B57E-C867-4FAD-BA55-277B6F3E6797}" sibTransId="{49B10BFD-7A1C-465B-8312-1E888F42F3E6}"/>
    <dgm:cxn modelId="{FB411EEC-7FAF-4C25-97DC-38D55E152CC1}" srcId="{82ADF12B-E994-42B0-B1B2-E8085DE6D756}" destId="{C6C589EA-8F84-40EA-BA3F-FB85C608B8C0}" srcOrd="7" destOrd="0" parTransId="{B2576CE4-460B-4FB5-86AF-E329ACDD77AB}" sibTransId="{3C351448-14AD-44A3-B462-DFA554D44015}"/>
    <dgm:cxn modelId="{CF8F82F5-BF57-4E40-B8E1-1844F8A19119}" srcId="{82ADF12B-E994-42B0-B1B2-E8085DE6D756}" destId="{8E03A83F-3F02-4F8C-8952-599656474795}" srcOrd="1" destOrd="0" parTransId="{9E990BEC-F970-4ACC-9AA1-951283392A02}" sibTransId="{90909EDB-5736-49D3-8424-E47FD0B34430}"/>
    <dgm:cxn modelId="{8C363EFC-A88E-414F-BDEB-ACCD32BAF7C8}" srcId="{82ADF12B-E994-42B0-B1B2-E8085DE6D756}" destId="{0EB1FDD8-D7AD-4345-AA9A-62949FA96F3E}" srcOrd="3" destOrd="0" parTransId="{A098439A-440B-496A-8BBA-2768337DDF49}" sibTransId="{A1BE281F-E0A9-4D28-B024-42206614CC63}"/>
    <dgm:cxn modelId="{30160DFD-F246-4711-A8AC-5C661A8A77D3}" srcId="{82ADF12B-E994-42B0-B1B2-E8085DE6D756}" destId="{68526C72-CF6B-4A55-B049-CAE2A679F28D}" srcOrd="2" destOrd="0" parTransId="{7082A19E-CD07-432D-94AD-D423ED8F3E49}" sibTransId="{24606E27-0072-4C5E-9AFE-D2792575B197}"/>
    <dgm:cxn modelId="{EA37FD3E-EC20-450F-A305-DDB33444EF18}" type="presParOf" srcId="{4672FD4B-E54E-462F-984E-E97472E4F432}" destId="{E0CA3519-FAFD-4DC4-BE23-C365A6A36BE6}" srcOrd="0" destOrd="0" presId="urn:microsoft.com/office/officeart/2005/8/layout/vList2"/>
    <dgm:cxn modelId="{96D051EB-73CC-49A9-8171-D85BDA0F9353}" type="presParOf" srcId="{4672FD4B-E54E-462F-984E-E97472E4F432}" destId="{52C0A4D5-08BF-45F6-BDE8-37F1B733ABCD}" srcOrd="1" destOrd="0" presId="urn:microsoft.com/office/officeart/2005/8/layout/vList2"/>
    <dgm:cxn modelId="{A913F224-6544-4693-B205-672D26616301}" type="presParOf" srcId="{4672FD4B-E54E-462F-984E-E97472E4F432}" destId="{07B98BFE-DD0B-4BDF-97CA-FF10ED26AD35}" srcOrd="2" destOrd="0" presId="urn:microsoft.com/office/officeart/2005/8/layout/vList2"/>
    <dgm:cxn modelId="{633158D1-1444-4973-85D1-092369805322}" type="presParOf" srcId="{4672FD4B-E54E-462F-984E-E97472E4F432}" destId="{3DD388D0-ED46-4CFF-8082-E19B8AC9F6D6}" srcOrd="3" destOrd="0" presId="urn:microsoft.com/office/officeart/2005/8/layout/vList2"/>
    <dgm:cxn modelId="{411EC6BE-023C-4564-BEF0-C466BAC3434E}" type="presParOf" srcId="{4672FD4B-E54E-462F-984E-E97472E4F432}" destId="{34DAE5C3-DF62-440F-8A47-AA7C7A0A5077}" srcOrd="4" destOrd="0" presId="urn:microsoft.com/office/officeart/2005/8/layout/vList2"/>
    <dgm:cxn modelId="{9BE4E889-5DAF-483C-9077-BCA396A6D807}" type="presParOf" srcId="{4672FD4B-E54E-462F-984E-E97472E4F432}" destId="{53C27374-B2BE-479F-A34B-45F2F6413246}" srcOrd="5" destOrd="0" presId="urn:microsoft.com/office/officeart/2005/8/layout/vList2"/>
    <dgm:cxn modelId="{C8EA4BE4-3E9E-42AA-B604-9C03DE30F55D}" type="presParOf" srcId="{4672FD4B-E54E-462F-984E-E97472E4F432}" destId="{DDFADE16-0F5E-4501-ABA2-44E0AF2A6497}" srcOrd="6" destOrd="0" presId="urn:microsoft.com/office/officeart/2005/8/layout/vList2"/>
    <dgm:cxn modelId="{29E214F2-0A70-42E0-946E-47FC3B75E4DD}" type="presParOf" srcId="{4672FD4B-E54E-462F-984E-E97472E4F432}" destId="{9C5FA8DD-E027-4FCF-BA88-A3172A1229AF}" srcOrd="7" destOrd="0" presId="urn:microsoft.com/office/officeart/2005/8/layout/vList2"/>
    <dgm:cxn modelId="{155BD87E-DCFC-40B0-8D08-07F3FC372B87}" type="presParOf" srcId="{4672FD4B-E54E-462F-984E-E97472E4F432}" destId="{6DB829D8-07A8-46B8-9215-A2AF6496B093}" srcOrd="8" destOrd="0" presId="urn:microsoft.com/office/officeart/2005/8/layout/vList2"/>
    <dgm:cxn modelId="{F79AA77B-D0E6-46D5-B614-7384B81409FB}" type="presParOf" srcId="{4672FD4B-E54E-462F-984E-E97472E4F432}" destId="{3EB3E7AB-4746-479C-92BF-627E1626912F}" srcOrd="9" destOrd="0" presId="urn:microsoft.com/office/officeart/2005/8/layout/vList2"/>
    <dgm:cxn modelId="{0A48E8AD-63A4-4040-8512-7ECB97E10A65}" type="presParOf" srcId="{4672FD4B-E54E-462F-984E-E97472E4F432}" destId="{B027F4C6-36FA-4C33-8251-118C4CF388A2}" srcOrd="10" destOrd="0" presId="urn:microsoft.com/office/officeart/2005/8/layout/vList2"/>
    <dgm:cxn modelId="{BFF0A9EB-CD7F-48D7-A339-8EC2849DCBE0}" type="presParOf" srcId="{4672FD4B-E54E-462F-984E-E97472E4F432}" destId="{F672EFD2-6353-4531-BC54-0B4688629441}" srcOrd="11" destOrd="0" presId="urn:microsoft.com/office/officeart/2005/8/layout/vList2"/>
    <dgm:cxn modelId="{604F07A3-3C68-4834-B9E7-1D1F0D40D490}" type="presParOf" srcId="{4672FD4B-E54E-462F-984E-E97472E4F432}" destId="{F685BBEB-19AE-466A-8073-8A419C5B0F79}" srcOrd="12" destOrd="0" presId="urn:microsoft.com/office/officeart/2005/8/layout/vList2"/>
    <dgm:cxn modelId="{BD03FDD4-5799-44CE-BEA0-C3E0AC290A39}" type="presParOf" srcId="{4672FD4B-E54E-462F-984E-E97472E4F432}" destId="{C2C11A7C-1375-402E-A1AA-53DA26C061B6}" srcOrd="13" destOrd="0" presId="urn:microsoft.com/office/officeart/2005/8/layout/vList2"/>
    <dgm:cxn modelId="{A164D771-9611-41B5-8ACD-7F4D3700B70B}" type="presParOf" srcId="{4672FD4B-E54E-462F-984E-E97472E4F432}" destId="{AC76B5B2-600F-43C8-8C0B-D018E9F57DC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3519-FAFD-4DC4-BE23-C365A6A36BE6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Ravinda Anjana S.A.D			- IT20062538</a:t>
          </a:r>
        </a:p>
      </dsp:txBody>
      <dsp:txXfrm>
        <a:off x="23417" y="78685"/>
        <a:ext cx="10468766" cy="432866"/>
      </dsp:txXfrm>
    </dsp:sp>
    <dsp:sp modelId="{07B98BFE-DD0B-4BDF-97CA-FF10ED26AD35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Dakumpitiya D.A.L.C			- IT20187200</a:t>
          </a:r>
        </a:p>
      </dsp:txBody>
      <dsp:txXfrm>
        <a:off x="23417" y="615986"/>
        <a:ext cx="10468766" cy="432866"/>
      </dsp:txXfrm>
    </dsp:sp>
    <dsp:sp modelId="{34DAE5C3-DF62-440F-8A47-AA7C7A0A5077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Bandara S.A.C.J.W			- IT20197278</a:t>
          </a:r>
          <a:endParaRPr lang="en-US" sz="2000" kern="1200"/>
        </a:p>
      </dsp:txBody>
      <dsp:txXfrm>
        <a:off x="23417" y="1153286"/>
        <a:ext cx="10468766" cy="432866"/>
      </dsp:txXfrm>
    </dsp:sp>
    <dsp:sp modelId="{DDFADE16-0F5E-4501-ABA2-44E0AF2A6497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Wijesinghe W.A.K.R			- IT20751296</a:t>
          </a:r>
          <a:endParaRPr lang="en-US" sz="2000" kern="1200"/>
        </a:p>
      </dsp:txBody>
      <dsp:txXfrm>
        <a:off x="23417" y="1690586"/>
        <a:ext cx="10468766" cy="432866"/>
      </dsp:txXfrm>
    </dsp:sp>
    <dsp:sp modelId="{6DB829D8-07A8-46B8-9215-A2AF6496B093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Nigamuni M.M.S				- IT20189426</a:t>
          </a:r>
          <a:endParaRPr lang="en-US" sz="2000" kern="1200"/>
        </a:p>
      </dsp:txBody>
      <dsp:txXfrm>
        <a:off x="23417" y="2227886"/>
        <a:ext cx="10468766" cy="432866"/>
      </dsp:txXfrm>
    </dsp:sp>
    <dsp:sp modelId="{B027F4C6-36FA-4C33-8251-118C4CF388A2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Kadigamuwa A.S.T.W.M.R.R.W 	                - IT20197100</a:t>
          </a:r>
          <a:endParaRPr lang="en-US" sz="2000" kern="1200" dirty="0"/>
        </a:p>
      </dsp:txBody>
      <dsp:txXfrm>
        <a:off x="23417" y="2765186"/>
        <a:ext cx="10468766" cy="432866"/>
      </dsp:txXfrm>
    </dsp:sp>
    <dsp:sp modelId="{F685BBEB-19AE-466A-8073-8A419C5B0F79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Mithsara K.A.G.N				- IT20190170</a:t>
          </a:r>
          <a:endParaRPr lang="en-US" sz="2000" kern="1200"/>
        </a:p>
      </dsp:txBody>
      <dsp:txXfrm>
        <a:off x="23417" y="3302486"/>
        <a:ext cx="10468766" cy="432866"/>
      </dsp:txXfrm>
    </dsp:sp>
    <dsp:sp modelId="{AC76B5B2-600F-43C8-8C0B-D018E9F57DC1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Ariyathilake H.L				- IT20245788</a:t>
          </a:r>
          <a:endParaRPr lang="en-US" sz="2000" kern="1200"/>
        </a:p>
      </dsp:txBody>
      <dsp:txXfrm>
        <a:off x="23417" y="3839786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E35-975B-4735-A432-04C81D3C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B68C-8CE8-4894-9D65-2A37D9208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43D-0FBB-4D42-B46C-6F02690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AD8D-337D-4E68-8CCC-9737DC16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D8A9-E9DE-41A8-9513-48659F7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49A-8FF5-4D07-84E5-4C57F079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8A95B-F0F9-4D4A-ADAC-76271DBD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E1E8-4EFD-4229-9EA7-C775E4B5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B283-0C73-4A22-A88C-6AAAC18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CD4A1-9873-4B93-8979-6E51C285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326A8-4C7A-4020-99F7-A11EAC52A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A69F-383C-4B99-B48D-506BE2A3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3189-492C-4E53-8D85-975A86B5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3C3B-3B3B-41B5-A4D5-146D2320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1829-4F59-491C-86E9-3492C14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3A36-76D8-415F-84D5-B68B57EA0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640DD-D2CC-41E1-9834-78CB8483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FA68-C70A-4CB7-8B2D-BC382CB7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8B5E-61F3-4B14-9988-2D7BDBCD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3948-7001-4B4D-9438-8383C755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1D88-F756-459C-A93F-1CC993F5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B277-F5E5-4533-99E8-4755DFEA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91F-1090-4ECE-A0B9-D13B85FD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1CCC-F9BA-4EEC-B16F-50D425AB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C941-32C2-4907-95E6-AA17A8E7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6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EB25-A5BE-4D86-88B8-D769E308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1726-72FB-45C0-97FC-DF268184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1C47-FF8E-4E0A-B244-C0C8AE0F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391A-ADB6-4CA0-AB57-C3E8930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F4DE-55CF-426B-8622-F47ADE5D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7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117-EE76-4751-9386-E6F02415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A3B7-EEC7-4E30-B840-BEEF4BE0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5BB9-304A-4217-8F66-43EB2E5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AB59-3CA4-4AA0-87E9-1A91CC22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BE79-31DA-4FE6-84C8-466265FA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1BD8-2601-4A5D-B9E6-49DD7393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C222-A0B9-4486-83B1-7F60FFDA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FE22-9B1F-4254-916D-E911719C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13310-BB54-4F99-908E-DE572353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D7998-7E40-40EA-A98B-614FC0A2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67553-B927-45EF-B043-8AB6CB4BD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52EA4-6549-4FF1-ACAD-0E010EF6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29948-CAFF-4CBA-AB31-B064E71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0364-145C-4705-BE89-C18C5B61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0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840E-1CDC-4C6E-A87A-9D90624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721F-F6E6-4C39-AE3E-55A772C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0643-FF3E-4134-9E43-C2D0A52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CB941-9295-45EC-9484-F1646173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6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0B9E4-B163-434C-883D-3E500EF1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C56-A0D5-47EB-B0AC-2190C62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9E55-5B12-4106-B30F-F5E621EC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45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4F-91D7-4344-A6E6-B2852111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D571-95FB-49C4-9996-19CD49DA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67F4B-91AE-4041-B525-B9747222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C19CE-5ECF-4B62-9A89-CAE04160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754A-0C64-4E78-9CC1-2BDA0366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9DD6-E524-4501-8900-AF4D02A3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D326-3E2A-422F-9758-001D4291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DC20-9258-40AA-902B-9DEFB9D1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9082-5AFA-4995-94DD-2EBEDAB2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0C03-AB20-4ABB-BD67-A88479F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2C45-4CFD-460B-BF34-A0AE35AF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D15-A53B-47A8-9F32-7B58DB2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6F616-5948-4AE2-A91B-ECE3E41BE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0692-4247-4A2B-A9AE-4957B5A5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099F-D51B-4013-940E-80730FE8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25AF8-7A65-47F3-BE8D-2E334EEF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3283-F5C7-47C8-8234-59794409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56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AF04-7178-4847-B352-BA1CE4B8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2A0A-5878-44B3-BBA2-EA2D5012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7484-5A44-4C0A-B441-687F7C9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E5E3-AED5-424A-A8BA-81C0FB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3CD7-DED6-468B-B69A-C73D8DF4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6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B88AA-B753-46A2-ACAB-34A58A79F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626-9792-4E2D-B161-8CF6C0A6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EC5C-DDB4-4E5C-9E1A-FA5EE87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3676A-D09A-459B-A3E1-BDFD6BD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DAFC-720F-4257-B239-38EAA8C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0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2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20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5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1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DCFE-20D4-46CC-A4CC-A89DF18F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1534C-1A03-48CC-981D-308D03C7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154D-08E9-44CC-9311-034CF165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284A-AE40-4DB9-ABD5-BB383A0C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F62-1663-47E5-A1D5-22F5851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1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1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88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44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2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73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06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4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6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0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B146-6CAF-4641-99D8-CC683A97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886-4D8B-44C2-ABEF-266ADA856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5DBB-11E1-446A-8D60-B41F6B34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FAA-86E2-4D39-B703-CE64E189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9FA2-FCCD-459A-BCF3-0B6B3157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2E65-0E4A-41CC-8387-0DDD78B4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1854-BDED-47E4-9DD4-4A5AD7E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30E8B-B77A-4D05-A55A-DB892CB4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F4DD-01C3-451F-B204-79FCD4EE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8D97-4344-453F-9CAF-C71D8E37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648DA-EBB0-4C73-954E-854F07CCE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3556E-0791-4ABC-9781-0B8B642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E45F9-7201-4022-8A45-F19CAC24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5659-640D-4C83-9353-49AA3E9E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B259-FEBB-4D78-9090-8E78AE3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4B66F-F0A6-45EE-B2C6-6D366D4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867BD-6DF0-4883-B070-9F1C0A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CCE0B-65B3-45C1-9B67-27B1B82E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5E0B0-A370-4BB7-BBEB-B779979C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83E9-513C-40DA-8CC9-34B49F6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9ACB8-E154-4EE3-9149-9706D343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05B5-7102-4C0F-AFF8-7A3408F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1FEB-7FD9-41BE-9CBF-3FE7767C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0C6BC-781A-4CB9-A634-3646EF44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D767-3279-471A-9AA2-7196B9B7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6300E-3BF8-45E8-8E84-2BD6733D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8896-5B35-436F-B529-6BEF8AD7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E897-1767-4BA8-A1CC-68345B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AD2CB-23B0-4128-B792-94F9672D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865B-2B5C-402B-A3C3-4C4967E1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7EE-652D-4D06-99F8-078095E6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32ADE-D402-4C83-9AB7-4F8B397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CE410-D2CA-4BC8-A69F-145519CC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33CF8-3A58-4332-AE89-44475E13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F79D6-60AD-4D0A-9327-B28B4B1D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3BE-FD8F-4E21-9A93-EDCD020E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6876-03B8-48C5-A406-168385F59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2F8-AA4F-402B-B8EB-8520AD6C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6E452-A499-4E46-90F9-D25A349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B7B-DE3C-4CC7-BBEB-22846F2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2190-F377-45D7-889A-D18B5FCD1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A402-9A27-48C5-B7F3-8545A451B1B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C83A-6EE8-4245-AE27-E4D174B73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E329-8792-4AB9-984E-A84A803B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A868D-5E01-4E09-9360-CA803E64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FBF2AF-2DAC-4FB3-BCA8-0B78B7F8918A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D3EB2C-2717-4336-BBC0-404A5751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2A5DE-1B67-41A7-810D-8EA6CB880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80553" y="359923"/>
            <a:ext cx="7480571" cy="2344366"/>
          </a:xfrm>
          <a:prstGeom prst="rect">
            <a:avLst/>
          </a:pr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C11A4-DD49-4358-8044-B7EFED42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813" y="2488274"/>
            <a:ext cx="9144000" cy="851169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B9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SLIIT ITP PROJECT PROPOSAL</a:t>
            </a:r>
            <a:b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ITP PROJECT – CSIT2080</a:t>
            </a:r>
            <a:b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– </a:t>
            </a:r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ITP21F_05</a:t>
            </a:r>
            <a:b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27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Year,2</a:t>
            </a:r>
            <a:r>
              <a:rPr kumimoji="0" lang="en-US" sz="27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Semester - 2021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6D24D-DA55-4582-A1C9-D771CE86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813" y="106409"/>
            <a:ext cx="1194944" cy="1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5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1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2D8-610A-4DDC-94B7-E9EA937F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FCC8-D9D6-44F7-A603-89217AE9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Planning to use software s like,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Eclipse – for IDE to  code implementation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Java – as a programming language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Scene Builder – to develop the UI / UX</a:t>
            </a:r>
          </a:p>
          <a:p>
            <a:pPr marL="1371611" lvl="2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MongoDB , MYSQL – to create the database</a:t>
            </a:r>
          </a:p>
          <a:p>
            <a:pPr marL="1371611" lvl="2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 a desktop application using </a:t>
            </a:r>
            <a:r>
              <a:rPr lang="en-US" dirty="0" err="1">
                <a:solidFill>
                  <a:schemeClr val="bg1"/>
                </a:solidFill>
              </a:rPr>
              <a:t>JavaFx</a:t>
            </a:r>
            <a:r>
              <a:rPr lang="en-US" dirty="0">
                <a:solidFill>
                  <a:schemeClr val="bg1"/>
                </a:solidFill>
              </a:rPr>
              <a:t> frame work.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Other necessary libraries will be used to create quality UI and UX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914411" lvl="2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8836DB-7D0F-4A54-955E-DF0619BCE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84804" y="181644"/>
            <a:ext cx="7509508" cy="1519363"/>
          </a:xfrm>
          <a:prstGeom prst="rect">
            <a:avLst/>
          </a:prstGeom>
          <a:solidFill>
            <a:srgbClr val="00B050">
              <a:alpha val="80000"/>
            </a:srgbClr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75C8F-6AA8-4922-95C1-79C072C8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34" y="382927"/>
            <a:ext cx="10515600" cy="19328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HERATH METAL CRUSHER</a:t>
            </a:r>
            <a:b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MANAGEMENT SYSTEM</a:t>
            </a:r>
            <a:b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02AF-DD04-4457-AC69-78774FE3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356" y="4863514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-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A2FA0A-F902-4943-B0EE-7A6E33DFF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27074" y="3477440"/>
            <a:ext cx="295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47052F3-629B-47A6-B0FB-38279749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12" y="181643"/>
            <a:ext cx="2401932" cy="1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3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1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EB9B-03D6-4468-8B64-9D59F4B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143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03DE-045F-4E5C-993B-B8B104F6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Agency FB" panose="020B0503020202020204" pitchFamily="34" charset="0"/>
              </a:rPr>
              <a:t>                   PROJECT MEMBERS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1466469-8C5B-4D1B-A479-C03701116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9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54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HERATH METAL CRUSHER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Metal Crusher which was built up in 2006.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Location – Anuradhapura District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Currently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HERATH METAL CRUSHER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using a manual system to handle the crusher’s process.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Our group is interested in building up a new system for the Metal Crusher to manage all their processes efficiently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Solution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0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2FE2-AEEE-4130-9E68-C2ED5E36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5569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FDAE-9A9D-4123-9DA3-50250AF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System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EC712-06A7-4981-B47C-2CE574CEEE24}"/>
              </a:ext>
            </a:extLst>
          </p:cNvPr>
          <p:cNvSpPr txBox="1"/>
          <p:nvPr/>
        </p:nvSpPr>
        <p:spPr>
          <a:xfrm>
            <a:off x="838202" y="2224454"/>
            <a:ext cx="10090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Vehicle Repairing, Workload and Maintenance Management of Vehicles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Metal Crusher Machines Repairing, Workload and Maintenance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Loader Machines Repairing, Workload and Maintenance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Generator Machines Repairing, Workload and Maintenance Management and Sales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Administrative Tasks and Employee Attendance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Hammer, Compressor Machines Repairing, Workload and Maintenance Management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Excavator Machines Repairing, Workload and Maintenance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bg1"/>
                </a:solidFill>
                <a:latin typeface="Agency FB" panose="020B0503020202020204" pitchFamily="34" charset="0"/>
              </a:rPr>
              <a:t>Other Remaining Items in Stock Management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2009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417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Century Gothic</vt:lpstr>
      <vt:lpstr>Tahoma</vt:lpstr>
      <vt:lpstr>Wingdings</vt:lpstr>
      <vt:lpstr>Wingdings 3</vt:lpstr>
      <vt:lpstr>Office Theme</vt:lpstr>
      <vt:lpstr>Custom Design</vt:lpstr>
      <vt:lpstr>Ion Boardroom</vt:lpstr>
      <vt:lpstr>SLIIT ITP PROJECT PROPOSAL ITP PROJECT – CSIT2080 Group – ITP21F_05 2nd Year,2nd Semester - 2021 </vt:lpstr>
      <vt:lpstr>HERATH METAL CRUSHER METAL CRUSHER MANAGEMENT SYSTEM  </vt:lpstr>
      <vt:lpstr>                   PROJECT MEMBERS</vt:lpstr>
      <vt:lpstr>Introduction</vt:lpstr>
      <vt:lpstr>Problem Specification</vt:lpstr>
      <vt:lpstr>Solution Outline</vt:lpstr>
      <vt:lpstr>Key Benefits</vt:lpstr>
      <vt:lpstr>System Overview</vt:lpstr>
      <vt:lpstr>System Functions</vt:lpstr>
      <vt:lpstr>Vehicle Repairing, Workload and Maintenance Management of Vehicles</vt:lpstr>
      <vt:lpstr>Metal Crusher Machines Repairing, Workload and Maintenance Management</vt:lpstr>
      <vt:lpstr>Loader Machines Repairing, Workload and Maintenance Management</vt:lpstr>
      <vt:lpstr>Generator Machines Repairing, Workload and Maintenance Management and Sales Management</vt:lpstr>
      <vt:lpstr>Administrative Tasks and Employee Attendance Management</vt:lpstr>
      <vt:lpstr>Hammer, Compressor Machines Repairing, Workload and Maintenance Management</vt:lpstr>
      <vt:lpstr>Excavator Machines Repairing, Workload and Maintenance Management</vt:lpstr>
      <vt:lpstr>Other Remaining Items in Stock Management</vt:lpstr>
      <vt:lpstr>Other Remaining Items in Stock Management</vt:lpstr>
      <vt:lpstr>Tools &amp; Technologies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SLIIT ITP PROJECT PROPOSAL</dc:title>
  <dc:creator>Malith Senanayake</dc:creator>
  <cp:lastModifiedBy>Lasi Boy</cp:lastModifiedBy>
  <cp:revision>12</cp:revision>
  <dcterms:created xsi:type="dcterms:W3CDTF">2021-07-25T07:56:48Z</dcterms:created>
  <dcterms:modified xsi:type="dcterms:W3CDTF">2021-07-26T06:09:30Z</dcterms:modified>
</cp:coreProperties>
</file>