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81"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295812" y="1929889"/>
            <a:ext cx="7897835" cy="3674843"/>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p:spPr>
        <p:txBody>
          <a:bodyPr/>
          <a:lstStyle/>
          <a:p>
            <a:pPr algn="just"/>
            <a:r>
              <a:rPr lang="en-US" sz="3600" b="1" dirty="0">
                <a:solidFill>
                  <a:schemeClr val="bg1"/>
                </a:solidFill>
                <a:latin typeface="Agency FB" panose="020B0503020202020204" pitchFamily="34" charset="0"/>
              </a:rPr>
              <a:t>Add, Update or Delete items from the inventory</a:t>
            </a:r>
          </a:p>
          <a:p>
            <a:pPr algn="just"/>
            <a:r>
              <a:rPr lang="en-US" sz="3600" b="1" dirty="0">
                <a:solidFill>
                  <a:schemeClr val="bg1"/>
                </a:solidFill>
                <a:latin typeface="Agency FB" panose="020B0503020202020204" pitchFamily="34" charset="0"/>
              </a:rPr>
              <a:t>Display Available Stocks at the relevant moment</a:t>
            </a:r>
          </a:p>
          <a:p>
            <a:pPr algn="just"/>
            <a:r>
              <a:rPr lang="en-US" sz="3600" b="1" dirty="0">
                <a:solidFill>
                  <a:schemeClr val="bg1"/>
                </a:solidFill>
                <a:latin typeface="Agency FB" panose="020B0503020202020204" pitchFamily="34" charset="0"/>
              </a:rPr>
              <a:t>Search Availability of Items</a:t>
            </a:r>
          </a:p>
          <a:p>
            <a:pPr algn="just"/>
            <a:r>
              <a:rPr lang="en-US" sz="3600" b="1" dirty="0">
                <a:solidFill>
                  <a:schemeClr val="bg1"/>
                </a:solidFill>
                <a:latin typeface="Agency FB" panose="020B0503020202020204" pitchFamily="34" charset="0"/>
              </a:rPr>
              <a:t>Create and print Monthly stocks report</a:t>
            </a:r>
          </a:p>
          <a:p>
            <a:pPr algn="just"/>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17F3DD1-CF04-49BB-A8FF-89D23AA98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6188" y="2156651"/>
            <a:ext cx="3702541" cy="3702541"/>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7407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249</TotalTime>
  <Words>661</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Malith Senanayake</cp:lastModifiedBy>
  <cp:revision>33</cp:revision>
  <dcterms:created xsi:type="dcterms:W3CDTF">2021-07-25T07:56:48Z</dcterms:created>
  <dcterms:modified xsi:type="dcterms:W3CDTF">2021-07-26T10:30:48Z</dcterms:modified>
</cp:coreProperties>
</file>