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81"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560252"/>
            <a:ext cx="7174582" cy="5063057"/>
          </a:xfrm>
        </p:spPr>
        <p:txBody>
          <a:bodyPr>
            <a:normAutofit/>
          </a:bodyPr>
          <a:lstStyle/>
          <a:p>
            <a:pPr>
              <a:buFont typeface="Wingdings" panose="05000000000000000000" pitchFamily="2" charset="2"/>
              <a:buChar char="v"/>
            </a:pPr>
            <a:r>
              <a:rPr lang="en-US" sz="2400" dirty="0">
                <a:solidFill>
                  <a:schemeClr val="bg1"/>
                </a:solidFill>
                <a:latin typeface="Bahnschrift Condensed" panose="020B0502040204020203" pitchFamily="34" charset="0"/>
              </a:rPr>
              <a:t> User wants know total number of the loaders in the site.</a:t>
            </a:r>
          </a:p>
          <a:p>
            <a:pPr>
              <a:buFont typeface="Wingdings" panose="05000000000000000000" pitchFamily="2" charset="2"/>
              <a:buChar char="v"/>
            </a:pPr>
            <a:r>
              <a:rPr lang="en-US" sz="2400" dirty="0">
                <a:solidFill>
                  <a:schemeClr val="bg1"/>
                </a:solidFill>
                <a:latin typeface="Bahnschrift Condensed" panose="020B0502040204020203" pitchFamily="34" charset="0"/>
              </a:rPr>
              <a:t>ID system to identify loaders.</a:t>
            </a:r>
          </a:p>
          <a:p>
            <a:pPr>
              <a:buFont typeface="Wingdings" panose="05000000000000000000" pitchFamily="2" charset="2"/>
              <a:buChar char="v"/>
            </a:pPr>
            <a:r>
              <a:rPr lang="en-US" sz="2400" dirty="0">
                <a:solidFill>
                  <a:schemeClr val="bg1"/>
                </a:solidFill>
                <a:latin typeface="Bahnschrift Condensed" panose="020B0502040204020203" pitchFamily="34" charset="0"/>
              </a:rPr>
              <a:t>User wants to know current condition of the loader (in running condition or not )    </a:t>
            </a:r>
            <a:br>
              <a:rPr lang="en-US" sz="2400" dirty="0">
                <a:solidFill>
                  <a:schemeClr val="bg1"/>
                </a:solidFill>
                <a:latin typeface="Bahnschrift Condensed" panose="020B0502040204020203" pitchFamily="34" charset="0"/>
              </a:rPr>
            </a:br>
            <a:r>
              <a:rPr lang="en-US" sz="2400" dirty="0">
                <a:solidFill>
                  <a:schemeClr val="bg1"/>
                </a:solidFill>
                <a:latin typeface="Bahnschrift Condensed" panose="020B0502040204020203" pitchFamily="34" charset="0"/>
              </a:rPr>
              <a:t> according to loader ID .</a:t>
            </a:r>
          </a:p>
          <a:p>
            <a:pPr>
              <a:buFont typeface="Wingdings" panose="05000000000000000000" pitchFamily="2" charset="2"/>
              <a:buChar char="v"/>
            </a:pPr>
            <a:r>
              <a:rPr lang="en-US" sz="2400" dirty="0">
                <a:solidFill>
                  <a:schemeClr val="bg1"/>
                </a:solidFill>
                <a:latin typeface="Bahnschrift Condensed" panose="020B0502040204020203" pitchFamily="34" charset="0"/>
              </a:rPr>
              <a:t>Issues of the inactive loaders</a:t>
            </a:r>
          </a:p>
          <a:p>
            <a:pPr>
              <a:buFont typeface="Wingdings" panose="05000000000000000000" pitchFamily="2" charset="2"/>
              <a:buChar char="v"/>
            </a:pPr>
            <a:r>
              <a:rPr lang="en-US" sz="2400" dirty="0">
                <a:solidFill>
                  <a:schemeClr val="bg1"/>
                </a:solidFill>
                <a:latin typeface="Bahnschrift Condensed" panose="020B0502040204020203" pitchFamily="34" charset="0"/>
              </a:rPr>
              <a:t>User wants to add a new loader to the site or delete an existing loader from the</a:t>
            </a:r>
            <a:br>
              <a:rPr lang="en-US" sz="2400" dirty="0">
                <a:solidFill>
                  <a:schemeClr val="bg1"/>
                </a:solidFill>
                <a:latin typeface="Bahnschrift Condensed" panose="020B0502040204020203" pitchFamily="34" charset="0"/>
              </a:rPr>
            </a:br>
            <a:r>
              <a:rPr lang="en-US" sz="2400" dirty="0">
                <a:solidFill>
                  <a:schemeClr val="bg1"/>
                </a:solidFill>
                <a:latin typeface="Bahnschrift Condensed" panose="020B0502040204020203" pitchFamily="34" charset="0"/>
              </a:rPr>
              <a:t> current site.</a:t>
            </a:r>
          </a:p>
          <a:p>
            <a:pPr>
              <a:buFont typeface="Wingdings" panose="05000000000000000000" pitchFamily="2" charset="2"/>
              <a:buChar char="v"/>
            </a:pPr>
            <a:r>
              <a:rPr lang="en-US" sz="2400" dirty="0">
                <a:solidFill>
                  <a:schemeClr val="bg1"/>
                </a:solidFill>
                <a:latin typeface="Bahnschrift Condensed" panose="020B0502040204020203" pitchFamily="34" charset="0"/>
              </a:rPr>
              <a:t>Condition of the bucket.</a:t>
            </a:r>
          </a:p>
          <a:p>
            <a:pPr>
              <a:buFont typeface="Wingdings" panose="05000000000000000000" pitchFamily="2" charset="2"/>
              <a:buChar char="v"/>
            </a:pPr>
            <a:r>
              <a:rPr lang="en-US" sz="2400" dirty="0">
                <a:solidFill>
                  <a:schemeClr val="bg1"/>
                </a:solidFill>
                <a:latin typeface="Bahnschrift Condensed" panose="020B0502040204020203" pitchFamily="34" charset="0"/>
              </a:rPr>
              <a:t>Upcoming service dates of the loaders , needed equipment and current stock of those equipment.</a:t>
            </a:r>
          </a:p>
          <a:p>
            <a:pPr marL="0" indent="0">
              <a:buNone/>
            </a:pPr>
            <a:endParaRPr lang="en-US" dirty="0">
              <a:solidFill>
                <a:schemeClr val="bg1"/>
              </a:solidFill>
              <a:latin typeface="Bahnschrift Condensed" panose="020B0502040204020203" pitchFamily="34" charset="0"/>
            </a:endParaRPr>
          </a:p>
          <a:p>
            <a:pPr>
              <a:buFont typeface="Wingdings" panose="05000000000000000000" pitchFamily="2" charset="2"/>
              <a:buChar char="v"/>
            </a:pPr>
            <a:endParaRPr lang="en-US" dirty="0">
              <a:solidFill>
                <a:schemeClr val="bg1"/>
              </a:solidFill>
              <a:latin typeface="Bahnschrift Condensed" panose="020B0502040204020203" pitchFamily="34" charset="0"/>
            </a:endParaRPr>
          </a:p>
          <a:p>
            <a:pPr>
              <a:buFont typeface="Wingdings" panose="05000000000000000000" pitchFamily="2" charset="2"/>
              <a:buChar char="v"/>
            </a:pPr>
            <a:endParaRPr lang="en-US" dirty="0">
              <a:solidFill>
                <a:schemeClr val="bg1"/>
              </a:solidFill>
              <a:latin typeface="Bahnschrift Condensed" panose="020B0502040204020203" pitchFamily="34" charset="0"/>
            </a:endParaRPr>
          </a:p>
          <a:p>
            <a:pPr>
              <a:buFont typeface="Wingdings" panose="05000000000000000000" pitchFamily="2" charset="2"/>
              <a:buChar char="v"/>
            </a:pPr>
            <a:endParaRPr lang="en-US" dirty="0">
              <a:solidFill>
                <a:schemeClr val="bg1"/>
              </a:solidFill>
              <a:latin typeface="Bahnschrift Condensed" panose="020B0502040204020203"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BCD5500B-0FB1-4A00-A2DE-6B43E7159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400" y="2328368"/>
            <a:ext cx="3770787" cy="3308861"/>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Add, Update or Delete items from the inventory</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Display Available Stocks at the relevant moment</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Search Availability of Items</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Create and print Monthly stocks report</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740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312</TotalTime>
  <Words>821</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Bandara S A C J W it20197278</cp:lastModifiedBy>
  <cp:revision>36</cp:revision>
  <dcterms:created xsi:type="dcterms:W3CDTF">2021-07-25T07:56:48Z</dcterms:created>
  <dcterms:modified xsi:type="dcterms:W3CDTF">2021-07-26T11:36:31Z</dcterms:modified>
</cp:coreProperties>
</file>