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0" y="1825625"/>
            <a:ext cx="8356209" cy="4695334"/>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GB" b="1" dirty="0">
                <a:solidFill>
                  <a:schemeClr val="bg1"/>
                </a:solidFill>
                <a:latin typeface="Agency FB" panose="020B0503020202020204" pitchFamily="34" charset="0"/>
              </a:rPr>
              <a:t>Main function is that users would need to see the expenses that they spend specifically for the Vehicle spare parts, Services and repairs done to vehicles in a specific time (ex: daily, monthly, yearly, given date)</a:t>
            </a:r>
          </a:p>
          <a:p>
            <a:r>
              <a:rPr lang="en-GB" b="1" dirty="0">
                <a:solidFill>
                  <a:schemeClr val="bg1"/>
                </a:solidFill>
                <a:latin typeface="Agency FB" panose="020B0503020202020204" pitchFamily="34" charset="0"/>
              </a:rPr>
              <a:t>Users want to update database when they restock the Vehicle spare parts, repairs and services at the end of the month.</a:t>
            </a:r>
          </a:p>
          <a:p>
            <a:r>
              <a:rPr lang="en-GB" b="1" dirty="0">
                <a:solidFill>
                  <a:schemeClr val="bg1"/>
                </a:solidFill>
                <a:latin typeface="Agency FB" panose="020B0503020202020204" pitchFamily="34" charset="0"/>
              </a:rPr>
              <a:t>Users want to check whether the wanted spare part is available in stock, if available notify them and reduce the quantity and if not available notify them to buy that from a store</a:t>
            </a:r>
          </a:p>
          <a:p>
            <a:r>
              <a:rPr lang="en-GB" b="1" dirty="0">
                <a:solidFill>
                  <a:schemeClr val="bg1"/>
                </a:solidFill>
                <a:latin typeface="Agency FB" panose="020B0503020202020204" pitchFamily="34" charset="0"/>
              </a:rPr>
              <a:t>Users want to delete spare parts if they will not import that again </a:t>
            </a:r>
          </a:p>
          <a:p>
            <a:r>
              <a:rPr lang="en-GB" b="1" dirty="0">
                <a:solidFill>
                  <a:schemeClr val="bg1"/>
                </a:solidFill>
                <a:latin typeface="Agency FB" panose="020B0503020202020204" pitchFamily="34" charset="0"/>
              </a:rPr>
              <a:t>Users want to sort the spare parts by its name or id</a:t>
            </a:r>
            <a:endParaRPr lang="en-US"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3EC8641-A3D9-4C45-AF16-AB90D97FF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987" y="3429000"/>
            <a:ext cx="3854013" cy="2134115"/>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5"/>
            <a:ext cx="6462930" cy="4351338"/>
          </a:xfrm>
          <a:gradFill flip="none" rotWithShape="1">
            <a:gsLst>
              <a:gs pos="0">
                <a:schemeClr val="accent1">
                  <a:shade val="30000"/>
                  <a:satMod val="115000"/>
                  <a:alpha val="16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US" sz="3600" b="1" dirty="0">
                <a:solidFill>
                  <a:schemeClr val="bg1"/>
                </a:solidFill>
                <a:latin typeface="Agency FB" panose="020B0503020202020204" pitchFamily="34" charset="0"/>
              </a:rPr>
              <a:t>The main function is to enter, update and delete details of the customers.</a:t>
            </a:r>
          </a:p>
          <a:p>
            <a:r>
              <a:rPr lang="en-US" sz="3600" b="1" dirty="0">
                <a:solidFill>
                  <a:schemeClr val="bg1"/>
                </a:solidFill>
                <a:latin typeface="Agency FB" panose="020B0503020202020204" pitchFamily="34" charset="0"/>
              </a:rPr>
              <a:t>The system records the sales relevant to the specific customer with the credit or debit amounts.</a:t>
            </a:r>
          </a:p>
          <a:p>
            <a:r>
              <a:rPr lang="en-US" sz="3600" b="1" dirty="0">
                <a:solidFill>
                  <a:schemeClr val="bg1"/>
                </a:solidFill>
                <a:latin typeface="Agency FB" panose="020B0503020202020204" pitchFamily="34" charset="0"/>
              </a:rPr>
              <a:t>The generator management main function is consisted of the parts which relevant to the generator with their availability and the quantity.</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9AC2CA8-0995-41E4-A1E4-BB267E3FC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071" y="3827512"/>
            <a:ext cx="3735363" cy="2349451"/>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sky&#10;&#10;Description automatically generated">
            <a:extLst>
              <a:ext uri="{FF2B5EF4-FFF2-40B4-BE49-F238E27FC236}">
                <a16:creationId xmlns:a16="http://schemas.microsoft.com/office/drawing/2014/main" id="{9C052FB9-20BE-425E-A2F8-FA5D6DFCC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71" y="1662604"/>
            <a:ext cx="3735364" cy="2096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4"/>
            <a:ext cx="8080715" cy="456110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 of this function is to record the expenses in maintaining the excavator and the expenses spent on the spare sparts of this machine.</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Each and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041"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326</TotalTime>
  <Words>1024</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42</cp:revision>
  <dcterms:created xsi:type="dcterms:W3CDTF">2021-07-25T07:56:48Z</dcterms:created>
  <dcterms:modified xsi:type="dcterms:W3CDTF">2021-07-26T14:13:33Z</dcterms:modified>
</cp:coreProperties>
</file>