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ect">
            <a:avLst/>
          </a:prstGeom>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1" y="1825625"/>
            <a:ext cx="10641035" cy="420941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182245"/>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604</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23</cp:revision>
  <dcterms:created xsi:type="dcterms:W3CDTF">2021-07-25T07:56:48Z</dcterms:created>
  <dcterms:modified xsi:type="dcterms:W3CDTF">2021-07-26T09:13:02Z</dcterms:modified>
</cp:coreProperties>
</file>