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62851" y="4945481"/>
            <a:ext cx="1199540" cy="11995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246</TotalTime>
  <Words>625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29</cp:revision>
  <dcterms:created xsi:type="dcterms:W3CDTF">2021-07-25T07:56:48Z</dcterms:created>
  <dcterms:modified xsi:type="dcterms:W3CDTF">2021-07-26T10:09:28Z</dcterms:modified>
</cp:coreProperties>
</file>