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Здравейте ! Аз съм Алекс и днес ще ви представя моята дипломна работа, която представлява система за организиране на срещи с цел социализация.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62265c1b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62265c1b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Като през какво ще преминем. Първо използваните технологии, след което архитектурата и реализацията на проекта и накрая демонстрацията.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62265c1b0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62265c1b0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Използваните технологии за сървърната част са за език джава, спринг буут фреймуърк, който улеснява писането на server-side api-та и мейвън като пакетен мениджър. За запазване на данните на потребителите и срещите съм използвал постгрескюел, а за клиентската част реакт и основно material ui библиотеката.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62265c1b0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62265c1b0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Системата представлява server-client приложение, като аутентикацията става посредством логин с имейл и парола от страна на клиента и връщане на сесиен токен от страна на сървъра. След, което клиента използва сесийния токен при всяка, заявка.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62265c1b0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62265c1b0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2265c1b0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2265c1b0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62265c1b0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62265c1b0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r7O-EY5EtIaqW0kg2FN0lXgX2NCrAAy/view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115570" rtl="0" algn="l">
              <a:lnSpc>
                <a:spcPct val="10583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за организиране на срещи с цел социализация</a:t>
            </a:r>
            <a:endParaRPr sz="4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Алекс Ласкин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№ </a:t>
            </a:r>
            <a:r>
              <a:rPr lang="en"/>
              <a:t>471219012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Съдържание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Използвани технологии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Архитектура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Функционалности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Демонстрация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технологии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25" y="1199025"/>
            <a:ext cx="1337975" cy="24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1683099"/>
            <a:ext cx="2192425" cy="11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0575" y="2965075"/>
            <a:ext cx="2047601" cy="5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4700" y="1362350"/>
            <a:ext cx="1737474" cy="1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2800" y="1323950"/>
            <a:ext cx="1737474" cy="151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9450" y="2904575"/>
            <a:ext cx="1836950" cy="18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Server-client приложение.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00" y="1127575"/>
            <a:ext cx="3561524" cy="37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Функционалности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Потребител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Автентикация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Създаване на срещи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Триене/напускане на срещи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Присъединяване към срещи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Оставяне на коментари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Админ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Всички функционалности на потребителя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Регистриране на нови администратори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Достъп до всички срещи с цел изтриване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989350" y="1464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Демонстрация</a:t>
            </a:r>
            <a:endParaRPr/>
          </a:p>
        </p:txBody>
      </p:sp>
      <p:pic>
        <p:nvPicPr>
          <p:cNvPr id="101" name="Google Shape;101;p18" title="Диплома_демо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175" y="797425"/>
            <a:ext cx="7632254" cy="429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Благодаря ви за вниманието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