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DBE-678B-F5BF-9361-CA61A70F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B707-EA77-AAB0-B833-E965535C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B3D2-9A60-DF8A-D070-6A26EB17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3F5B-6286-3EF1-F8D0-37978A3D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517E-85E3-1581-59EB-2E64B636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82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7BA6-6F6F-2F85-75BA-8BD4EE74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A4484-267E-C5DE-B6D0-B83107CA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E555-48CF-4FF3-52EF-E8737091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C36D-B296-B96F-45D2-5808685E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26B7-C537-5E5A-B532-F667069C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7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8C20F-F85D-1AD8-007D-E136952B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A478A-06B5-16F6-C92D-2C76E98F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8480-F2B2-64A5-0326-B6299731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AF2F-98AC-875C-437F-F25A8B5F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B2E9-3816-0E23-68F2-5054D727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70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CF29-9785-3108-C8A4-30C498D0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5F38-C3A0-1B91-442D-DF3F17BD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2880-A049-1958-64E1-132ACA6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0A86-323E-9494-805D-E0086D1D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FB77-A7AF-A3A9-9E48-B69AD42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0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6976-6B03-B30E-AE5E-CAF9C298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2A8-9739-880B-3DDE-57E7821B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6B7C-A7EC-7832-96A6-97FBCA48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62B5-D0CA-F553-2390-8E002913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842E-EA43-D071-6195-F389D990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91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F201-5F7B-31BA-C4FD-B265AC93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F2A4-8D37-6D43-F467-5FB9A531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116B7-7F88-87E3-475A-1021432B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746B-2BA2-2230-80F8-1EC9A7BB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DEBF-2C16-63A4-B73D-FB92915C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6BDB-9429-B460-1F6C-0FE1DFCC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00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AB8C-ED7B-C348-4238-732208CC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B610-0492-61A3-84D5-9D071137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F384-8D5C-AD1C-7A6D-F08529BF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8CB57-0A09-0C41-3303-8083F192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0AEBB-9EAE-9F77-2DAA-22038C1B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E39DC-5DCE-A24A-B640-AA80D72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696AB-5931-C307-0F27-A56B22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707A7-D521-6D5C-8F12-FDA00F29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53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FE92-117B-DC63-12F6-246EA134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607E9-EE04-BC93-02A1-E2A2CD8D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91969-964A-44DB-D73C-CBE500B0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6507F-375F-5F18-E17A-46175EAB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83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F929-7B8A-2BB5-18F6-B597D2C2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B1FD7-61D2-BC7E-5B4A-10678E4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1EE9-FAF3-938A-A0A6-46F3B7C9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37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3F4-FA16-31E8-C7D9-2D6BACC0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31A7-0371-26D3-8E64-F012B5A3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5ACD-71B6-C897-9BA0-672A04E66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61D6-A526-606A-FA8B-21551FFB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BAAE-B4DE-5DD9-DB6A-1F48D7E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05CD-CD6F-6B02-840A-C9617C5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22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B838-FBEC-738C-AEBD-627C3E62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0D147-D423-0628-B33C-DC79B5DF1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0A57-D2F3-AAF3-8032-7F3EFDE1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E867B-C029-6EFA-6161-5D45DDF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88A8B-B807-63B8-8AB6-BBC9F8FE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D5273-DB29-BD8C-C366-F47E543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22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CD579-4107-57D5-6972-AACE9F25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B9D3-A21F-E7C2-5935-E6086A44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4AEF-480F-6FB6-DA0C-4E8D42B55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19CB6-29A4-4BA1-8397-F93E76E063DB}" type="datetimeFigureOut">
              <a:rPr lang="LID4096" smtClean="0"/>
              <a:t>03/08/2024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D8C8-5C84-1B87-1EAE-894862EF7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E7F0-C65E-51D4-748B-ED302833A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573CA-2AC5-426A-8BF3-E1B49D451D9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65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C97-1BB4-9BFC-D5A2-2093C1E53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DF4F1-43DA-5AD8-E3FC-595BD308C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7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4232600A-B4BD-65F0-269C-7D2888DA6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7-</a:t>
            </a:r>
            <a:fld id="{D36E2981-5431-40B4-AC55-3AEAEB05342F}" type="slidenum">
              <a:rPr lang="en-US" altLang="en-US" sz="2000"/>
              <a:pPr/>
              <a:t>2</a:t>
            </a:fld>
            <a:endParaRPr lang="en-US" altLang="en-US" sz="20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DE646F1-269C-02E3-15C3-CE7084C6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36D8948-6529-7B65-3237-17F443005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the symbol table for the program in Figure 7.1</a:t>
            </a:r>
            <a:br>
              <a:rPr lang="en-US" altLang="en-US"/>
            </a:br>
            <a:r>
              <a:rPr lang="en-US" altLang="en-US"/>
              <a:t>(Slides 7-11 through 7-13).</a:t>
            </a:r>
          </a:p>
        </p:txBody>
      </p:sp>
      <p:graphicFrame>
        <p:nvGraphicFramePr>
          <p:cNvPr id="49187" name="Group 35">
            <a:extLst>
              <a:ext uri="{FF2B5EF4-FFF2-40B4-BE49-F238E27FC236}">
                <a16:creationId xmlns:a16="http://schemas.microsoft.com/office/drawing/2014/main" id="{24EFC3B0-EDF5-4FFC-53E2-439832F6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39575"/>
              </p:ext>
            </p:extLst>
          </p:nvPr>
        </p:nvGraphicFramePr>
        <p:xfrm>
          <a:off x="2946400" y="2763520"/>
          <a:ext cx="6096000" cy="3175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x300B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x300E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x3013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52479C0E-E36D-7985-3647-ACCD12FCC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7-</a:t>
            </a:r>
            <a:fld id="{E0B1E2D9-F3C5-4831-8F1F-EBB7C9BAFBE0}" type="slidenum">
              <a:rPr lang="en-US" altLang="en-US" sz="2000"/>
              <a:pPr/>
              <a:t>3</a:t>
            </a:fld>
            <a:endParaRPr lang="en-US" altLang="en-US" sz="20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51B4B62-A8D9-C4FF-7585-E72DED487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BFC465A-28F3-AD86-4715-931E072FE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symbol table constructed earlier,</a:t>
            </a:r>
            <a:br>
              <a:rPr lang="en-US" altLang="en-US"/>
            </a:br>
            <a:r>
              <a:rPr lang="en-US" altLang="en-US"/>
              <a:t>translate these statements into LC-3 machine language.</a:t>
            </a:r>
          </a:p>
        </p:txBody>
      </p:sp>
      <p:graphicFrame>
        <p:nvGraphicFramePr>
          <p:cNvPr id="51238" name="Group 38">
            <a:extLst>
              <a:ext uri="{FF2B5EF4-FFF2-40B4-BE49-F238E27FC236}">
                <a16:creationId xmlns:a16="http://schemas.microsoft.com/office/drawing/2014/main" id="{DFB5F6CC-51EB-6EC4-0BA6-E45B85E41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3017"/>
              </p:ext>
            </p:extLst>
          </p:nvPr>
        </p:nvGraphicFramePr>
        <p:xfrm>
          <a:off x="2743200" y="2590800"/>
          <a:ext cx="7162800" cy="26389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Machine Language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LD   R3,PTR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0010 011 000010010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R4,R1,#-4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0001 100 001 1 11100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LDR  R1,R3,#0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0110 001 011  000000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BRnp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GETCHAR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313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 algn="l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0000 101 000000010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PowerPoint Presentation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Thue Drongesen</dc:creator>
  <cp:lastModifiedBy>Lasse Drongesen</cp:lastModifiedBy>
  <cp:revision>1</cp:revision>
  <dcterms:created xsi:type="dcterms:W3CDTF">2024-03-08T13:18:26Z</dcterms:created>
  <dcterms:modified xsi:type="dcterms:W3CDTF">2024-03-08T22:17:30Z</dcterms:modified>
</cp:coreProperties>
</file>