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1"/>
  </p:notesMasterIdLst>
  <p:sldIdLst>
    <p:sldId id="310" r:id="rId5"/>
    <p:sldId id="311" r:id="rId6"/>
    <p:sldId id="312" r:id="rId7"/>
    <p:sldId id="313" r:id="rId8"/>
    <p:sldId id="259" r:id="rId9"/>
    <p:sldId id="260" r:id="rId10"/>
    <p:sldId id="261" r:id="rId11"/>
    <p:sldId id="262" r:id="rId12"/>
    <p:sldId id="314" r:id="rId13"/>
    <p:sldId id="263" r:id="rId14"/>
    <p:sldId id="264" r:id="rId15"/>
    <p:sldId id="265" r:id="rId16"/>
    <p:sldId id="266" r:id="rId17"/>
    <p:sldId id="267" r:id="rId18"/>
    <p:sldId id="268" r:id="rId19"/>
    <p:sldId id="270" r:id="rId20"/>
    <p:sldId id="271" r:id="rId21"/>
    <p:sldId id="272" r:id="rId22"/>
    <p:sldId id="273" r:id="rId23"/>
    <p:sldId id="274" r:id="rId24"/>
    <p:sldId id="275" r:id="rId25"/>
    <p:sldId id="276" r:id="rId26"/>
    <p:sldId id="277" r:id="rId27"/>
    <p:sldId id="258" r:id="rId28"/>
    <p:sldId id="257" r:id="rId29"/>
    <p:sldId id="280" r:id="rId30"/>
    <p:sldId id="281" r:id="rId31"/>
    <p:sldId id="282" r:id="rId32"/>
    <p:sldId id="283" r:id="rId33"/>
    <p:sldId id="284" r:id="rId34"/>
    <p:sldId id="285" r:id="rId35"/>
    <p:sldId id="286" r:id="rId36"/>
    <p:sldId id="287" r:id="rId37"/>
    <p:sldId id="288" r:id="rId38"/>
    <p:sldId id="289" r:id="rId39"/>
    <p:sldId id="290" r:id="rId40"/>
    <p:sldId id="269" r:id="rId41"/>
    <p:sldId id="291" r:id="rId42"/>
    <p:sldId id="292" r:id="rId43"/>
    <p:sldId id="293"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27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sse Drongesen" userId="86cd602d5b777118" providerId="LiveId" clId="{AB6DDBD2-1EA9-4FDB-A459-C386A1B6EAC5}"/>
    <pc:docChg chg="modSld">
      <pc:chgData name="Lasse Drongesen" userId="86cd602d5b777118" providerId="LiveId" clId="{AB6DDBD2-1EA9-4FDB-A459-C386A1B6EAC5}" dt="2024-06-10T14:07:44.433" v="0" actId="1076"/>
      <pc:docMkLst>
        <pc:docMk/>
      </pc:docMkLst>
      <pc:sldChg chg="modSp mod">
        <pc:chgData name="Lasse Drongesen" userId="86cd602d5b777118" providerId="LiveId" clId="{AB6DDBD2-1EA9-4FDB-A459-C386A1B6EAC5}" dt="2024-06-10T14:07:44.433" v="0" actId="1076"/>
        <pc:sldMkLst>
          <pc:docMk/>
          <pc:sldMk cId="684598283" sldId="274"/>
        </pc:sldMkLst>
        <pc:spChg chg="mod">
          <ac:chgData name="Lasse Drongesen" userId="86cd602d5b777118" providerId="LiveId" clId="{AB6DDBD2-1EA9-4FDB-A459-C386A1B6EAC5}" dt="2024-06-10T14:07:44.433" v="0" actId="1076"/>
          <ac:spMkLst>
            <pc:docMk/>
            <pc:sldMk cId="684598283" sldId="274"/>
            <ac:spMk id="6" creationId="{00000000-0000-0000-0000-000000000000}"/>
          </ac:spMkLst>
        </pc:spChg>
      </pc:sldChg>
    </pc:docChg>
  </pc:docChgLst>
  <pc:docChgLst>
    <pc:chgData name="Peyman Pahlevani" userId="b845cd28-0483-4dec-aef1-c415ec58d08c" providerId="ADAL" clId="{1C30DBD5-E6ED-444A-B76D-ED0CB8B25067}"/>
    <pc:docChg chg="undo custSel addSld delSld modSld sldOrd">
      <pc:chgData name="Peyman Pahlevani" userId="b845cd28-0483-4dec-aef1-c415ec58d08c" providerId="ADAL" clId="{1C30DBD5-E6ED-444A-B76D-ED0CB8B25067}" dt="2022-03-21T11:32:30.134" v="1083" actId="27636"/>
      <pc:docMkLst>
        <pc:docMk/>
      </pc:docMkLst>
      <pc:sldChg chg="modSp add modTransition">
        <pc:chgData name="Peyman Pahlevani" userId="b845cd28-0483-4dec-aef1-c415ec58d08c" providerId="ADAL" clId="{1C30DBD5-E6ED-444A-B76D-ED0CB8B25067}" dt="2022-03-20T20:39:03.114" v="817" actId="20577"/>
        <pc:sldMkLst>
          <pc:docMk/>
          <pc:sldMk cId="1562396817" sldId="257"/>
        </pc:sldMkLst>
        <pc:spChg chg="mod">
          <ac:chgData name="Peyman Pahlevani" userId="b845cd28-0483-4dec-aef1-c415ec58d08c" providerId="ADAL" clId="{1C30DBD5-E6ED-444A-B76D-ED0CB8B25067}" dt="2022-03-20T20:39:03.114" v="817" actId="20577"/>
          <ac:spMkLst>
            <pc:docMk/>
            <pc:sldMk cId="1562396817" sldId="257"/>
            <ac:spMk id="5" creationId="{00000000-0000-0000-0000-000000000000}"/>
          </ac:spMkLst>
        </pc:spChg>
      </pc:sldChg>
      <pc:sldChg chg="add ord">
        <pc:chgData name="Peyman Pahlevani" userId="b845cd28-0483-4dec-aef1-c415ec58d08c" providerId="ADAL" clId="{1C30DBD5-E6ED-444A-B76D-ED0CB8B25067}" dt="2022-03-20T18:48:11.931" v="801"/>
        <pc:sldMkLst>
          <pc:docMk/>
          <pc:sldMk cId="1961944858" sldId="258"/>
        </pc:sldMkLst>
      </pc:sldChg>
      <pc:sldChg chg="del">
        <pc:chgData name="Peyman Pahlevani" userId="b845cd28-0483-4dec-aef1-c415ec58d08c" providerId="ADAL" clId="{1C30DBD5-E6ED-444A-B76D-ED0CB8B25067}" dt="2022-03-20T18:47:49.693" v="799" actId="2696"/>
        <pc:sldMkLst>
          <pc:docMk/>
          <pc:sldMk cId="3137877966" sldId="258"/>
        </pc:sldMkLst>
      </pc:sldChg>
      <pc:sldChg chg="modSp">
        <pc:chgData name="Peyman Pahlevani" userId="b845cd28-0483-4dec-aef1-c415ec58d08c" providerId="ADAL" clId="{1C30DBD5-E6ED-444A-B76D-ED0CB8B25067}" dt="2022-03-20T12:05:00.067" v="710" actId="20577"/>
        <pc:sldMkLst>
          <pc:docMk/>
          <pc:sldMk cId="2146866776" sldId="260"/>
        </pc:sldMkLst>
        <pc:spChg chg="mod">
          <ac:chgData name="Peyman Pahlevani" userId="b845cd28-0483-4dec-aef1-c415ec58d08c" providerId="ADAL" clId="{1C30DBD5-E6ED-444A-B76D-ED0CB8B25067}" dt="2022-03-20T12:05:00.067" v="710" actId="20577"/>
          <ac:spMkLst>
            <pc:docMk/>
            <pc:sldMk cId="2146866776" sldId="260"/>
            <ac:spMk id="5" creationId="{00000000-0000-0000-0000-000000000000}"/>
          </ac:spMkLst>
        </pc:spChg>
      </pc:sldChg>
      <pc:sldChg chg="modSp">
        <pc:chgData name="Peyman Pahlevani" userId="b845cd28-0483-4dec-aef1-c415ec58d08c" providerId="ADAL" clId="{1C30DBD5-E6ED-444A-B76D-ED0CB8B25067}" dt="2022-03-20T18:06:47.945" v="728" actId="20577"/>
        <pc:sldMkLst>
          <pc:docMk/>
          <pc:sldMk cId="3132999154" sldId="262"/>
        </pc:sldMkLst>
        <pc:spChg chg="mod">
          <ac:chgData name="Peyman Pahlevani" userId="b845cd28-0483-4dec-aef1-c415ec58d08c" providerId="ADAL" clId="{1C30DBD5-E6ED-444A-B76D-ED0CB8B25067}" dt="2022-03-20T18:06:47.945" v="728" actId="20577"/>
          <ac:spMkLst>
            <pc:docMk/>
            <pc:sldMk cId="3132999154" sldId="262"/>
            <ac:spMk id="5" creationId="{00000000-0000-0000-0000-000000000000}"/>
          </ac:spMkLst>
        </pc:spChg>
      </pc:sldChg>
      <pc:sldChg chg="modSp">
        <pc:chgData name="Peyman Pahlevani" userId="b845cd28-0483-4dec-aef1-c415ec58d08c" providerId="ADAL" clId="{1C30DBD5-E6ED-444A-B76D-ED0CB8B25067}" dt="2022-03-20T18:08:07.258" v="729" actId="20577"/>
        <pc:sldMkLst>
          <pc:docMk/>
          <pc:sldMk cId="2931010043" sldId="264"/>
        </pc:sldMkLst>
        <pc:spChg chg="mod">
          <ac:chgData name="Peyman Pahlevani" userId="b845cd28-0483-4dec-aef1-c415ec58d08c" providerId="ADAL" clId="{1C30DBD5-E6ED-444A-B76D-ED0CB8B25067}" dt="2022-03-20T18:08:07.258" v="729" actId="20577"/>
          <ac:spMkLst>
            <pc:docMk/>
            <pc:sldMk cId="2931010043" sldId="264"/>
            <ac:spMk id="5" creationId="{00000000-0000-0000-0000-000000000000}"/>
          </ac:spMkLst>
        </pc:spChg>
      </pc:sldChg>
      <pc:sldChg chg="modSp">
        <pc:chgData name="Peyman Pahlevani" userId="b845cd28-0483-4dec-aef1-c415ec58d08c" providerId="ADAL" clId="{1C30DBD5-E6ED-444A-B76D-ED0CB8B25067}" dt="2022-03-20T18:08:14.782" v="730" actId="20577"/>
        <pc:sldMkLst>
          <pc:docMk/>
          <pc:sldMk cId="1991637057" sldId="265"/>
        </pc:sldMkLst>
        <pc:spChg chg="mod">
          <ac:chgData name="Peyman Pahlevani" userId="b845cd28-0483-4dec-aef1-c415ec58d08c" providerId="ADAL" clId="{1C30DBD5-E6ED-444A-B76D-ED0CB8B25067}" dt="2022-03-20T18:08:14.782" v="730" actId="20577"/>
          <ac:spMkLst>
            <pc:docMk/>
            <pc:sldMk cId="1991637057" sldId="265"/>
            <ac:spMk id="5" creationId="{00000000-0000-0000-0000-000000000000}"/>
          </ac:spMkLst>
        </pc:spChg>
      </pc:sldChg>
      <pc:sldChg chg="modSp">
        <pc:chgData name="Peyman Pahlevani" userId="b845cd28-0483-4dec-aef1-c415ec58d08c" providerId="ADAL" clId="{1C30DBD5-E6ED-444A-B76D-ED0CB8B25067}" dt="2022-03-20T18:08:56.534" v="731" actId="20577"/>
        <pc:sldMkLst>
          <pc:docMk/>
          <pc:sldMk cId="1424980613" sldId="266"/>
        </pc:sldMkLst>
        <pc:spChg chg="mod">
          <ac:chgData name="Peyman Pahlevani" userId="b845cd28-0483-4dec-aef1-c415ec58d08c" providerId="ADAL" clId="{1C30DBD5-E6ED-444A-B76D-ED0CB8B25067}" dt="2022-03-20T18:08:56.534" v="731" actId="20577"/>
          <ac:spMkLst>
            <pc:docMk/>
            <pc:sldMk cId="1424980613" sldId="266"/>
            <ac:spMk id="5" creationId="{00000000-0000-0000-0000-000000000000}"/>
          </ac:spMkLst>
        </pc:spChg>
      </pc:sldChg>
      <pc:sldChg chg="modSp">
        <pc:chgData name="Peyman Pahlevani" userId="b845cd28-0483-4dec-aef1-c415ec58d08c" providerId="ADAL" clId="{1C30DBD5-E6ED-444A-B76D-ED0CB8B25067}" dt="2022-03-20T18:19:43.606" v="732" actId="20577"/>
        <pc:sldMkLst>
          <pc:docMk/>
          <pc:sldMk cId="380731431" sldId="267"/>
        </pc:sldMkLst>
        <pc:spChg chg="mod">
          <ac:chgData name="Peyman Pahlevani" userId="b845cd28-0483-4dec-aef1-c415ec58d08c" providerId="ADAL" clId="{1C30DBD5-E6ED-444A-B76D-ED0CB8B25067}" dt="2022-03-20T18:19:43.606" v="732" actId="20577"/>
          <ac:spMkLst>
            <pc:docMk/>
            <pc:sldMk cId="380731431" sldId="267"/>
            <ac:spMk id="5" creationId="{00000000-0000-0000-0000-000000000000}"/>
          </ac:spMkLst>
        </pc:spChg>
      </pc:sldChg>
      <pc:sldChg chg="modSp">
        <pc:chgData name="Peyman Pahlevani" userId="b845cd28-0483-4dec-aef1-c415ec58d08c" providerId="ADAL" clId="{1C30DBD5-E6ED-444A-B76D-ED0CB8B25067}" dt="2022-03-21T09:41:48.333" v="1081" actId="20577"/>
        <pc:sldMkLst>
          <pc:docMk/>
          <pc:sldMk cId="1092946171" sldId="268"/>
        </pc:sldMkLst>
        <pc:spChg chg="mod">
          <ac:chgData name="Peyman Pahlevani" userId="b845cd28-0483-4dec-aef1-c415ec58d08c" providerId="ADAL" clId="{1C30DBD5-E6ED-444A-B76D-ED0CB8B25067}" dt="2022-03-21T09:41:48.333" v="1081" actId="20577"/>
          <ac:spMkLst>
            <pc:docMk/>
            <pc:sldMk cId="1092946171" sldId="268"/>
            <ac:spMk id="5" creationId="{00000000-0000-0000-0000-000000000000}"/>
          </ac:spMkLst>
        </pc:spChg>
      </pc:sldChg>
      <pc:sldChg chg="modSp add modTransition">
        <pc:chgData name="Peyman Pahlevani" userId="b845cd28-0483-4dec-aef1-c415ec58d08c" providerId="ADAL" clId="{1C30DBD5-E6ED-444A-B76D-ED0CB8B25067}" dt="2022-03-20T21:05:19.133" v="822" actId="6549"/>
        <pc:sldMkLst>
          <pc:docMk/>
          <pc:sldMk cId="4176898195" sldId="269"/>
        </pc:sldMkLst>
        <pc:spChg chg="mod">
          <ac:chgData name="Peyman Pahlevani" userId="b845cd28-0483-4dec-aef1-c415ec58d08c" providerId="ADAL" clId="{1C30DBD5-E6ED-444A-B76D-ED0CB8B25067}" dt="2022-03-16T15:56:30.986" v="96" actId="1076"/>
          <ac:spMkLst>
            <pc:docMk/>
            <pc:sldMk cId="4176898195" sldId="269"/>
            <ac:spMk id="2" creationId="{00000000-0000-0000-0000-000000000000}"/>
          </ac:spMkLst>
        </pc:spChg>
        <pc:spChg chg="mod">
          <ac:chgData name="Peyman Pahlevani" userId="b845cd28-0483-4dec-aef1-c415ec58d08c" providerId="ADAL" clId="{1C30DBD5-E6ED-444A-B76D-ED0CB8B25067}" dt="2022-03-20T21:05:19.133" v="822" actId="6549"/>
          <ac:spMkLst>
            <pc:docMk/>
            <pc:sldMk cId="4176898195" sldId="269"/>
            <ac:spMk id="5" creationId="{00000000-0000-0000-0000-000000000000}"/>
          </ac:spMkLst>
        </pc:spChg>
      </pc:sldChg>
      <pc:sldChg chg="modSp">
        <pc:chgData name="Peyman Pahlevani" userId="b845cd28-0483-4dec-aef1-c415ec58d08c" providerId="ADAL" clId="{1C30DBD5-E6ED-444A-B76D-ED0CB8B25067}" dt="2022-03-20T18:20:03.512" v="733" actId="20577"/>
        <pc:sldMkLst>
          <pc:docMk/>
          <pc:sldMk cId="3060701339" sldId="270"/>
        </pc:sldMkLst>
        <pc:spChg chg="mod">
          <ac:chgData name="Peyman Pahlevani" userId="b845cd28-0483-4dec-aef1-c415ec58d08c" providerId="ADAL" clId="{1C30DBD5-E6ED-444A-B76D-ED0CB8B25067}" dt="2022-03-20T18:20:03.512" v="733" actId="20577"/>
          <ac:spMkLst>
            <pc:docMk/>
            <pc:sldMk cId="3060701339" sldId="270"/>
            <ac:spMk id="5" creationId="{00000000-0000-0000-0000-000000000000}"/>
          </ac:spMkLst>
        </pc:spChg>
      </pc:sldChg>
      <pc:sldChg chg="delSp modSp">
        <pc:chgData name="Peyman Pahlevani" userId="b845cd28-0483-4dec-aef1-c415ec58d08c" providerId="ADAL" clId="{1C30DBD5-E6ED-444A-B76D-ED0CB8B25067}" dt="2022-03-20T18:39:12.187" v="798"/>
        <pc:sldMkLst>
          <pc:docMk/>
          <pc:sldMk cId="684598283" sldId="274"/>
        </pc:sldMkLst>
        <pc:spChg chg="mod">
          <ac:chgData name="Peyman Pahlevani" userId="b845cd28-0483-4dec-aef1-c415ec58d08c" providerId="ADAL" clId="{1C30DBD5-E6ED-444A-B76D-ED0CB8B25067}" dt="2022-03-20T18:38:55.369" v="794" actId="20577"/>
          <ac:spMkLst>
            <pc:docMk/>
            <pc:sldMk cId="684598283" sldId="274"/>
            <ac:spMk id="3" creationId="{00000000-0000-0000-0000-000000000000}"/>
          </ac:spMkLst>
        </pc:spChg>
        <pc:spChg chg="mod">
          <ac:chgData name="Peyman Pahlevani" userId="b845cd28-0483-4dec-aef1-c415ec58d08c" providerId="ADAL" clId="{1C30DBD5-E6ED-444A-B76D-ED0CB8B25067}" dt="2022-03-20T18:38:58.976" v="795" actId="1076"/>
          <ac:spMkLst>
            <pc:docMk/>
            <pc:sldMk cId="684598283" sldId="274"/>
            <ac:spMk id="6" creationId="{00000000-0000-0000-0000-000000000000}"/>
          </ac:spMkLst>
        </pc:spChg>
        <pc:spChg chg="del mod">
          <ac:chgData name="Peyman Pahlevani" userId="b845cd28-0483-4dec-aef1-c415ec58d08c" providerId="ADAL" clId="{1C30DBD5-E6ED-444A-B76D-ED0CB8B25067}" dt="2022-03-20T18:39:12.187" v="798"/>
          <ac:spMkLst>
            <pc:docMk/>
            <pc:sldMk cId="684598283" sldId="274"/>
            <ac:spMk id="7" creationId="{00000000-0000-0000-0000-000000000000}"/>
          </ac:spMkLst>
        </pc:spChg>
      </pc:sldChg>
      <pc:sldChg chg="addSp modSp">
        <pc:chgData name="Peyman Pahlevani" userId="b845cd28-0483-4dec-aef1-c415ec58d08c" providerId="ADAL" clId="{1C30DBD5-E6ED-444A-B76D-ED0CB8B25067}" dt="2022-03-16T14:21:49.421" v="20" actId="1076"/>
        <pc:sldMkLst>
          <pc:docMk/>
          <pc:sldMk cId="2199836585" sldId="275"/>
        </pc:sldMkLst>
        <pc:spChg chg="mod">
          <ac:chgData name="Peyman Pahlevani" userId="b845cd28-0483-4dec-aef1-c415ec58d08c" providerId="ADAL" clId="{1C30DBD5-E6ED-444A-B76D-ED0CB8B25067}" dt="2022-03-16T13:27:54.528" v="2" actId="1076"/>
          <ac:spMkLst>
            <pc:docMk/>
            <pc:sldMk cId="2199836585" sldId="275"/>
            <ac:spMk id="2" creationId="{00000000-0000-0000-0000-000000000000}"/>
          </ac:spMkLst>
        </pc:spChg>
        <pc:spChg chg="mod">
          <ac:chgData name="Peyman Pahlevani" userId="b845cd28-0483-4dec-aef1-c415ec58d08c" providerId="ADAL" clId="{1C30DBD5-E6ED-444A-B76D-ED0CB8B25067}" dt="2022-03-16T13:27:58.856" v="3" actId="20577"/>
          <ac:spMkLst>
            <pc:docMk/>
            <pc:sldMk cId="2199836585" sldId="275"/>
            <ac:spMk id="5" creationId="{00000000-0000-0000-0000-000000000000}"/>
          </ac:spMkLst>
        </pc:spChg>
        <pc:spChg chg="mod">
          <ac:chgData name="Peyman Pahlevani" userId="b845cd28-0483-4dec-aef1-c415ec58d08c" providerId="ADAL" clId="{1C30DBD5-E6ED-444A-B76D-ED0CB8B25067}" dt="2022-03-16T13:28:03.406" v="4" actId="1076"/>
          <ac:spMkLst>
            <pc:docMk/>
            <pc:sldMk cId="2199836585" sldId="275"/>
            <ac:spMk id="6" creationId="{00000000-0000-0000-0000-000000000000}"/>
          </ac:spMkLst>
        </pc:spChg>
        <pc:spChg chg="mod">
          <ac:chgData name="Peyman Pahlevani" userId="b845cd28-0483-4dec-aef1-c415ec58d08c" providerId="ADAL" clId="{1C30DBD5-E6ED-444A-B76D-ED0CB8B25067}" dt="2022-03-16T13:28:07.563" v="5" actId="1076"/>
          <ac:spMkLst>
            <pc:docMk/>
            <pc:sldMk cId="2199836585" sldId="275"/>
            <ac:spMk id="7" creationId="{00000000-0000-0000-0000-000000000000}"/>
          </ac:spMkLst>
        </pc:spChg>
        <pc:spChg chg="mod">
          <ac:chgData name="Peyman Pahlevani" userId="b845cd28-0483-4dec-aef1-c415ec58d08c" providerId="ADAL" clId="{1C30DBD5-E6ED-444A-B76D-ED0CB8B25067}" dt="2022-03-16T13:29:49.059" v="7" actId="14100"/>
          <ac:spMkLst>
            <pc:docMk/>
            <pc:sldMk cId="2199836585" sldId="275"/>
            <ac:spMk id="9" creationId="{00000000-0000-0000-0000-000000000000}"/>
          </ac:spMkLst>
        </pc:spChg>
        <pc:spChg chg="mod">
          <ac:chgData name="Peyman Pahlevani" userId="b845cd28-0483-4dec-aef1-c415ec58d08c" providerId="ADAL" clId="{1C30DBD5-E6ED-444A-B76D-ED0CB8B25067}" dt="2022-03-16T13:28:16.857" v="6" actId="1076"/>
          <ac:spMkLst>
            <pc:docMk/>
            <pc:sldMk cId="2199836585" sldId="275"/>
            <ac:spMk id="10" creationId="{00000000-0000-0000-0000-000000000000}"/>
          </ac:spMkLst>
        </pc:spChg>
        <pc:picChg chg="add mod">
          <ac:chgData name="Peyman Pahlevani" userId="b845cd28-0483-4dec-aef1-c415ec58d08c" providerId="ADAL" clId="{1C30DBD5-E6ED-444A-B76D-ED0CB8B25067}" dt="2022-03-16T14:21:49.421" v="20" actId="1076"/>
          <ac:picMkLst>
            <pc:docMk/>
            <pc:sldMk cId="2199836585" sldId="275"/>
            <ac:picMk id="3" creationId="{2B8B845C-3B84-4A6B-ACD3-7C2D6D5B1560}"/>
          </ac:picMkLst>
        </pc:picChg>
      </pc:sldChg>
      <pc:sldChg chg="modSp">
        <pc:chgData name="Peyman Pahlevani" userId="b845cd28-0483-4dec-aef1-c415ec58d08c" providerId="ADAL" clId="{1C30DBD5-E6ED-444A-B76D-ED0CB8B25067}" dt="2022-03-16T13:34:21.385" v="15" actId="20577"/>
        <pc:sldMkLst>
          <pc:docMk/>
          <pc:sldMk cId="3534290114" sldId="276"/>
        </pc:sldMkLst>
        <pc:spChg chg="mod">
          <ac:chgData name="Peyman Pahlevani" userId="b845cd28-0483-4dec-aef1-c415ec58d08c" providerId="ADAL" clId="{1C30DBD5-E6ED-444A-B76D-ED0CB8B25067}" dt="2022-03-16T13:34:21.385" v="15" actId="20577"/>
          <ac:spMkLst>
            <pc:docMk/>
            <pc:sldMk cId="3534290114" sldId="276"/>
            <ac:spMk id="5" creationId="{00000000-0000-0000-0000-000000000000}"/>
          </ac:spMkLst>
        </pc:spChg>
        <pc:spChg chg="mod">
          <ac:chgData name="Peyman Pahlevani" userId="b845cd28-0483-4dec-aef1-c415ec58d08c" providerId="ADAL" clId="{1C30DBD5-E6ED-444A-B76D-ED0CB8B25067}" dt="2022-03-16T13:30:05.222" v="8" actId="1076"/>
          <ac:spMkLst>
            <pc:docMk/>
            <pc:sldMk cId="3534290114" sldId="276"/>
            <ac:spMk id="6" creationId="{00000000-0000-0000-0000-000000000000}"/>
          </ac:spMkLst>
        </pc:spChg>
        <pc:spChg chg="mod">
          <ac:chgData name="Peyman Pahlevani" userId="b845cd28-0483-4dec-aef1-c415ec58d08c" providerId="ADAL" clId="{1C30DBD5-E6ED-444A-B76D-ED0CB8B25067}" dt="2022-03-16T13:30:08.734" v="9" actId="1076"/>
          <ac:spMkLst>
            <pc:docMk/>
            <pc:sldMk cId="3534290114" sldId="276"/>
            <ac:spMk id="7" creationId="{00000000-0000-0000-0000-000000000000}"/>
          </ac:spMkLst>
        </pc:spChg>
      </pc:sldChg>
      <pc:sldChg chg="modSp">
        <pc:chgData name="Peyman Pahlevani" userId="b845cd28-0483-4dec-aef1-c415ec58d08c" providerId="ADAL" clId="{1C30DBD5-E6ED-444A-B76D-ED0CB8B25067}" dt="2022-03-16T13:30:31.588" v="14" actId="20577"/>
        <pc:sldMkLst>
          <pc:docMk/>
          <pc:sldMk cId="1356252871" sldId="277"/>
        </pc:sldMkLst>
        <pc:spChg chg="mod">
          <ac:chgData name="Peyman Pahlevani" userId="b845cd28-0483-4dec-aef1-c415ec58d08c" providerId="ADAL" clId="{1C30DBD5-E6ED-444A-B76D-ED0CB8B25067}" dt="2022-03-16T13:30:31.588" v="14" actId="20577"/>
          <ac:spMkLst>
            <pc:docMk/>
            <pc:sldMk cId="1356252871" sldId="277"/>
            <ac:spMk id="5" creationId="{00000000-0000-0000-0000-000000000000}"/>
          </ac:spMkLst>
        </pc:spChg>
        <pc:spChg chg="mod">
          <ac:chgData name="Peyman Pahlevani" userId="b845cd28-0483-4dec-aef1-c415ec58d08c" providerId="ADAL" clId="{1C30DBD5-E6ED-444A-B76D-ED0CB8B25067}" dt="2022-03-16T13:30:24.617" v="12" actId="1076"/>
          <ac:spMkLst>
            <pc:docMk/>
            <pc:sldMk cId="1356252871" sldId="277"/>
            <ac:spMk id="6" creationId="{00000000-0000-0000-0000-000000000000}"/>
          </ac:spMkLst>
        </pc:spChg>
        <pc:spChg chg="mod">
          <ac:chgData name="Peyman Pahlevani" userId="b845cd28-0483-4dec-aef1-c415ec58d08c" providerId="ADAL" clId="{1C30DBD5-E6ED-444A-B76D-ED0CB8B25067}" dt="2022-03-16T13:30:28.165" v="13" actId="1076"/>
          <ac:spMkLst>
            <pc:docMk/>
            <pc:sldMk cId="1356252871" sldId="277"/>
            <ac:spMk id="7" creationId="{00000000-0000-0000-0000-000000000000}"/>
          </ac:spMkLst>
        </pc:spChg>
        <pc:spChg chg="mod">
          <ac:chgData name="Peyman Pahlevani" userId="b845cd28-0483-4dec-aef1-c415ec58d08c" providerId="ADAL" clId="{1C30DBD5-E6ED-444A-B76D-ED0CB8B25067}" dt="2022-03-16T13:30:18.862" v="10" actId="1076"/>
          <ac:spMkLst>
            <pc:docMk/>
            <pc:sldMk cId="1356252871" sldId="277"/>
            <ac:spMk id="8" creationId="{00000000-0000-0000-0000-000000000000}"/>
          </ac:spMkLst>
        </pc:spChg>
        <pc:spChg chg="mod">
          <ac:chgData name="Peyman Pahlevani" userId="b845cd28-0483-4dec-aef1-c415ec58d08c" providerId="ADAL" clId="{1C30DBD5-E6ED-444A-B76D-ED0CB8B25067}" dt="2022-03-16T13:30:22.143" v="11" actId="1076"/>
          <ac:spMkLst>
            <pc:docMk/>
            <pc:sldMk cId="1356252871" sldId="277"/>
            <ac:spMk id="9" creationId="{00000000-0000-0000-0000-000000000000}"/>
          </ac:spMkLst>
        </pc:spChg>
      </pc:sldChg>
      <pc:sldChg chg="modSp add">
        <pc:chgData name="Peyman Pahlevani" userId="b845cd28-0483-4dec-aef1-c415ec58d08c" providerId="ADAL" clId="{1C30DBD5-E6ED-444A-B76D-ED0CB8B25067}" dt="2022-03-21T11:32:30.134" v="1083" actId="27636"/>
        <pc:sldMkLst>
          <pc:docMk/>
          <pc:sldMk cId="1059344370" sldId="278"/>
        </pc:sldMkLst>
        <pc:spChg chg="mod">
          <ac:chgData name="Peyman Pahlevani" userId="b845cd28-0483-4dec-aef1-c415ec58d08c" providerId="ADAL" clId="{1C30DBD5-E6ED-444A-B76D-ED0CB8B25067}" dt="2022-03-21T08:16:26.500" v="1074" actId="20577"/>
          <ac:spMkLst>
            <pc:docMk/>
            <pc:sldMk cId="1059344370" sldId="278"/>
            <ac:spMk id="2" creationId="{0773A332-FBEE-4DF1-8ED9-3087FBC6ADEA}"/>
          </ac:spMkLst>
        </pc:spChg>
        <pc:spChg chg="mod">
          <ac:chgData name="Peyman Pahlevani" userId="b845cd28-0483-4dec-aef1-c415ec58d08c" providerId="ADAL" clId="{1C30DBD5-E6ED-444A-B76D-ED0CB8B25067}" dt="2022-03-21T11:32:30.134" v="1083" actId="27636"/>
          <ac:spMkLst>
            <pc:docMk/>
            <pc:sldMk cId="1059344370" sldId="278"/>
            <ac:spMk id="3" creationId="{92C97F0B-C836-4E46-8265-F729E2DBB9BE}"/>
          </ac:spMkLst>
        </pc:spChg>
      </pc:sldChg>
      <pc:sldChg chg="modSp add modTransition">
        <pc:chgData name="Peyman Pahlevani" userId="b845cd28-0483-4dec-aef1-c415ec58d08c" providerId="ADAL" clId="{1C30DBD5-E6ED-444A-B76D-ED0CB8B25067}" dt="2022-03-20T20:38:57.196" v="816" actId="20577"/>
        <pc:sldMkLst>
          <pc:docMk/>
          <pc:sldMk cId="4030380166" sldId="280"/>
        </pc:sldMkLst>
        <pc:spChg chg="mod">
          <ac:chgData name="Peyman Pahlevani" userId="b845cd28-0483-4dec-aef1-c415ec58d08c" providerId="ADAL" clId="{1C30DBD5-E6ED-444A-B76D-ED0CB8B25067}" dt="2022-03-16T15:17:39.865" v="89" actId="20577"/>
          <ac:spMkLst>
            <pc:docMk/>
            <pc:sldMk cId="4030380166" sldId="280"/>
            <ac:spMk id="2" creationId="{00000000-0000-0000-0000-000000000000}"/>
          </ac:spMkLst>
        </pc:spChg>
        <pc:spChg chg="mod">
          <ac:chgData name="Peyman Pahlevani" userId="b845cd28-0483-4dec-aef1-c415ec58d08c" providerId="ADAL" clId="{1C30DBD5-E6ED-444A-B76D-ED0CB8B25067}" dt="2022-03-20T20:38:57.196" v="816" actId="20577"/>
          <ac:spMkLst>
            <pc:docMk/>
            <pc:sldMk cId="4030380166" sldId="280"/>
            <ac:spMk id="5" creationId="{00000000-0000-0000-0000-000000000000}"/>
          </ac:spMkLst>
        </pc:spChg>
        <pc:spChg chg="mod">
          <ac:chgData name="Peyman Pahlevani" userId="b845cd28-0483-4dec-aef1-c415ec58d08c" providerId="ADAL" clId="{1C30DBD5-E6ED-444A-B76D-ED0CB8B25067}" dt="2022-03-16T15:17:56.161" v="93" actId="1076"/>
          <ac:spMkLst>
            <pc:docMk/>
            <pc:sldMk cId="4030380166" sldId="280"/>
            <ac:spMk id="9" creationId="{00000000-0000-0000-0000-000000000000}"/>
          </ac:spMkLst>
        </pc:spChg>
        <pc:graphicFrameChg chg="mod">
          <ac:chgData name="Peyman Pahlevani" userId="b845cd28-0483-4dec-aef1-c415ec58d08c" providerId="ADAL" clId="{1C30DBD5-E6ED-444A-B76D-ED0CB8B25067}" dt="2022-03-16T15:17:26.395" v="85" actId="1076"/>
          <ac:graphicFrameMkLst>
            <pc:docMk/>
            <pc:sldMk cId="4030380166" sldId="280"/>
            <ac:graphicFrameMk id="6" creationId="{00000000-0000-0000-0000-000000000000}"/>
          </ac:graphicFrameMkLst>
        </pc:graphicFrameChg>
      </pc:sldChg>
      <pc:sldChg chg="modSp add modTransition">
        <pc:chgData name="Peyman Pahlevani" userId="b845cd28-0483-4dec-aef1-c415ec58d08c" providerId="ADAL" clId="{1C30DBD5-E6ED-444A-B76D-ED0CB8B25067}" dt="2022-03-20T20:38:51.749" v="815" actId="20577"/>
        <pc:sldMkLst>
          <pc:docMk/>
          <pc:sldMk cId="877568307" sldId="281"/>
        </pc:sldMkLst>
        <pc:spChg chg="mod">
          <ac:chgData name="Peyman Pahlevani" userId="b845cd28-0483-4dec-aef1-c415ec58d08c" providerId="ADAL" clId="{1C30DBD5-E6ED-444A-B76D-ED0CB8B25067}" dt="2022-03-20T20:38:51.749" v="815" actId="20577"/>
          <ac:spMkLst>
            <pc:docMk/>
            <pc:sldMk cId="877568307" sldId="281"/>
            <ac:spMk id="5" creationId="{00000000-0000-0000-0000-000000000000}"/>
          </ac:spMkLst>
        </pc:spChg>
      </pc:sldChg>
      <pc:sldChg chg="modSp add modTransition">
        <pc:chgData name="Peyman Pahlevani" userId="b845cd28-0483-4dec-aef1-c415ec58d08c" providerId="ADAL" clId="{1C30DBD5-E6ED-444A-B76D-ED0CB8B25067}" dt="2022-03-20T20:38:46.155" v="814" actId="20577"/>
        <pc:sldMkLst>
          <pc:docMk/>
          <pc:sldMk cId="2184737273" sldId="282"/>
        </pc:sldMkLst>
        <pc:spChg chg="mod">
          <ac:chgData name="Peyman Pahlevani" userId="b845cd28-0483-4dec-aef1-c415ec58d08c" providerId="ADAL" clId="{1C30DBD5-E6ED-444A-B76D-ED0CB8B25067}" dt="2022-03-20T20:38:46.155" v="814" actId="20577"/>
          <ac:spMkLst>
            <pc:docMk/>
            <pc:sldMk cId="2184737273" sldId="282"/>
            <ac:spMk id="5" creationId="{00000000-0000-0000-0000-000000000000}"/>
          </ac:spMkLst>
        </pc:spChg>
      </pc:sldChg>
      <pc:sldChg chg="modSp add modTransition">
        <pc:chgData name="Peyman Pahlevani" userId="b845cd28-0483-4dec-aef1-c415ec58d08c" providerId="ADAL" clId="{1C30DBD5-E6ED-444A-B76D-ED0CB8B25067}" dt="2022-03-20T20:38:39.254" v="813" actId="20577"/>
        <pc:sldMkLst>
          <pc:docMk/>
          <pc:sldMk cId="3183520311" sldId="283"/>
        </pc:sldMkLst>
        <pc:spChg chg="mod">
          <ac:chgData name="Peyman Pahlevani" userId="b845cd28-0483-4dec-aef1-c415ec58d08c" providerId="ADAL" clId="{1C30DBD5-E6ED-444A-B76D-ED0CB8B25067}" dt="2022-03-20T20:38:39.254" v="813" actId="20577"/>
          <ac:spMkLst>
            <pc:docMk/>
            <pc:sldMk cId="3183520311" sldId="283"/>
            <ac:spMk id="5" creationId="{00000000-0000-0000-0000-000000000000}"/>
          </ac:spMkLst>
        </pc:spChg>
      </pc:sldChg>
      <pc:sldChg chg="modSp add modTransition">
        <pc:chgData name="Peyman Pahlevani" userId="b845cd28-0483-4dec-aef1-c415ec58d08c" providerId="ADAL" clId="{1C30DBD5-E6ED-444A-B76D-ED0CB8B25067}" dt="2022-03-20T20:38:34.090" v="812" actId="20577"/>
        <pc:sldMkLst>
          <pc:docMk/>
          <pc:sldMk cId="3155315847" sldId="284"/>
        </pc:sldMkLst>
        <pc:spChg chg="mod">
          <ac:chgData name="Peyman Pahlevani" userId="b845cd28-0483-4dec-aef1-c415ec58d08c" providerId="ADAL" clId="{1C30DBD5-E6ED-444A-B76D-ED0CB8B25067}" dt="2022-03-20T20:24:50.378" v="802" actId="1076"/>
          <ac:spMkLst>
            <pc:docMk/>
            <pc:sldMk cId="3155315847" sldId="284"/>
            <ac:spMk id="2" creationId="{00000000-0000-0000-0000-000000000000}"/>
          </ac:spMkLst>
        </pc:spChg>
        <pc:spChg chg="mod">
          <ac:chgData name="Peyman Pahlevani" userId="b845cd28-0483-4dec-aef1-c415ec58d08c" providerId="ADAL" clId="{1C30DBD5-E6ED-444A-B76D-ED0CB8B25067}" dt="2022-03-20T20:38:34.090" v="812" actId="20577"/>
          <ac:spMkLst>
            <pc:docMk/>
            <pc:sldMk cId="3155315847" sldId="284"/>
            <ac:spMk id="5" creationId="{00000000-0000-0000-0000-000000000000}"/>
          </ac:spMkLst>
        </pc:spChg>
      </pc:sldChg>
      <pc:sldChg chg="modSp add modTransition">
        <pc:chgData name="Peyman Pahlevani" userId="b845cd28-0483-4dec-aef1-c415ec58d08c" providerId="ADAL" clId="{1C30DBD5-E6ED-444A-B76D-ED0CB8B25067}" dt="2022-03-20T20:38:25.787" v="804" actId="20577"/>
        <pc:sldMkLst>
          <pc:docMk/>
          <pc:sldMk cId="910561403" sldId="285"/>
        </pc:sldMkLst>
        <pc:spChg chg="mod">
          <ac:chgData name="Peyman Pahlevani" userId="b845cd28-0483-4dec-aef1-c415ec58d08c" providerId="ADAL" clId="{1C30DBD5-E6ED-444A-B76D-ED0CB8B25067}" dt="2022-03-20T20:38:25.787" v="804" actId="20577"/>
          <ac:spMkLst>
            <pc:docMk/>
            <pc:sldMk cId="910561403" sldId="285"/>
            <ac:spMk id="5" creationId="{00000000-0000-0000-0000-000000000000}"/>
          </ac:spMkLst>
        </pc:spChg>
      </pc:sldChg>
      <pc:sldChg chg="modSp add modTransition">
        <pc:chgData name="Peyman Pahlevani" userId="b845cd28-0483-4dec-aef1-c415ec58d08c" providerId="ADAL" clId="{1C30DBD5-E6ED-444A-B76D-ED0CB8B25067}" dt="2022-03-20T20:38:20.521" v="803" actId="20577"/>
        <pc:sldMkLst>
          <pc:docMk/>
          <pc:sldMk cId="3896525698" sldId="286"/>
        </pc:sldMkLst>
        <pc:spChg chg="mod">
          <ac:chgData name="Peyman Pahlevani" userId="b845cd28-0483-4dec-aef1-c415ec58d08c" providerId="ADAL" clId="{1C30DBD5-E6ED-444A-B76D-ED0CB8B25067}" dt="2022-03-20T20:38:20.521" v="803" actId="20577"/>
          <ac:spMkLst>
            <pc:docMk/>
            <pc:sldMk cId="3896525698" sldId="286"/>
            <ac:spMk id="5" creationId="{00000000-0000-0000-0000-000000000000}"/>
          </ac:spMkLst>
        </pc:spChg>
      </pc:sldChg>
      <pc:sldChg chg="modSp add modTransition">
        <pc:chgData name="Peyman Pahlevani" userId="b845cd28-0483-4dec-aef1-c415ec58d08c" providerId="ADAL" clId="{1C30DBD5-E6ED-444A-B76D-ED0CB8B25067}" dt="2022-03-20T20:48:57.319" v="820" actId="1076"/>
        <pc:sldMkLst>
          <pc:docMk/>
          <pc:sldMk cId="1056716769" sldId="287"/>
        </pc:sldMkLst>
        <pc:spChg chg="mod">
          <ac:chgData name="Peyman Pahlevani" userId="b845cd28-0483-4dec-aef1-c415ec58d08c" providerId="ADAL" clId="{1C30DBD5-E6ED-444A-B76D-ED0CB8B25067}" dt="2022-03-20T20:39:34.454" v="818" actId="20577"/>
          <ac:spMkLst>
            <pc:docMk/>
            <pc:sldMk cId="1056716769" sldId="287"/>
            <ac:spMk id="5" creationId="{00000000-0000-0000-0000-000000000000}"/>
          </ac:spMkLst>
        </pc:spChg>
        <pc:spChg chg="mod">
          <ac:chgData name="Peyman Pahlevani" userId="b845cd28-0483-4dec-aef1-c415ec58d08c" providerId="ADAL" clId="{1C30DBD5-E6ED-444A-B76D-ED0CB8B25067}" dt="2022-03-20T20:48:57.319" v="820" actId="1076"/>
          <ac:spMkLst>
            <pc:docMk/>
            <pc:sldMk cId="1056716769" sldId="287"/>
            <ac:spMk id="7" creationId="{00000000-0000-0000-0000-000000000000}"/>
          </ac:spMkLst>
        </pc:spChg>
      </pc:sldChg>
      <pc:sldChg chg="modSp add modTransition">
        <pc:chgData name="Peyman Pahlevani" userId="b845cd28-0483-4dec-aef1-c415ec58d08c" providerId="ADAL" clId="{1C30DBD5-E6ED-444A-B76D-ED0CB8B25067}" dt="2022-03-20T20:40:05.229" v="819" actId="20577"/>
        <pc:sldMkLst>
          <pc:docMk/>
          <pc:sldMk cId="1264531253" sldId="288"/>
        </pc:sldMkLst>
        <pc:spChg chg="mod">
          <ac:chgData name="Peyman Pahlevani" userId="b845cd28-0483-4dec-aef1-c415ec58d08c" providerId="ADAL" clId="{1C30DBD5-E6ED-444A-B76D-ED0CB8B25067}" dt="2022-03-20T20:40:05.229" v="819" actId="20577"/>
          <ac:spMkLst>
            <pc:docMk/>
            <pc:sldMk cId="1264531253" sldId="288"/>
            <ac:spMk id="5" creationId="{00000000-0000-0000-0000-000000000000}"/>
          </ac:spMkLst>
        </pc:spChg>
      </pc:sldChg>
      <pc:sldChg chg="modSp add modTransition">
        <pc:chgData name="Peyman Pahlevani" userId="b845cd28-0483-4dec-aef1-c415ec58d08c" providerId="ADAL" clId="{1C30DBD5-E6ED-444A-B76D-ED0CB8B25067}" dt="2022-03-20T20:53:47.457" v="821" actId="20577"/>
        <pc:sldMkLst>
          <pc:docMk/>
          <pc:sldMk cId="2341900701" sldId="289"/>
        </pc:sldMkLst>
        <pc:spChg chg="mod">
          <ac:chgData name="Peyman Pahlevani" userId="b845cd28-0483-4dec-aef1-c415ec58d08c" providerId="ADAL" clId="{1C30DBD5-E6ED-444A-B76D-ED0CB8B25067}" dt="2022-03-20T20:53:47.457" v="821" actId="20577"/>
          <ac:spMkLst>
            <pc:docMk/>
            <pc:sldMk cId="2341900701" sldId="289"/>
            <ac:spMk id="5" creationId="{00000000-0000-0000-0000-000000000000}"/>
          </ac:spMkLst>
        </pc:spChg>
      </pc:sldChg>
      <pc:sldChg chg="modSp add modTransition">
        <pc:chgData name="Peyman Pahlevani" userId="b845cd28-0483-4dec-aef1-c415ec58d08c" providerId="ADAL" clId="{1C30DBD5-E6ED-444A-B76D-ED0CB8B25067}" dt="2022-03-16T15:52:58.089" v="95" actId="20577"/>
        <pc:sldMkLst>
          <pc:docMk/>
          <pc:sldMk cId="766525580" sldId="290"/>
        </pc:sldMkLst>
        <pc:spChg chg="mod">
          <ac:chgData name="Peyman Pahlevani" userId="b845cd28-0483-4dec-aef1-c415ec58d08c" providerId="ADAL" clId="{1C30DBD5-E6ED-444A-B76D-ED0CB8B25067}" dt="2022-03-16T15:52:58.089" v="95" actId="20577"/>
          <ac:spMkLst>
            <pc:docMk/>
            <pc:sldMk cId="766525580" sldId="290"/>
            <ac:spMk id="5" creationId="{00000000-0000-0000-0000-000000000000}"/>
          </ac:spMkLst>
        </pc:spChg>
      </pc:sldChg>
      <pc:sldChg chg="modSp add modTransition">
        <pc:chgData name="Peyman Pahlevani" userId="b845cd28-0483-4dec-aef1-c415ec58d08c" providerId="ADAL" clId="{1C30DBD5-E6ED-444A-B76D-ED0CB8B25067}" dt="2022-03-16T15:57:12.908" v="98" actId="20577"/>
        <pc:sldMkLst>
          <pc:docMk/>
          <pc:sldMk cId="3072819506" sldId="291"/>
        </pc:sldMkLst>
        <pc:spChg chg="mod">
          <ac:chgData name="Peyman Pahlevani" userId="b845cd28-0483-4dec-aef1-c415ec58d08c" providerId="ADAL" clId="{1C30DBD5-E6ED-444A-B76D-ED0CB8B25067}" dt="2022-03-16T15:57:08.758" v="97" actId="1076"/>
          <ac:spMkLst>
            <pc:docMk/>
            <pc:sldMk cId="3072819506" sldId="291"/>
            <ac:spMk id="2" creationId="{00000000-0000-0000-0000-000000000000}"/>
          </ac:spMkLst>
        </pc:spChg>
        <pc:spChg chg="mod">
          <ac:chgData name="Peyman Pahlevani" userId="b845cd28-0483-4dec-aef1-c415ec58d08c" providerId="ADAL" clId="{1C30DBD5-E6ED-444A-B76D-ED0CB8B25067}" dt="2022-03-16T15:57:12.908" v="98" actId="20577"/>
          <ac:spMkLst>
            <pc:docMk/>
            <pc:sldMk cId="3072819506" sldId="291"/>
            <ac:spMk id="5" creationId="{00000000-0000-0000-0000-000000000000}"/>
          </ac:spMkLst>
        </pc:spChg>
      </pc:sldChg>
      <pc:sldChg chg="modSp add modTransition">
        <pc:chgData name="Peyman Pahlevani" userId="b845cd28-0483-4dec-aef1-c415ec58d08c" providerId="ADAL" clId="{1C30DBD5-E6ED-444A-B76D-ED0CB8B25067}" dt="2022-03-16T21:57:28.174" v="129"/>
        <pc:sldMkLst>
          <pc:docMk/>
          <pc:sldMk cId="467967157" sldId="292"/>
        </pc:sldMkLst>
        <pc:spChg chg="mod">
          <ac:chgData name="Peyman Pahlevani" userId="b845cd28-0483-4dec-aef1-c415ec58d08c" providerId="ADAL" clId="{1C30DBD5-E6ED-444A-B76D-ED0CB8B25067}" dt="2022-03-16T16:00:16.361" v="99" actId="1076"/>
          <ac:spMkLst>
            <pc:docMk/>
            <pc:sldMk cId="467967157" sldId="292"/>
            <ac:spMk id="2" creationId="{00000000-0000-0000-0000-000000000000}"/>
          </ac:spMkLst>
        </pc:spChg>
        <pc:spChg chg="mod">
          <ac:chgData name="Peyman Pahlevani" userId="b845cd28-0483-4dec-aef1-c415ec58d08c" providerId="ADAL" clId="{1C30DBD5-E6ED-444A-B76D-ED0CB8B25067}" dt="2022-03-16T16:00:41.532" v="100" actId="20577"/>
          <ac:spMkLst>
            <pc:docMk/>
            <pc:sldMk cId="467967157" sldId="292"/>
            <ac:spMk id="5" creationId="{00000000-0000-0000-0000-000000000000}"/>
          </ac:spMkLst>
        </pc:spChg>
      </pc:sldChg>
      <pc:sldChg chg="add modTransition">
        <pc:chgData name="Peyman Pahlevani" userId="b845cd28-0483-4dec-aef1-c415ec58d08c" providerId="ADAL" clId="{1C30DBD5-E6ED-444A-B76D-ED0CB8B25067}" dt="2022-03-16T15:09:37.863" v="81"/>
        <pc:sldMkLst>
          <pc:docMk/>
          <pc:sldMk cId="2427916810" sldId="293"/>
        </pc:sldMkLst>
      </pc:sldChg>
      <pc:sldChg chg="add del">
        <pc:chgData name="Peyman Pahlevani" userId="b845cd28-0483-4dec-aef1-c415ec58d08c" providerId="ADAL" clId="{1C30DBD5-E6ED-444A-B76D-ED0CB8B25067}" dt="2022-03-20T21:08:47.327" v="823" actId="2696"/>
        <pc:sldMkLst>
          <pc:docMk/>
          <pc:sldMk cId="596404299" sldId="294"/>
        </pc:sldMkLst>
      </pc:sldChg>
      <pc:sldChg chg="modSp add modTransition">
        <pc:chgData name="Peyman Pahlevani" userId="b845cd28-0483-4dec-aef1-c415ec58d08c" providerId="ADAL" clId="{1C30DBD5-E6ED-444A-B76D-ED0CB8B25067}" dt="2022-03-20T21:08:57.497" v="825" actId="20577"/>
        <pc:sldMkLst>
          <pc:docMk/>
          <pc:sldMk cId="3684781222" sldId="295"/>
        </pc:sldMkLst>
        <pc:spChg chg="mod">
          <ac:chgData name="Peyman Pahlevani" userId="b845cd28-0483-4dec-aef1-c415ec58d08c" providerId="ADAL" clId="{1C30DBD5-E6ED-444A-B76D-ED0CB8B25067}" dt="2022-03-20T21:08:57.497" v="825" actId="20577"/>
          <ac:spMkLst>
            <pc:docMk/>
            <pc:sldMk cId="3684781222" sldId="295"/>
            <ac:spMk id="5" creationId="{00000000-0000-0000-0000-000000000000}"/>
          </ac:spMkLst>
        </pc:spChg>
      </pc:sldChg>
      <pc:sldChg chg="modSp add modTransition">
        <pc:chgData name="Peyman Pahlevani" userId="b845cd28-0483-4dec-aef1-c415ec58d08c" providerId="ADAL" clId="{1C30DBD5-E6ED-444A-B76D-ED0CB8B25067}" dt="2022-03-20T21:09:16.666" v="827" actId="1076"/>
        <pc:sldMkLst>
          <pc:docMk/>
          <pc:sldMk cId="1337193185" sldId="296"/>
        </pc:sldMkLst>
        <pc:spChg chg="mod">
          <ac:chgData name="Peyman Pahlevani" userId="b845cd28-0483-4dec-aef1-c415ec58d08c" providerId="ADAL" clId="{1C30DBD5-E6ED-444A-B76D-ED0CB8B25067}" dt="2022-03-16T16:06:31.149" v="103" actId="27636"/>
          <ac:spMkLst>
            <pc:docMk/>
            <pc:sldMk cId="1337193185" sldId="296"/>
            <ac:spMk id="3" creationId="{00000000-0000-0000-0000-000000000000}"/>
          </ac:spMkLst>
        </pc:spChg>
        <pc:spChg chg="mod">
          <ac:chgData name="Peyman Pahlevani" userId="b845cd28-0483-4dec-aef1-c415ec58d08c" providerId="ADAL" clId="{1C30DBD5-E6ED-444A-B76D-ED0CB8B25067}" dt="2022-03-20T21:09:11.604" v="826" actId="1076"/>
          <ac:spMkLst>
            <pc:docMk/>
            <pc:sldMk cId="1337193185" sldId="296"/>
            <ac:spMk id="6" creationId="{00000000-0000-0000-0000-000000000000}"/>
          </ac:spMkLst>
        </pc:spChg>
        <pc:spChg chg="mod">
          <ac:chgData name="Peyman Pahlevani" userId="b845cd28-0483-4dec-aef1-c415ec58d08c" providerId="ADAL" clId="{1C30DBD5-E6ED-444A-B76D-ED0CB8B25067}" dt="2022-03-20T21:09:16.666" v="827" actId="1076"/>
          <ac:spMkLst>
            <pc:docMk/>
            <pc:sldMk cId="1337193185" sldId="296"/>
            <ac:spMk id="7" creationId="{00000000-0000-0000-0000-000000000000}"/>
          </ac:spMkLst>
        </pc:spChg>
      </pc:sldChg>
      <pc:sldChg chg="modSp add modTransition">
        <pc:chgData name="Peyman Pahlevani" userId="b845cd28-0483-4dec-aef1-c415ec58d08c" providerId="ADAL" clId="{1C30DBD5-E6ED-444A-B76D-ED0CB8B25067}" dt="2022-03-20T21:15:07.081" v="865" actId="1038"/>
        <pc:sldMkLst>
          <pc:docMk/>
          <pc:sldMk cId="2173464438" sldId="297"/>
        </pc:sldMkLst>
        <pc:grpChg chg="mod">
          <ac:chgData name="Peyman Pahlevani" userId="b845cd28-0483-4dec-aef1-c415ec58d08c" providerId="ADAL" clId="{1C30DBD5-E6ED-444A-B76D-ED0CB8B25067}" dt="2022-03-20T21:15:07.081" v="865" actId="1038"/>
          <ac:grpSpMkLst>
            <pc:docMk/>
            <pc:sldMk cId="2173464438" sldId="297"/>
            <ac:grpSpMk id="36" creationId="{00000000-0000-0000-0000-000000000000}"/>
          </ac:grpSpMkLst>
        </pc:grpChg>
      </pc:sldChg>
      <pc:sldChg chg="modSp add modTransition">
        <pc:chgData name="Peyman Pahlevani" userId="b845cd28-0483-4dec-aef1-c415ec58d08c" providerId="ADAL" clId="{1C30DBD5-E6ED-444A-B76D-ED0CB8B25067}" dt="2022-03-20T21:17:49.313" v="935" actId="1076"/>
        <pc:sldMkLst>
          <pc:docMk/>
          <pc:sldMk cId="2726399474" sldId="298"/>
        </pc:sldMkLst>
        <pc:grpChg chg="mod">
          <ac:chgData name="Peyman Pahlevani" userId="b845cd28-0483-4dec-aef1-c415ec58d08c" providerId="ADAL" clId="{1C30DBD5-E6ED-444A-B76D-ED0CB8B25067}" dt="2022-03-20T21:17:49.313" v="935" actId="1076"/>
          <ac:grpSpMkLst>
            <pc:docMk/>
            <pc:sldMk cId="2726399474" sldId="298"/>
            <ac:grpSpMk id="32" creationId="{00000000-0000-0000-0000-000000000000}"/>
          </ac:grpSpMkLst>
        </pc:grpChg>
      </pc:sldChg>
      <pc:sldChg chg="modSp add modTransition">
        <pc:chgData name="Peyman Pahlevani" userId="b845cd28-0483-4dec-aef1-c415ec58d08c" providerId="ADAL" clId="{1C30DBD5-E6ED-444A-B76D-ED0CB8B25067}" dt="2022-03-20T21:18:44.931" v="958" actId="20577"/>
        <pc:sldMkLst>
          <pc:docMk/>
          <pc:sldMk cId="2104840897" sldId="299"/>
        </pc:sldMkLst>
        <pc:spChg chg="mod">
          <ac:chgData name="Peyman Pahlevani" userId="b845cd28-0483-4dec-aef1-c415ec58d08c" providerId="ADAL" clId="{1C30DBD5-E6ED-444A-B76D-ED0CB8B25067}" dt="2022-03-20T21:18:37.291" v="954" actId="1076"/>
          <ac:spMkLst>
            <pc:docMk/>
            <pc:sldMk cId="2104840897" sldId="299"/>
            <ac:spMk id="3" creationId="{00000000-0000-0000-0000-000000000000}"/>
          </ac:spMkLst>
        </pc:spChg>
        <pc:spChg chg="mod">
          <ac:chgData name="Peyman Pahlevani" userId="b845cd28-0483-4dec-aef1-c415ec58d08c" providerId="ADAL" clId="{1C30DBD5-E6ED-444A-B76D-ED0CB8B25067}" dt="2022-03-20T21:18:44.931" v="958" actId="20577"/>
          <ac:spMkLst>
            <pc:docMk/>
            <pc:sldMk cId="2104840897" sldId="299"/>
            <ac:spMk id="5" creationId="{00000000-0000-0000-0000-000000000000}"/>
          </ac:spMkLst>
        </pc:spChg>
        <pc:spChg chg="mod">
          <ac:chgData name="Peyman Pahlevani" userId="b845cd28-0483-4dec-aef1-c415ec58d08c" providerId="ADAL" clId="{1C30DBD5-E6ED-444A-B76D-ED0CB8B25067}" dt="2022-03-20T21:18:29.855" v="953" actId="1076"/>
          <ac:spMkLst>
            <pc:docMk/>
            <pc:sldMk cId="2104840897" sldId="299"/>
            <ac:spMk id="9" creationId="{00000000-0000-0000-0000-000000000000}"/>
          </ac:spMkLst>
        </pc:spChg>
        <pc:spChg chg="mod">
          <ac:chgData name="Peyman Pahlevani" userId="b845cd28-0483-4dec-aef1-c415ec58d08c" providerId="ADAL" clId="{1C30DBD5-E6ED-444A-B76D-ED0CB8B25067}" dt="2022-03-20T21:18:09.761" v="952" actId="1038"/>
          <ac:spMkLst>
            <pc:docMk/>
            <pc:sldMk cId="2104840897" sldId="299"/>
            <ac:spMk id="10" creationId="{00000000-0000-0000-0000-000000000000}"/>
          </ac:spMkLst>
        </pc:spChg>
        <pc:spChg chg="mod">
          <ac:chgData name="Peyman Pahlevani" userId="b845cd28-0483-4dec-aef1-c415ec58d08c" providerId="ADAL" clId="{1C30DBD5-E6ED-444A-B76D-ED0CB8B25067}" dt="2022-03-20T21:18:09.761" v="952" actId="1038"/>
          <ac:spMkLst>
            <pc:docMk/>
            <pc:sldMk cId="2104840897" sldId="299"/>
            <ac:spMk id="11" creationId="{00000000-0000-0000-0000-000000000000}"/>
          </ac:spMkLst>
        </pc:spChg>
        <pc:spChg chg="mod">
          <ac:chgData name="Peyman Pahlevani" userId="b845cd28-0483-4dec-aef1-c415ec58d08c" providerId="ADAL" clId="{1C30DBD5-E6ED-444A-B76D-ED0CB8B25067}" dt="2022-03-20T21:18:29.855" v="953" actId="1076"/>
          <ac:spMkLst>
            <pc:docMk/>
            <pc:sldMk cId="2104840897" sldId="299"/>
            <ac:spMk id="13" creationId="{00000000-0000-0000-0000-000000000000}"/>
          </ac:spMkLst>
        </pc:spChg>
        <pc:grpChg chg="mod">
          <ac:chgData name="Peyman Pahlevani" userId="b845cd28-0483-4dec-aef1-c415ec58d08c" providerId="ADAL" clId="{1C30DBD5-E6ED-444A-B76D-ED0CB8B25067}" dt="2022-03-20T21:18:29.855" v="953" actId="1076"/>
          <ac:grpSpMkLst>
            <pc:docMk/>
            <pc:sldMk cId="2104840897" sldId="299"/>
            <ac:grpSpMk id="8" creationId="{00000000-0000-0000-0000-000000000000}"/>
          </ac:grpSpMkLst>
        </pc:grpChg>
      </pc:sldChg>
      <pc:sldChg chg="modSp add modTransition">
        <pc:chgData name="Peyman Pahlevani" userId="b845cd28-0483-4dec-aef1-c415ec58d08c" providerId="ADAL" clId="{1C30DBD5-E6ED-444A-B76D-ED0CB8B25067}" dt="2022-03-16T16:08:45.287" v="109" actId="14100"/>
        <pc:sldMkLst>
          <pc:docMk/>
          <pc:sldMk cId="481706544" sldId="300"/>
        </pc:sldMkLst>
        <pc:grpChg chg="mod">
          <ac:chgData name="Peyman Pahlevani" userId="b845cd28-0483-4dec-aef1-c415ec58d08c" providerId="ADAL" clId="{1C30DBD5-E6ED-444A-B76D-ED0CB8B25067}" dt="2022-03-16T16:08:45.287" v="109" actId="14100"/>
          <ac:grpSpMkLst>
            <pc:docMk/>
            <pc:sldMk cId="481706544" sldId="300"/>
            <ac:grpSpMk id="34" creationId="{00000000-0000-0000-0000-000000000000}"/>
          </ac:grpSpMkLst>
        </pc:grpChg>
      </pc:sldChg>
      <pc:sldChg chg="modSp add modTransition">
        <pc:chgData name="Peyman Pahlevani" userId="b845cd28-0483-4dec-aef1-c415ec58d08c" providerId="ADAL" clId="{1C30DBD5-E6ED-444A-B76D-ED0CB8B25067}" dt="2022-03-20T21:20:45.889" v="965" actId="20577"/>
        <pc:sldMkLst>
          <pc:docMk/>
          <pc:sldMk cId="2578384211" sldId="301"/>
        </pc:sldMkLst>
        <pc:spChg chg="mod">
          <ac:chgData name="Peyman Pahlevani" userId="b845cd28-0483-4dec-aef1-c415ec58d08c" providerId="ADAL" clId="{1C30DBD5-E6ED-444A-B76D-ED0CB8B25067}" dt="2022-03-20T21:20:45.889" v="965" actId="20577"/>
          <ac:spMkLst>
            <pc:docMk/>
            <pc:sldMk cId="2578384211" sldId="301"/>
            <ac:spMk id="5" creationId="{00000000-0000-0000-0000-000000000000}"/>
          </ac:spMkLst>
        </pc:spChg>
      </pc:sldChg>
      <pc:sldChg chg="modSp add modTransition">
        <pc:chgData name="Peyman Pahlevani" userId="b845cd28-0483-4dec-aef1-c415ec58d08c" providerId="ADAL" clId="{1C30DBD5-E6ED-444A-B76D-ED0CB8B25067}" dt="2022-03-20T21:21:37.035" v="996" actId="1035"/>
        <pc:sldMkLst>
          <pc:docMk/>
          <pc:sldMk cId="1865862053" sldId="302"/>
        </pc:sldMkLst>
        <pc:grpChg chg="mod">
          <ac:chgData name="Peyman Pahlevani" userId="b845cd28-0483-4dec-aef1-c415ec58d08c" providerId="ADAL" clId="{1C30DBD5-E6ED-444A-B76D-ED0CB8B25067}" dt="2022-03-20T21:21:37.035" v="996" actId="1035"/>
          <ac:grpSpMkLst>
            <pc:docMk/>
            <pc:sldMk cId="1865862053" sldId="302"/>
            <ac:grpSpMk id="36" creationId="{00000000-0000-0000-0000-000000000000}"/>
          </ac:grpSpMkLst>
        </pc:grpChg>
      </pc:sldChg>
      <pc:sldChg chg="modSp add modTransition">
        <pc:chgData name="Peyman Pahlevani" userId="b845cd28-0483-4dec-aef1-c415ec58d08c" providerId="ADAL" clId="{1C30DBD5-E6ED-444A-B76D-ED0CB8B25067}" dt="2022-03-20T21:23:08.201" v="997" actId="20577"/>
        <pc:sldMkLst>
          <pc:docMk/>
          <pc:sldMk cId="4120469777" sldId="303"/>
        </pc:sldMkLst>
        <pc:spChg chg="mod">
          <ac:chgData name="Peyman Pahlevani" userId="b845cd28-0483-4dec-aef1-c415ec58d08c" providerId="ADAL" clId="{1C30DBD5-E6ED-444A-B76D-ED0CB8B25067}" dt="2022-03-20T21:23:08.201" v="997" actId="20577"/>
          <ac:spMkLst>
            <pc:docMk/>
            <pc:sldMk cId="4120469777" sldId="303"/>
            <ac:spMk id="5" creationId="{00000000-0000-0000-0000-000000000000}"/>
          </ac:spMkLst>
        </pc:spChg>
        <pc:spChg chg="mod">
          <ac:chgData name="Peyman Pahlevani" userId="b845cd28-0483-4dec-aef1-c415ec58d08c" providerId="ADAL" clId="{1C30DBD5-E6ED-444A-B76D-ED0CB8B25067}" dt="2022-03-17T08:45:23.708" v="175" actId="1076"/>
          <ac:spMkLst>
            <pc:docMk/>
            <pc:sldMk cId="4120469777" sldId="303"/>
            <ac:spMk id="6" creationId="{00000000-0000-0000-0000-000000000000}"/>
          </ac:spMkLst>
        </pc:spChg>
        <pc:spChg chg="mod">
          <ac:chgData name="Peyman Pahlevani" userId="b845cd28-0483-4dec-aef1-c415ec58d08c" providerId="ADAL" clId="{1C30DBD5-E6ED-444A-B76D-ED0CB8B25067}" dt="2022-03-17T08:45:30.814" v="176" actId="1076"/>
          <ac:spMkLst>
            <pc:docMk/>
            <pc:sldMk cId="4120469777" sldId="303"/>
            <ac:spMk id="7" creationId="{00000000-0000-0000-0000-000000000000}"/>
          </ac:spMkLst>
        </pc:spChg>
        <pc:spChg chg="mod">
          <ac:chgData name="Peyman Pahlevani" userId="b845cd28-0483-4dec-aef1-c415ec58d08c" providerId="ADAL" clId="{1C30DBD5-E6ED-444A-B76D-ED0CB8B25067}" dt="2022-03-17T08:45:34.733" v="177" actId="1076"/>
          <ac:spMkLst>
            <pc:docMk/>
            <pc:sldMk cId="4120469777" sldId="303"/>
            <ac:spMk id="8" creationId="{00000000-0000-0000-0000-000000000000}"/>
          </ac:spMkLst>
        </pc:spChg>
      </pc:sldChg>
      <pc:sldChg chg="modSp add modTransition">
        <pc:chgData name="Peyman Pahlevani" userId="b845cd28-0483-4dec-aef1-c415ec58d08c" providerId="ADAL" clId="{1C30DBD5-E6ED-444A-B76D-ED0CB8B25067}" dt="2022-03-20T21:25:13.512" v="998" actId="20577"/>
        <pc:sldMkLst>
          <pc:docMk/>
          <pc:sldMk cId="2526567502" sldId="304"/>
        </pc:sldMkLst>
        <pc:spChg chg="mod">
          <ac:chgData name="Peyman Pahlevani" userId="b845cd28-0483-4dec-aef1-c415ec58d08c" providerId="ADAL" clId="{1C30DBD5-E6ED-444A-B76D-ED0CB8B25067}" dt="2022-03-20T21:25:13.512" v="998" actId="20577"/>
          <ac:spMkLst>
            <pc:docMk/>
            <pc:sldMk cId="2526567502" sldId="304"/>
            <ac:spMk id="5" creationId="{00000000-0000-0000-0000-000000000000}"/>
          </ac:spMkLst>
        </pc:spChg>
      </pc:sldChg>
      <pc:sldChg chg="modSp add modTransition">
        <pc:chgData name="Peyman Pahlevani" userId="b845cd28-0483-4dec-aef1-c415ec58d08c" providerId="ADAL" clId="{1C30DBD5-E6ED-444A-B76D-ED0CB8B25067}" dt="2022-03-20T21:26:59.881" v="999" actId="20577"/>
        <pc:sldMkLst>
          <pc:docMk/>
          <pc:sldMk cId="2855274799" sldId="305"/>
        </pc:sldMkLst>
        <pc:spChg chg="mod">
          <ac:chgData name="Peyman Pahlevani" userId="b845cd28-0483-4dec-aef1-c415ec58d08c" providerId="ADAL" clId="{1C30DBD5-E6ED-444A-B76D-ED0CB8B25067}" dt="2022-03-17T08:44:52.753" v="172" actId="404"/>
          <ac:spMkLst>
            <pc:docMk/>
            <pc:sldMk cId="2855274799" sldId="305"/>
            <ac:spMk id="3" creationId="{00000000-0000-0000-0000-000000000000}"/>
          </ac:spMkLst>
        </pc:spChg>
        <pc:spChg chg="mod">
          <ac:chgData name="Peyman Pahlevani" userId="b845cd28-0483-4dec-aef1-c415ec58d08c" providerId="ADAL" clId="{1C30DBD5-E6ED-444A-B76D-ED0CB8B25067}" dt="2022-03-20T21:26:59.881" v="999" actId="20577"/>
          <ac:spMkLst>
            <pc:docMk/>
            <pc:sldMk cId="2855274799" sldId="305"/>
            <ac:spMk id="5" creationId="{00000000-0000-0000-0000-000000000000}"/>
          </ac:spMkLst>
        </pc:spChg>
        <pc:spChg chg="mod">
          <ac:chgData name="Peyman Pahlevani" userId="b845cd28-0483-4dec-aef1-c415ec58d08c" providerId="ADAL" clId="{1C30DBD5-E6ED-444A-B76D-ED0CB8B25067}" dt="2022-03-17T08:44:59.601" v="173" actId="1076"/>
          <ac:spMkLst>
            <pc:docMk/>
            <pc:sldMk cId="2855274799" sldId="305"/>
            <ac:spMk id="89" creationId="{00000000-0000-0000-0000-000000000000}"/>
          </ac:spMkLst>
        </pc:spChg>
        <pc:grpChg chg="mod">
          <ac:chgData name="Peyman Pahlevani" userId="b845cd28-0483-4dec-aef1-c415ec58d08c" providerId="ADAL" clId="{1C30DBD5-E6ED-444A-B76D-ED0CB8B25067}" dt="2022-03-17T08:44:43.942" v="171" actId="1036"/>
          <ac:grpSpMkLst>
            <pc:docMk/>
            <pc:sldMk cId="2855274799" sldId="305"/>
            <ac:grpSpMk id="31" creationId="{00000000-0000-0000-0000-000000000000}"/>
          </ac:grpSpMkLst>
        </pc:grpChg>
      </pc:sldChg>
      <pc:sldChg chg="modSp add modTransition">
        <pc:chgData name="Peyman Pahlevani" userId="b845cd28-0483-4dec-aef1-c415ec58d08c" providerId="ADAL" clId="{1C30DBD5-E6ED-444A-B76D-ED0CB8B25067}" dt="2022-03-20T21:28:38.304" v="1007" actId="20577"/>
        <pc:sldMkLst>
          <pc:docMk/>
          <pc:sldMk cId="609043693" sldId="306"/>
        </pc:sldMkLst>
        <pc:spChg chg="mod">
          <ac:chgData name="Peyman Pahlevani" userId="b845cd28-0483-4dec-aef1-c415ec58d08c" providerId="ADAL" clId="{1C30DBD5-E6ED-444A-B76D-ED0CB8B25067}" dt="2022-03-20T21:28:38.304" v="1007" actId="20577"/>
          <ac:spMkLst>
            <pc:docMk/>
            <pc:sldMk cId="609043693" sldId="306"/>
            <ac:spMk id="3" creationId="{00000000-0000-0000-0000-000000000000}"/>
          </ac:spMkLst>
        </pc:spChg>
        <pc:spChg chg="mod">
          <ac:chgData name="Peyman Pahlevani" userId="b845cd28-0483-4dec-aef1-c415ec58d08c" providerId="ADAL" clId="{1C30DBD5-E6ED-444A-B76D-ED0CB8B25067}" dt="2022-03-17T08:50:45.339" v="178" actId="20577"/>
          <ac:spMkLst>
            <pc:docMk/>
            <pc:sldMk cId="609043693" sldId="306"/>
            <ac:spMk id="5" creationId="{00000000-0000-0000-0000-000000000000}"/>
          </ac:spMkLst>
        </pc:spChg>
      </pc:sldChg>
      <pc:sldChg chg="modSp add modTransition">
        <pc:chgData name="Peyman Pahlevani" userId="b845cd28-0483-4dec-aef1-c415ec58d08c" providerId="ADAL" clId="{1C30DBD5-E6ED-444A-B76D-ED0CB8B25067}" dt="2022-03-20T21:31:12.594" v="1008" actId="20577"/>
        <pc:sldMkLst>
          <pc:docMk/>
          <pc:sldMk cId="3745380769" sldId="307"/>
        </pc:sldMkLst>
        <pc:spChg chg="mod">
          <ac:chgData name="Peyman Pahlevani" userId="b845cd28-0483-4dec-aef1-c415ec58d08c" providerId="ADAL" clId="{1C30DBD5-E6ED-444A-B76D-ED0CB8B25067}" dt="2022-03-20T21:31:12.594" v="1008" actId="20577"/>
          <ac:spMkLst>
            <pc:docMk/>
            <pc:sldMk cId="3745380769" sldId="307"/>
            <ac:spMk id="5" creationId="{00000000-0000-0000-0000-000000000000}"/>
          </ac:spMkLst>
        </pc:spChg>
      </pc:sldChg>
      <pc:sldChg chg="modSp add modTransition">
        <pc:chgData name="Peyman Pahlevani" userId="b845cd28-0483-4dec-aef1-c415ec58d08c" providerId="ADAL" clId="{1C30DBD5-E6ED-444A-B76D-ED0CB8B25067}" dt="2022-03-16T16:09:44.277" v="128" actId="20577"/>
        <pc:sldMkLst>
          <pc:docMk/>
          <pc:sldMk cId="388970652" sldId="308"/>
        </pc:sldMkLst>
        <pc:spChg chg="mod">
          <ac:chgData name="Peyman Pahlevani" userId="b845cd28-0483-4dec-aef1-c415ec58d08c" providerId="ADAL" clId="{1C30DBD5-E6ED-444A-B76D-ED0CB8B25067}" dt="2022-03-16T16:09:44.277" v="128" actId="20577"/>
          <ac:spMkLst>
            <pc:docMk/>
            <pc:sldMk cId="388970652" sldId="308"/>
            <ac:spMk id="5" creationId="{00000000-0000-0000-0000-000000000000}"/>
          </ac:spMkLst>
        </pc:spChg>
        <pc:grpChg chg="mod">
          <ac:chgData name="Peyman Pahlevani" userId="b845cd28-0483-4dec-aef1-c415ec58d08c" providerId="ADAL" clId="{1C30DBD5-E6ED-444A-B76D-ED0CB8B25067}" dt="2022-03-16T16:09:35.612" v="127" actId="1036"/>
          <ac:grpSpMkLst>
            <pc:docMk/>
            <pc:sldMk cId="388970652" sldId="308"/>
            <ac:grpSpMk id="51" creationId="{00000000-0000-0000-0000-000000000000}"/>
          </ac:grpSpMkLst>
        </pc:grpChg>
      </pc:sldChg>
      <pc:sldChg chg="modSp add modTransition">
        <pc:chgData name="Peyman Pahlevani" userId="b845cd28-0483-4dec-aef1-c415ec58d08c" providerId="ADAL" clId="{1C30DBD5-E6ED-444A-B76D-ED0CB8B25067}" dt="2022-03-20T21:32:40.601" v="1009" actId="20577"/>
        <pc:sldMkLst>
          <pc:docMk/>
          <pc:sldMk cId="3788633795" sldId="309"/>
        </pc:sldMkLst>
        <pc:spChg chg="mod">
          <ac:chgData name="Peyman Pahlevani" userId="b845cd28-0483-4dec-aef1-c415ec58d08c" providerId="ADAL" clId="{1C30DBD5-E6ED-444A-B76D-ED0CB8B25067}" dt="2022-03-20T21:32:40.601" v="1009" actId="20577"/>
          <ac:spMkLst>
            <pc:docMk/>
            <pc:sldMk cId="3788633795" sldId="309"/>
            <ac:spMk id="5" creationId="{00000000-0000-0000-0000-000000000000}"/>
          </ac:spMkLst>
        </pc:spChg>
      </pc:sldChg>
      <pc:sldChg chg="modSp add">
        <pc:chgData name="Peyman Pahlevani" userId="b845cd28-0483-4dec-aef1-c415ec58d08c" providerId="ADAL" clId="{1C30DBD5-E6ED-444A-B76D-ED0CB8B25067}" dt="2022-03-21T08:15:49.071" v="1060" actId="20577"/>
        <pc:sldMkLst>
          <pc:docMk/>
          <pc:sldMk cId="2064061843" sldId="310"/>
        </pc:sldMkLst>
        <pc:spChg chg="mod">
          <ac:chgData name="Peyman Pahlevani" userId="b845cd28-0483-4dec-aef1-c415ec58d08c" providerId="ADAL" clId="{1C30DBD5-E6ED-444A-B76D-ED0CB8B25067}" dt="2022-03-21T08:15:42.366" v="1044" actId="20577"/>
          <ac:spMkLst>
            <pc:docMk/>
            <pc:sldMk cId="2064061843" sldId="310"/>
            <ac:spMk id="2" creationId="{1D035DB7-9820-41E0-ABDA-B7FEAB32202D}"/>
          </ac:spMkLst>
        </pc:spChg>
        <pc:spChg chg="mod">
          <ac:chgData name="Peyman Pahlevani" userId="b845cd28-0483-4dec-aef1-c415ec58d08c" providerId="ADAL" clId="{1C30DBD5-E6ED-444A-B76D-ED0CB8B25067}" dt="2022-03-21T08:15:49.071" v="1060" actId="20577"/>
          <ac:spMkLst>
            <pc:docMk/>
            <pc:sldMk cId="2064061843" sldId="310"/>
            <ac:spMk id="3" creationId="{0DD92E52-CE6F-4F17-833E-C4B5789380E8}"/>
          </ac:spMkLst>
        </pc:spChg>
      </pc:sldChg>
      <pc:sldChg chg="addSp modSp add">
        <pc:chgData name="Peyman Pahlevani" userId="b845cd28-0483-4dec-aef1-c415ec58d08c" providerId="ADAL" clId="{1C30DBD5-E6ED-444A-B76D-ED0CB8B25067}" dt="2022-03-21T09:29:54.839" v="1078" actId="1076"/>
        <pc:sldMkLst>
          <pc:docMk/>
          <pc:sldMk cId="3966856688" sldId="311"/>
        </pc:sldMkLst>
        <pc:spChg chg="mod">
          <ac:chgData name="Peyman Pahlevani" userId="b845cd28-0483-4dec-aef1-c415ec58d08c" providerId="ADAL" clId="{1C30DBD5-E6ED-444A-B76D-ED0CB8B25067}" dt="2022-03-17T12:41:01.265" v="296" actId="313"/>
          <ac:spMkLst>
            <pc:docMk/>
            <pc:sldMk cId="3966856688" sldId="311"/>
            <ac:spMk id="2" creationId="{271F999A-8719-443B-B768-14FFC9258EC9}"/>
          </ac:spMkLst>
        </pc:spChg>
        <pc:spChg chg="mod">
          <ac:chgData name="Peyman Pahlevani" userId="b845cd28-0483-4dec-aef1-c415ec58d08c" providerId="ADAL" clId="{1C30DBD5-E6ED-444A-B76D-ED0CB8B25067}" dt="2022-03-20T12:03:20.213" v="709" actId="27636"/>
          <ac:spMkLst>
            <pc:docMk/>
            <pc:sldMk cId="3966856688" sldId="311"/>
            <ac:spMk id="3" creationId="{D49DD054-F3A3-4874-BA26-2B8E32479333}"/>
          </ac:spMkLst>
        </pc:spChg>
        <pc:picChg chg="add mod">
          <ac:chgData name="Peyman Pahlevani" userId="b845cd28-0483-4dec-aef1-c415ec58d08c" providerId="ADAL" clId="{1C30DBD5-E6ED-444A-B76D-ED0CB8B25067}" dt="2022-03-21T09:29:54.839" v="1078" actId="1076"/>
          <ac:picMkLst>
            <pc:docMk/>
            <pc:sldMk cId="3966856688" sldId="311"/>
            <ac:picMk id="4" creationId="{AAC03714-7B59-40E4-AA29-C86AF6D99D57}"/>
          </ac:picMkLst>
        </pc:picChg>
      </pc:sldChg>
      <pc:sldChg chg="modSp add modTransition">
        <pc:chgData name="Peyman Pahlevani" userId="b845cd28-0483-4dec-aef1-c415ec58d08c" providerId="ADAL" clId="{1C30DBD5-E6ED-444A-B76D-ED0CB8B25067}" dt="2022-03-20T12:07:11.300" v="711"/>
        <pc:sldMkLst>
          <pc:docMk/>
          <pc:sldMk cId="1523671695" sldId="312"/>
        </pc:sldMkLst>
        <pc:spChg chg="mod">
          <ac:chgData name="Peyman Pahlevani" userId="b845cd28-0483-4dec-aef1-c415ec58d08c" providerId="ADAL" clId="{1C30DBD5-E6ED-444A-B76D-ED0CB8B25067}" dt="2022-03-17T14:11:41.477" v="608" actId="313"/>
          <ac:spMkLst>
            <pc:docMk/>
            <pc:sldMk cId="1523671695" sldId="312"/>
            <ac:spMk id="2" creationId="{98F576D7-AC1F-4813-95F7-77C833CD2436}"/>
          </ac:spMkLst>
        </pc:spChg>
        <pc:spChg chg="mod">
          <ac:chgData name="Peyman Pahlevani" userId="b845cd28-0483-4dec-aef1-c415ec58d08c" providerId="ADAL" clId="{1C30DBD5-E6ED-444A-B76D-ED0CB8B25067}" dt="2022-03-20T11:59:22.266" v="671" actId="20577"/>
          <ac:spMkLst>
            <pc:docMk/>
            <pc:sldMk cId="1523671695" sldId="312"/>
            <ac:spMk id="3" creationId="{659E16F6-BEA9-425A-B1A0-312FFD69A4D7}"/>
          </ac:spMkLst>
        </pc:spChg>
      </pc:sldChg>
      <pc:sldChg chg="modSp add">
        <pc:chgData name="Peyman Pahlevani" userId="b845cd28-0483-4dec-aef1-c415ec58d08c" providerId="ADAL" clId="{1C30DBD5-E6ED-444A-B76D-ED0CB8B25067}" dt="2022-03-20T12:02:44.320" v="707" actId="20577"/>
        <pc:sldMkLst>
          <pc:docMk/>
          <pc:sldMk cId="409846109" sldId="313"/>
        </pc:sldMkLst>
        <pc:spChg chg="mod">
          <ac:chgData name="Peyman Pahlevani" userId="b845cd28-0483-4dec-aef1-c415ec58d08c" providerId="ADAL" clId="{1C30DBD5-E6ED-444A-B76D-ED0CB8B25067}" dt="2022-03-17T14:11:48.915" v="619" actId="20577"/>
          <ac:spMkLst>
            <pc:docMk/>
            <pc:sldMk cId="409846109" sldId="313"/>
            <ac:spMk id="2" creationId="{9D082892-4A16-43BF-891F-4A64F3C628E4}"/>
          </ac:spMkLst>
        </pc:spChg>
        <pc:spChg chg="mod">
          <ac:chgData name="Peyman Pahlevani" userId="b845cd28-0483-4dec-aef1-c415ec58d08c" providerId="ADAL" clId="{1C30DBD5-E6ED-444A-B76D-ED0CB8B25067}" dt="2022-03-20T12:02:44.320" v="707" actId="20577"/>
          <ac:spMkLst>
            <pc:docMk/>
            <pc:sldMk cId="409846109" sldId="313"/>
            <ac:spMk id="3" creationId="{F7B99C70-6A5D-4DBA-A642-6EA6BAD3BEAB}"/>
          </ac:spMkLst>
        </pc:spChg>
      </pc:sldChg>
      <pc:sldChg chg="modSp add">
        <pc:chgData name="Peyman Pahlevani" userId="b845cd28-0483-4dec-aef1-c415ec58d08c" providerId="ADAL" clId="{1C30DBD5-E6ED-444A-B76D-ED0CB8B25067}" dt="2022-03-21T09:37:51.073" v="1080" actId="27636"/>
        <pc:sldMkLst>
          <pc:docMk/>
          <pc:sldMk cId="571668214" sldId="314"/>
        </pc:sldMkLst>
        <pc:spChg chg="mod">
          <ac:chgData name="Peyman Pahlevani" userId="b845cd28-0483-4dec-aef1-c415ec58d08c" providerId="ADAL" clId="{1C30DBD5-E6ED-444A-B76D-ED0CB8B25067}" dt="2022-03-20T18:05:54.072" v="727" actId="20577"/>
          <ac:spMkLst>
            <pc:docMk/>
            <pc:sldMk cId="571668214" sldId="314"/>
            <ac:spMk id="2" creationId="{F5EBEA20-30D7-4F9B-A734-BD656AC8B61D}"/>
          </ac:spMkLst>
        </pc:spChg>
        <pc:spChg chg="mod">
          <ac:chgData name="Peyman Pahlevani" userId="b845cd28-0483-4dec-aef1-c415ec58d08c" providerId="ADAL" clId="{1C30DBD5-E6ED-444A-B76D-ED0CB8B25067}" dt="2022-03-21T09:37:51.073" v="1080" actId="27636"/>
          <ac:spMkLst>
            <pc:docMk/>
            <pc:sldMk cId="571668214" sldId="314"/>
            <ac:spMk id="3" creationId="{E9E16105-238B-404E-967A-D74020659AD4}"/>
          </ac:spMkLst>
        </pc:spChg>
      </pc:sldChg>
      <pc:sldMasterChg chg="delSldLayout">
        <pc:chgData name="Peyman Pahlevani" userId="b845cd28-0483-4dec-aef1-c415ec58d08c" providerId="ADAL" clId="{1C30DBD5-E6ED-444A-B76D-ED0CB8B25067}" dt="2022-03-20T21:08:47.337" v="824" actId="2696"/>
        <pc:sldMasterMkLst>
          <pc:docMk/>
          <pc:sldMasterMk cId="1424345270" sldId="2147483648"/>
        </pc:sldMasterMkLst>
        <pc:sldLayoutChg chg="del">
          <pc:chgData name="Peyman Pahlevani" userId="b845cd28-0483-4dec-aef1-c415ec58d08c" providerId="ADAL" clId="{1C30DBD5-E6ED-444A-B76D-ED0CB8B25067}" dt="2022-03-20T21:08:47.337" v="824" actId="2696"/>
          <pc:sldLayoutMkLst>
            <pc:docMk/>
            <pc:sldMasterMk cId="1424345270" sldId="2147483648"/>
            <pc:sldLayoutMk cId="2734653160"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094EA5-A535-4C41-B591-447C9327AFEA}"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3FFA15-0075-41F3-A80F-F29FA4F27298}" type="slidenum">
              <a:rPr lang="en-US" smtClean="0"/>
              <a:t>‹#›</a:t>
            </a:fld>
            <a:endParaRPr lang="en-US"/>
          </a:p>
        </p:txBody>
      </p:sp>
    </p:spTree>
    <p:extLst>
      <p:ext uri="{BB962C8B-B14F-4D97-AF65-F5344CB8AC3E}">
        <p14:creationId xmlns:p14="http://schemas.microsoft.com/office/powerpoint/2010/main" val="2710822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79450" y="4778375"/>
            <a:ext cx="5438775" cy="3908425"/>
          </a:xfrm>
          <a:prstGeom prst="rect">
            <a:avLst/>
          </a:prstGeom>
        </p:spPr>
        <p:txBody>
          <a:bodyPr/>
          <a:lstStyle/>
          <a:p>
            <a:endParaRPr lang="ko-KR" altLang="en-US"/>
          </a:p>
        </p:txBody>
      </p:sp>
      <p:sp>
        <p:nvSpPr>
          <p:cNvPr id="4" name="슬라이드 번호 개체 틀 3"/>
          <p:cNvSpPr>
            <a:spLocks noGrp="1"/>
          </p:cNvSpPr>
          <p:nvPr>
            <p:ph type="sldNum" sz="quarter" idx="10"/>
          </p:nvPr>
        </p:nvSpPr>
        <p:spPr/>
        <p:txBody>
          <a:bodyPr/>
          <a:lstStyle/>
          <a:p>
            <a:fld id="{E9CED1A8-8C93-4BD0-9402-1D92621696DA}" type="slidenum">
              <a:rPr lang="ko-KR" altLang="en-US" smtClean="0"/>
              <a:t>12</a:t>
            </a:fld>
            <a:endParaRPr lang="ko-KR" altLang="en-US"/>
          </a:p>
        </p:txBody>
      </p:sp>
    </p:spTree>
    <p:extLst>
      <p:ext uri="{BB962C8B-B14F-4D97-AF65-F5344CB8AC3E}">
        <p14:creationId xmlns:p14="http://schemas.microsoft.com/office/powerpoint/2010/main" val="3575710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D247-7390-43EF-B6A0-221BAE2C14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8A36FA-66AD-4779-B672-B54B43738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3765FB-DC8F-421A-9927-6EFF4A45C9E1}"/>
              </a:ext>
            </a:extLst>
          </p:cNvPr>
          <p:cNvSpPr>
            <a:spLocks noGrp="1"/>
          </p:cNvSpPr>
          <p:nvPr>
            <p:ph type="dt" sz="half" idx="10"/>
          </p:nvPr>
        </p:nvSpPr>
        <p:spPr/>
        <p:txBody>
          <a:bodyPr/>
          <a:lstStyle/>
          <a:p>
            <a:fld id="{9F1B6E81-7DC6-41ED-B8FA-80EF0B794D0A}" type="datetimeFigureOut">
              <a:rPr lang="en-US" smtClean="0"/>
              <a:t>6/10/2024</a:t>
            </a:fld>
            <a:endParaRPr lang="en-US"/>
          </a:p>
        </p:txBody>
      </p:sp>
      <p:sp>
        <p:nvSpPr>
          <p:cNvPr id="5" name="Footer Placeholder 4">
            <a:extLst>
              <a:ext uri="{FF2B5EF4-FFF2-40B4-BE49-F238E27FC236}">
                <a16:creationId xmlns:a16="http://schemas.microsoft.com/office/drawing/2014/main" id="{DE1FFF79-F6DA-4355-876F-DB4B76F56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6CB4D-00A4-406E-8A4F-C82AF83D6A0B}"/>
              </a:ext>
            </a:extLst>
          </p:cNvPr>
          <p:cNvSpPr>
            <a:spLocks noGrp="1"/>
          </p:cNvSpPr>
          <p:nvPr>
            <p:ph type="sldNum" sz="quarter" idx="12"/>
          </p:nvPr>
        </p:nvSpPr>
        <p:spPr/>
        <p:txBody>
          <a:bodyPr/>
          <a:lstStyle/>
          <a:p>
            <a:fld id="{065A945C-2DB7-4EB7-A200-DD62CD89945D}" type="slidenum">
              <a:rPr lang="en-US" smtClean="0"/>
              <a:t>‹#›</a:t>
            </a:fld>
            <a:endParaRPr lang="en-US"/>
          </a:p>
        </p:txBody>
      </p:sp>
    </p:spTree>
    <p:extLst>
      <p:ext uri="{BB962C8B-B14F-4D97-AF65-F5344CB8AC3E}">
        <p14:creationId xmlns:p14="http://schemas.microsoft.com/office/powerpoint/2010/main" val="986030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6015-4230-4E22-8437-93BD0CA588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1DE384-AA8B-4DC7-AE81-E32BFF502B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2A704-7E5A-4EA0-9B25-C69C3C754972}"/>
              </a:ext>
            </a:extLst>
          </p:cNvPr>
          <p:cNvSpPr>
            <a:spLocks noGrp="1"/>
          </p:cNvSpPr>
          <p:nvPr>
            <p:ph type="dt" sz="half" idx="10"/>
          </p:nvPr>
        </p:nvSpPr>
        <p:spPr/>
        <p:txBody>
          <a:bodyPr/>
          <a:lstStyle/>
          <a:p>
            <a:fld id="{9F1B6E81-7DC6-41ED-B8FA-80EF0B794D0A}" type="datetimeFigureOut">
              <a:rPr lang="en-US" smtClean="0"/>
              <a:t>6/10/2024</a:t>
            </a:fld>
            <a:endParaRPr lang="en-US"/>
          </a:p>
        </p:txBody>
      </p:sp>
      <p:sp>
        <p:nvSpPr>
          <p:cNvPr id="5" name="Footer Placeholder 4">
            <a:extLst>
              <a:ext uri="{FF2B5EF4-FFF2-40B4-BE49-F238E27FC236}">
                <a16:creationId xmlns:a16="http://schemas.microsoft.com/office/drawing/2014/main" id="{98A01648-23E4-4108-90BE-3DA0D7106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E1823-1476-4CFF-86D5-21D1FB29B651}"/>
              </a:ext>
            </a:extLst>
          </p:cNvPr>
          <p:cNvSpPr>
            <a:spLocks noGrp="1"/>
          </p:cNvSpPr>
          <p:nvPr>
            <p:ph type="sldNum" sz="quarter" idx="12"/>
          </p:nvPr>
        </p:nvSpPr>
        <p:spPr/>
        <p:txBody>
          <a:bodyPr/>
          <a:lstStyle/>
          <a:p>
            <a:fld id="{065A945C-2DB7-4EB7-A200-DD62CD89945D}" type="slidenum">
              <a:rPr lang="en-US" smtClean="0"/>
              <a:t>‹#›</a:t>
            </a:fld>
            <a:endParaRPr lang="en-US"/>
          </a:p>
        </p:txBody>
      </p:sp>
    </p:spTree>
    <p:extLst>
      <p:ext uri="{BB962C8B-B14F-4D97-AF65-F5344CB8AC3E}">
        <p14:creationId xmlns:p14="http://schemas.microsoft.com/office/powerpoint/2010/main" val="4007444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C44FAF-7381-484C-AA3C-F26D51148A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29E9B9-FE13-49D5-B641-3A00AAA2904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982129-0628-45DF-97E9-1E2B99002D28}"/>
              </a:ext>
            </a:extLst>
          </p:cNvPr>
          <p:cNvSpPr>
            <a:spLocks noGrp="1"/>
          </p:cNvSpPr>
          <p:nvPr>
            <p:ph type="dt" sz="half" idx="10"/>
          </p:nvPr>
        </p:nvSpPr>
        <p:spPr/>
        <p:txBody>
          <a:bodyPr/>
          <a:lstStyle/>
          <a:p>
            <a:fld id="{9F1B6E81-7DC6-41ED-B8FA-80EF0B794D0A}" type="datetimeFigureOut">
              <a:rPr lang="en-US" smtClean="0"/>
              <a:t>6/10/2024</a:t>
            </a:fld>
            <a:endParaRPr lang="en-US"/>
          </a:p>
        </p:txBody>
      </p:sp>
      <p:sp>
        <p:nvSpPr>
          <p:cNvPr id="5" name="Footer Placeholder 4">
            <a:extLst>
              <a:ext uri="{FF2B5EF4-FFF2-40B4-BE49-F238E27FC236}">
                <a16:creationId xmlns:a16="http://schemas.microsoft.com/office/drawing/2014/main" id="{3F57502C-8C01-4B73-9F1E-FB3671688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A07EE-AFAB-433C-B6F6-DA529B390827}"/>
              </a:ext>
            </a:extLst>
          </p:cNvPr>
          <p:cNvSpPr>
            <a:spLocks noGrp="1"/>
          </p:cNvSpPr>
          <p:nvPr>
            <p:ph type="sldNum" sz="quarter" idx="12"/>
          </p:nvPr>
        </p:nvSpPr>
        <p:spPr/>
        <p:txBody>
          <a:bodyPr/>
          <a:lstStyle/>
          <a:p>
            <a:fld id="{065A945C-2DB7-4EB7-A200-DD62CD89945D}" type="slidenum">
              <a:rPr lang="en-US" smtClean="0"/>
              <a:t>‹#›</a:t>
            </a:fld>
            <a:endParaRPr lang="en-US"/>
          </a:p>
        </p:txBody>
      </p:sp>
    </p:spTree>
    <p:extLst>
      <p:ext uri="{BB962C8B-B14F-4D97-AF65-F5344CB8AC3E}">
        <p14:creationId xmlns:p14="http://schemas.microsoft.com/office/powerpoint/2010/main" val="4267817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B67D-EF7C-4EE3-822D-574166E16B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0FCFDD-E37C-4A90-BD63-E0920E1925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6BDF3-2E1F-4A91-9902-0D7E4F96E631}"/>
              </a:ext>
            </a:extLst>
          </p:cNvPr>
          <p:cNvSpPr>
            <a:spLocks noGrp="1"/>
          </p:cNvSpPr>
          <p:nvPr>
            <p:ph type="dt" sz="half" idx="10"/>
          </p:nvPr>
        </p:nvSpPr>
        <p:spPr/>
        <p:txBody>
          <a:bodyPr/>
          <a:lstStyle/>
          <a:p>
            <a:fld id="{9F1B6E81-7DC6-41ED-B8FA-80EF0B794D0A}" type="datetimeFigureOut">
              <a:rPr lang="en-US" smtClean="0"/>
              <a:t>6/10/2024</a:t>
            </a:fld>
            <a:endParaRPr lang="en-US"/>
          </a:p>
        </p:txBody>
      </p:sp>
      <p:sp>
        <p:nvSpPr>
          <p:cNvPr id="5" name="Footer Placeholder 4">
            <a:extLst>
              <a:ext uri="{FF2B5EF4-FFF2-40B4-BE49-F238E27FC236}">
                <a16:creationId xmlns:a16="http://schemas.microsoft.com/office/drawing/2014/main" id="{61BDFB19-6ACB-4962-8733-EAE7DE6FA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ADBED-74BE-4127-BE95-9DA407749E02}"/>
              </a:ext>
            </a:extLst>
          </p:cNvPr>
          <p:cNvSpPr>
            <a:spLocks noGrp="1"/>
          </p:cNvSpPr>
          <p:nvPr>
            <p:ph type="sldNum" sz="quarter" idx="12"/>
          </p:nvPr>
        </p:nvSpPr>
        <p:spPr/>
        <p:txBody>
          <a:bodyPr/>
          <a:lstStyle/>
          <a:p>
            <a:fld id="{065A945C-2DB7-4EB7-A200-DD62CD89945D}" type="slidenum">
              <a:rPr lang="en-US" smtClean="0"/>
              <a:t>‹#›</a:t>
            </a:fld>
            <a:endParaRPr lang="en-US"/>
          </a:p>
        </p:txBody>
      </p:sp>
    </p:spTree>
    <p:extLst>
      <p:ext uri="{BB962C8B-B14F-4D97-AF65-F5344CB8AC3E}">
        <p14:creationId xmlns:p14="http://schemas.microsoft.com/office/powerpoint/2010/main" val="378695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759B2-80E9-4D6F-AA80-74F70CB983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3BD541-1870-44F8-BBBD-D26DA62C68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9A3412-F0BE-4824-858F-E76E23A443BB}"/>
              </a:ext>
            </a:extLst>
          </p:cNvPr>
          <p:cNvSpPr>
            <a:spLocks noGrp="1"/>
          </p:cNvSpPr>
          <p:nvPr>
            <p:ph type="dt" sz="half" idx="10"/>
          </p:nvPr>
        </p:nvSpPr>
        <p:spPr/>
        <p:txBody>
          <a:bodyPr/>
          <a:lstStyle/>
          <a:p>
            <a:fld id="{9F1B6E81-7DC6-41ED-B8FA-80EF0B794D0A}" type="datetimeFigureOut">
              <a:rPr lang="en-US" smtClean="0"/>
              <a:t>6/10/2024</a:t>
            </a:fld>
            <a:endParaRPr lang="en-US"/>
          </a:p>
        </p:txBody>
      </p:sp>
      <p:sp>
        <p:nvSpPr>
          <p:cNvPr id="5" name="Footer Placeholder 4">
            <a:extLst>
              <a:ext uri="{FF2B5EF4-FFF2-40B4-BE49-F238E27FC236}">
                <a16:creationId xmlns:a16="http://schemas.microsoft.com/office/drawing/2014/main" id="{4EEE0D26-7673-4A2C-BB9D-3344ABE2C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950F5-4F8F-44B0-8DA3-E4C891B2DD0D}"/>
              </a:ext>
            </a:extLst>
          </p:cNvPr>
          <p:cNvSpPr>
            <a:spLocks noGrp="1"/>
          </p:cNvSpPr>
          <p:nvPr>
            <p:ph type="sldNum" sz="quarter" idx="12"/>
          </p:nvPr>
        </p:nvSpPr>
        <p:spPr/>
        <p:txBody>
          <a:bodyPr/>
          <a:lstStyle/>
          <a:p>
            <a:fld id="{065A945C-2DB7-4EB7-A200-DD62CD89945D}" type="slidenum">
              <a:rPr lang="en-US" smtClean="0"/>
              <a:t>‹#›</a:t>
            </a:fld>
            <a:endParaRPr lang="en-US"/>
          </a:p>
        </p:txBody>
      </p:sp>
    </p:spTree>
    <p:extLst>
      <p:ext uri="{BB962C8B-B14F-4D97-AF65-F5344CB8AC3E}">
        <p14:creationId xmlns:p14="http://schemas.microsoft.com/office/powerpoint/2010/main" val="407129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FCF4D-8630-48E8-918A-EE690989FD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151057-80B4-46F8-8718-7BCBA4A4833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05E072-2278-4E89-9732-9E883FA42CE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AF124B-B6B2-4BDE-84CC-B83B8F793EA1}"/>
              </a:ext>
            </a:extLst>
          </p:cNvPr>
          <p:cNvSpPr>
            <a:spLocks noGrp="1"/>
          </p:cNvSpPr>
          <p:nvPr>
            <p:ph type="dt" sz="half" idx="10"/>
          </p:nvPr>
        </p:nvSpPr>
        <p:spPr/>
        <p:txBody>
          <a:bodyPr/>
          <a:lstStyle/>
          <a:p>
            <a:fld id="{9F1B6E81-7DC6-41ED-B8FA-80EF0B794D0A}" type="datetimeFigureOut">
              <a:rPr lang="en-US" smtClean="0"/>
              <a:t>6/10/2024</a:t>
            </a:fld>
            <a:endParaRPr lang="en-US"/>
          </a:p>
        </p:txBody>
      </p:sp>
      <p:sp>
        <p:nvSpPr>
          <p:cNvPr id="6" name="Footer Placeholder 5">
            <a:extLst>
              <a:ext uri="{FF2B5EF4-FFF2-40B4-BE49-F238E27FC236}">
                <a16:creationId xmlns:a16="http://schemas.microsoft.com/office/drawing/2014/main" id="{649C8B79-C9E5-4930-846E-430F385351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BCC9B-E0D5-45F0-9C89-2966205914FC}"/>
              </a:ext>
            </a:extLst>
          </p:cNvPr>
          <p:cNvSpPr>
            <a:spLocks noGrp="1"/>
          </p:cNvSpPr>
          <p:nvPr>
            <p:ph type="sldNum" sz="quarter" idx="12"/>
          </p:nvPr>
        </p:nvSpPr>
        <p:spPr/>
        <p:txBody>
          <a:bodyPr/>
          <a:lstStyle/>
          <a:p>
            <a:fld id="{065A945C-2DB7-4EB7-A200-DD62CD89945D}" type="slidenum">
              <a:rPr lang="en-US" smtClean="0"/>
              <a:t>‹#›</a:t>
            </a:fld>
            <a:endParaRPr lang="en-US"/>
          </a:p>
        </p:txBody>
      </p:sp>
    </p:spTree>
    <p:extLst>
      <p:ext uri="{BB962C8B-B14F-4D97-AF65-F5344CB8AC3E}">
        <p14:creationId xmlns:p14="http://schemas.microsoft.com/office/powerpoint/2010/main" val="3183218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CB8B8-36FB-41E9-8EAC-5CBBD97B0D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71C87E-1567-4DE9-92F0-73711C6F9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A86061-6EDA-417C-82B8-DF50042EE9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ECFEA3-F111-40FB-B4CD-3295536DE5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33001B-00F0-45E1-859E-73F7EBD976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7D738D-67E0-4A7F-950C-A1C087DDC948}"/>
              </a:ext>
            </a:extLst>
          </p:cNvPr>
          <p:cNvSpPr>
            <a:spLocks noGrp="1"/>
          </p:cNvSpPr>
          <p:nvPr>
            <p:ph type="dt" sz="half" idx="10"/>
          </p:nvPr>
        </p:nvSpPr>
        <p:spPr/>
        <p:txBody>
          <a:bodyPr/>
          <a:lstStyle/>
          <a:p>
            <a:fld id="{9F1B6E81-7DC6-41ED-B8FA-80EF0B794D0A}" type="datetimeFigureOut">
              <a:rPr lang="en-US" smtClean="0"/>
              <a:t>6/10/2024</a:t>
            </a:fld>
            <a:endParaRPr lang="en-US"/>
          </a:p>
        </p:txBody>
      </p:sp>
      <p:sp>
        <p:nvSpPr>
          <p:cNvPr id="8" name="Footer Placeholder 7">
            <a:extLst>
              <a:ext uri="{FF2B5EF4-FFF2-40B4-BE49-F238E27FC236}">
                <a16:creationId xmlns:a16="http://schemas.microsoft.com/office/drawing/2014/main" id="{04FC2368-6409-4EEC-BB23-8C2A1B3FD5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E83258-B337-4C12-AF18-0D79D1888C28}"/>
              </a:ext>
            </a:extLst>
          </p:cNvPr>
          <p:cNvSpPr>
            <a:spLocks noGrp="1"/>
          </p:cNvSpPr>
          <p:nvPr>
            <p:ph type="sldNum" sz="quarter" idx="12"/>
          </p:nvPr>
        </p:nvSpPr>
        <p:spPr/>
        <p:txBody>
          <a:bodyPr/>
          <a:lstStyle/>
          <a:p>
            <a:fld id="{065A945C-2DB7-4EB7-A200-DD62CD89945D}" type="slidenum">
              <a:rPr lang="en-US" smtClean="0"/>
              <a:t>‹#›</a:t>
            </a:fld>
            <a:endParaRPr lang="en-US"/>
          </a:p>
        </p:txBody>
      </p:sp>
    </p:spTree>
    <p:extLst>
      <p:ext uri="{BB962C8B-B14F-4D97-AF65-F5344CB8AC3E}">
        <p14:creationId xmlns:p14="http://schemas.microsoft.com/office/powerpoint/2010/main" val="130436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0EBFD-2AB4-4874-AC2F-646547AB73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BFD5E2-484E-4C16-8585-AB72B476B52C}"/>
              </a:ext>
            </a:extLst>
          </p:cNvPr>
          <p:cNvSpPr>
            <a:spLocks noGrp="1"/>
          </p:cNvSpPr>
          <p:nvPr>
            <p:ph type="dt" sz="half" idx="10"/>
          </p:nvPr>
        </p:nvSpPr>
        <p:spPr/>
        <p:txBody>
          <a:bodyPr/>
          <a:lstStyle/>
          <a:p>
            <a:fld id="{9F1B6E81-7DC6-41ED-B8FA-80EF0B794D0A}" type="datetimeFigureOut">
              <a:rPr lang="en-US" smtClean="0"/>
              <a:t>6/10/2024</a:t>
            </a:fld>
            <a:endParaRPr lang="en-US"/>
          </a:p>
        </p:txBody>
      </p:sp>
      <p:sp>
        <p:nvSpPr>
          <p:cNvPr id="4" name="Footer Placeholder 3">
            <a:extLst>
              <a:ext uri="{FF2B5EF4-FFF2-40B4-BE49-F238E27FC236}">
                <a16:creationId xmlns:a16="http://schemas.microsoft.com/office/drawing/2014/main" id="{FBCB42CE-D5BB-4086-9637-CD1E5DB343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5B4B7A-FCAA-46A6-932C-42CE23A5D2E0}"/>
              </a:ext>
            </a:extLst>
          </p:cNvPr>
          <p:cNvSpPr>
            <a:spLocks noGrp="1"/>
          </p:cNvSpPr>
          <p:nvPr>
            <p:ph type="sldNum" sz="quarter" idx="12"/>
          </p:nvPr>
        </p:nvSpPr>
        <p:spPr/>
        <p:txBody>
          <a:bodyPr/>
          <a:lstStyle/>
          <a:p>
            <a:fld id="{065A945C-2DB7-4EB7-A200-DD62CD89945D}" type="slidenum">
              <a:rPr lang="en-US" smtClean="0"/>
              <a:t>‹#›</a:t>
            </a:fld>
            <a:endParaRPr lang="en-US"/>
          </a:p>
        </p:txBody>
      </p:sp>
    </p:spTree>
    <p:extLst>
      <p:ext uri="{BB962C8B-B14F-4D97-AF65-F5344CB8AC3E}">
        <p14:creationId xmlns:p14="http://schemas.microsoft.com/office/powerpoint/2010/main" val="291557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A38230-E64B-4B0D-BEE8-E334BDCAE1D8}"/>
              </a:ext>
            </a:extLst>
          </p:cNvPr>
          <p:cNvSpPr>
            <a:spLocks noGrp="1"/>
          </p:cNvSpPr>
          <p:nvPr>
            <p:ph type="dt" sz="half" idx="10"/>
          </p:nvPr>
        </p:nvSpPr>
        <p:spPr/>
        <p:txBody>
          <a:bodyPr/>
          <a:lstStyle/>
          <a:p>
            <a:fld id="{9F1B6E81-7DC6-41ED-B8FA-80EF0B794D0A}" type="datetimeFigureOut">
              <a:rPr lang="en-US" smtClean="0"/>
              <a:t>6/10/2024</a:t>
            </a:fld>
            <a:endParaRPr lang="en-US"/>
          </a:p>
        </p:txBody>
      </p:sp>
      <p:sp>
        <p:nvSpPr>
          <p:cNvPr id="3" name="Footer Placeholder 2">
            <a:extLst>
              <a:ext uri="{FF2B5EF4-FFF2-40B4-BE49-F238E27FC236}">
                <a16:creationId xmlns:a16="http://schemas.microsoft.com/office/drawing/2014/main" id="{ED4C4DD5-A828-4FAF-94CC-902E60B01A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61B544-9F72-4333-86A0-1C0A39A0D87B}"/>
              </a:ext>
            </a:extLst>
          </p:cNvPr>
          <p:cNvSpPr>
            <a:spLocks noGrp="1"/>
          </p:cNvSpPr>
          <p:nvPr>
            <p:ph type="sldNum" sz="quarter" idx="12"/>
          </p:nvPr>
        </p:nvSpPr>
        <p:spPr/>
        <p:txBody>
          <a:bodyPr/>
          <a:lstStyle/>
          <a:p>
            <a:fld id="{065A945C-2DB7-4EB7-A200-DD62CD89945D}" type="slidenum">
              <a:rPr lang="en-US" smtClean="0"/>
              <a:t>‹#›</a:t>
            </a:fld>
            <a:endParaRPr lang="en-US"/>
          </a:p>
        </p:txBody>
      </p:sp>
    </p:spTree>
    <p:extLst>
      <p:ext uri="{BB962C8B-B14F-4D97-AF65-F5344CB8AC3E}">
        <p14:creationId xmlns:p14="http://schemas.microsoft.com/office/powerpoint/2010/main" val="287534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0A30-56DD-4798-857C-23FEDCCA1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CC75FB-CEE6-425D-946B-00C30BCE24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07C77E-51C1-4953-B66A-46E182495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72A441-55C8-47A8-8005-E66E513560FE}"/>
              </a:ext>
            </a:extLst>
          </p:cNvPr>
          <p:cNvSpPr>
            <a:spLocks noGrp="1"/>
          </p:cNvSpPr>
          <p:nvPr>
            <p:ph type="dt" sz="half" idx="10"/>
          </p:nvPr>
        </p:nvSpPr>
        <p:spPr/>
        <p:txBody>
          <a:bodyPr/>
          <a:lstStyle/>
          <a:p>
            <a:fld id="{9F1B6E81-7DC6-41ED-B8FA-80EF0B794D0A}" type="datetimeFigureOut">
              <a:rPr lang="en-US" smtClean="0"/>
              <a:t>6/10/2024</a:t>
            </a:fld>
            <a:endParaRPr lang="en-US"/>
          </a:p>
        </p:txBody>
      </p:sp>
      <p:sp>
        <p:nvSpPr>
          <p:cNvPr id="6" name="Footer Placeholder 5">
            <a:extLst>
              <a:ext uri="{FF2B5EF4-FFF2-40B4-BE49-F238E27FC236}">
                <a16:creationId xmlns:a16="http://schemas.microsoft.com/office/drawing/2014/main" id="{E17DC22B-6712-4C9C-90C3-599174D52C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D5E76-BDB6-48B7-88EE-721F68D6AD03}"/>
              </a:ext>
            </a:extLst>
          </p:cNvPr>
          <p:cNvSpPr>
            <a:spLocks noGrp="1"/>
          </p:cNvSpPr>
          <p:nvPr>
            <p:ph type="sldNum" sz="quarter" idx="12"/>
          </p:nvPr>
        </p:nvSpPr>
        <p:spPr/>
        <p:txBody>
          <a:bodyPr/>
          <a:lstStyle/>
          <a:p>
            <a:fld id="{065A945C-2DB7-4EB7-A200-DD62CD89945D}" type="slidenum">
              <a:rPr lang="en-US" smtClean="0"/>
              <a:t>‹#›</a:t>
            </a:fld>
            <a:endParaRPr lang="en-US"/>
          </a:p>
        </p:txBody>
      </p:sp>
    </p:spTree>
    <p:extLst>
      <p:ext uri="{BB962C8B-B14F-4D97-AF65-F5344CB8AC3E}">
        <p14:creationId xmlns:p14="http://schemas.microsoft.com/office/powerpoint/2010/main" val="1649439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FF53-EFCE-423D-8000-A30DE6A5E5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23E16F-6678-4CA6-B765-403A126BBB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122663-2DB8-4CB8-83AF-E504060B2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FEC6F0-A0FA-4485-89F2-E599D79A07CD}"/>
              </a:ext>
            </a:extLst>
          </p:cNvPr>
          <p:cNvSpPr>
            <a:spLocks noGrp="1"/>
          </p:cNvSpPr>
          <p:nvPr>
            <p:ph type="dt" sz="half" idx="10"/>
          </p:nvPr>
        </p:nvSpPr>
        <p:spPr/>
        <p:txBody>
          <a:bodyPr/>
          <a:lstStyle/>
          <a:p>
            <a:fld id="{9F1B6E81-7DC6-41ED-B8FA-80EF0B794D0A}" type="datetimeFigureOut">
              <a:rPr lang="en-US" smtClean="0"/>
              <a:t>6/10/2024</a:t>
            </a:fld>
            <a:endParaRPr lang="en-US"/>
          </a:p>
        </p:txBody>
      </p:sp>
      <p:sp>
        <p:nvSpPr>
          <p:cNvPr id="6" name="Footer Placeholder 5">
            <a:extLst>
              <a:ext uri="{FF2B5EF4-FFF2-40B4-BE49-F238E27FC236}">
                <a16:creationId xmlns:a16="http://schemas.microsoft.com/office/drawing/2014/main" id="{9BF7A48B-BEDA-4301-BC07-DB2F16CC1F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DE185-ADCE-4610-AAAD-7FF9E03FA010}"/>
              </a:ext>
            </a:extLst>
          </p:cNvPr>
          <p:cNvSpPr>
            <a:spLocks noGrp="1"/>
          </p:cNvSpPr>
          <p:nvPr>
            <p:ph type="sldNum" sz="quarter" idx="12"/>
          </p:nvPr>
        </p:nvSpPr>
        <p:spPr/>
        <p:txBody>
          <a:bodyPr/>
          <a:lstStyle/>
          <a:p>
            <a:fld id="{065A945C-2DB7-4EB7-A200-DD62CD89945D}" type="slidenum">
              <a:rPr lang="en-US" smtClean="0"/>
              <a:t>‹#›</a:t>
            </a:fld>
            <a:endParaRPr lang="en-US"/>
          </a:p>
        </p:txBody>
      </p:sp>
    </p:spTree>
    <p:extLst>
      <p:ext uri="{BB962C8B-B14F-4D97-AF65-F5344CB8AC3E}">
        <p14:creationId xmlns:p14="http://schemas.microsoft.com/office/powerpoint/2010/main" val="112990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EE29E4-449E-4428-B071-321070898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1DB9B5-CDE3-4F4E-8665-93B600DF15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D5F33-42E5-45AA-B4D9-482ECE7CFF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B6E81-7DC6-41ED-B8FA-80EF0B794D0A}" type="datetimeFigureOut">
              <a:rPr lang="en-US" smtClean="0"/>
              <a:t>6/10/2024</a:t>
            </a:fld>
            <a:endParaRPr lang="en-US"/>
          </a:p>
        </p:txBody>
      </p:sp>
      <p:sp>
        <p:nvSpPr>
          <p:cNvPr id="5" name="Footer Placeholder 4">
            <a:extLst>
              <a:ext uri="{FF2B5EF4-FFF2-40B4-BE49-F238E27FC236}">
                <a16:creationId xmlns:a16="http://schemas.microsoft.com/office/drawing/2014/main" id="{5202FE96-1F6D-4BA1-A71D-2D318B668B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AB13B9-3A2C-4773-9484-1724BC9C99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A945C-2DB7-4EB7-A200-DD62CD89945D}" type="slidenum">
              <a:rPr lang="en-US" smtClean="0"/>
              <a:t>‹#›</a:t>
            </a:fld>
            <a:endParaRPr lang="en-US"/>
          </a:p>
        </p:txBody>
      </p:sp>
    </p:spTree>
    <p:extLst>
      <p:ext uri="{BB962C8B-B14F-4D97-AF65-F5344CB8AC3E}">
        <p14:creationId xmlns:p14="http://schemas.microsoft.com/office/powerpoint/2010/main" val="1424345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35DB7-9820-41E0-ABDA-B7FEAB32202D}"/>
              </a:ext>
            </a:extLst>
          </p:cNvPr>
          <p:cNvSpPr>
            <a:spLocks noGrp="1"/>
          </p:cNvSpPr>
          <p:nvPr>
            <p:ph type="ctrTitle"/>
          </p:nvPr>
        </p:nvSpPr>
        <p:spPr/>
        <p:txBody>
          <a:bodyPr/>
          <a:lstStyle/>
          <a:p>
            <a:r>
              <a:rPr lang="en-US" dirty="0"/>
              <a:t>Chapter 4, 5, 6,7</a:t>
            </a:r>
          </a:p>
        </p:txBody>
      </p:sp>
      <p:sp>
        <p:nvSpPr>
          <p:cNvPr id="3" name="Subtitle 2">
            <a:extLst>
              <a:ext uri="{FF2B5EF4-FFF2-40B4-BE49-F238E27FC236}">
                <a16:creationId xmlns:a16="http://schemas.microsoft.com/office/drawing/2014/main" id="{0DD92E52-CE6F-4F17-833E-C4B5789380E8}"/>
              </a:ext>
            </a:extLst>
          </p:cNvPr>
          <p:cNvSpPr>
            <a:spLocks noGrp="1"/>
          </p:cNvSpPr>
          <p:nvPr>
            <p:ph type="subTitle" idx="1"/>
          </p:nvPr>
        </p:nvSpPr>
        <p:spPr/>
        <p:txBody>
          <a:bodyPr/>
          <a:lstStyle/>
          <a:p>
            <a:r>
              <a:rPr lang="en-US" dirty="0"/>
              <a:t>Peyman Pahlevani</a:t>
            </a:r>
          </a:p>
        </p:txBody>
      </p:sp>
    </p:spTree>
    <p:extLst>
      <p:ext uri="{BB962C8B-B14F-4D97-AF65-F5344CB8AC3E}">
        <p14:creationId xmlns:p14="http://schemas.microsoft.com/office/powerpoint/2010/main" val="2064061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70384" y="-50159"/>
            <a:ext cx="10515600" cy="1325563"/>
          </a:xfrm>
        </p:spPr>
        <p:txBody>
          <a:bodyPr/>
          <a:lstStyle/>
          <a:p>
            <a:r>
              <a:rPr lang="en-US" altLang="ko-KR" dirty="0"/>
              <a:t>Loading: From Program To Process</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10</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6" name="직사각형 5"/>
          <p:cNvSpPr/>
          <p:nvPr/>
        </p:nvSpPr>
        <p:spPr>
          <a:xfrm>
            <a:off x="5303912" y="1247274"/>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7" name="직사각형 6"/>
          <p:cNvSpPr/>
          <p:nvPr/>
        </p:nvSpPr>
        <p:spPr>
          <a:xfrm>
            <a:off x="5528320" y="1399674"/>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 name="TextBox 2"/>
          <p:cNvSpPr txBox="1"/>
          <p:nvPr/>
        </p:nvSpPr>
        <p:spPr>
          <a:xfrm>
            <a:off x="5528320" y="1399674"/>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8" name="TextBox 7"/>
          <p:cNvSpPr txBox="1"/>
          <p:nvPr/>
        </p:nvSpPr>
        <p:spPr>
          <a:xfrm>
            <a:off x="5528320" y="299695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9" name="TextBox 8"/>
          <p:cNvSpPr txBox="1"/>
          <p:nvPr/>
        </p:nvSpPr>
        <p:spPr>
          <a:xfrm>
            <a:off x="5528320" y="3335506"/>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10" name="TextBox 9"/>
          <p:cNvSpPr txBox="1"/>
          <p:nvPr/>
        </p:nvSpPr>
        <p:spPr>
          <a:xfrm>
            <a:off x="5843972" y="908720"/>
            <a:ext cx="1440160" cy="338554"/>
          </a:xfrm>
          <a:prstGeom prst="rect">
            <a:avLst/>
          </a:prstGeom>
          <a:noFill/>
        </p:spPr>
        <p:txBody>
          <a:bodyPr wrap="square" rtlCol="0">
            <a:spAutoFit/>
          </a:bodyPr>
          <a:lstStyle/>
          <a:p>
            <a:pPr algn="ctr"/>
            <a:r>
              <a:rPr lang="en-US" altLang="ko-KR" sz="1600" b="1" dirty="0">
                <a:solidFill>
                  <a:prstClr val="black"/>
                </a:solidFill>
                <a:latin typeface="맑은 고딕" pitchFamily="50" charset="-127"/>
                <a:ea typeface="맑은 고딕" pitchFamily="50" charset="-127"/>
              </a:rPr>
              <a:t>Memory</a:t>
            </a:r>
            <a:endParaRPr lang="ko-KR" altLang="en-US" sz="1600" b="1" dirty="0">
              <a:solidFill>
                <a:prstClr val="black"/>
              </a:solidFill>
              <a:latin typeface="맑은 고딕" pitchFamily="50" charset="-127"/>
              <a:ea typeface="맑은 고딕" pitchFamily="50" charset="-127"/>
            </a:endParaRPr>
          </a:p>
        </p:txBody>
      </p:sp>
      <p:cxnSp>
        <p:nvCxnSpPr>
          <p:cNvPr id="12" name="직선 연결선 11"/>
          <p:cNvCxnSpPr>
            <a:stCxn id="6" idx="2"/>
          </p:cNvCxnSpPr>
          <p:nvPr/>
        </p:nvCxnSpPr>
        <p:spPr>
          <a:xfrm>
            <a:off x="6564052" y="3674060"/>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2730982" y="3875566"/>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5303912" y="387556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순서도: 자기 디스크 15"/>
          <p:cNvSpPr/>
          <p:nvPr/>
        </p:nvSpPr>
        <p:spPr>
          <a:xfrm>
            <a:off x="4223792" y="4077072"/>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7" name="직사각형 16"/>
          <p:cNvSpPr/>
          <p:nvPr/>
        </p:nvSpPr>
        <p:spPr>
          <a:xfrm>
            <a:off x="4541490" y="4781473"/>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8" name="TextBox 17"/>
          <p:cNvSpPr txBox="1"/>
          <p:nvPr/>
        </p:nvSpPr>
        <p:spPr>
          <a:xfrm>
            <a:off x="4541490" y="4781473"/>
            <a:ext cx="1440160" cy="738664"/>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a:p>
            <a:pPr algn="ctr"/>
            <a:r>
              <a:rPr lang="en-US" altLang="ko-KR" sz="1400" dirty="0">
                <a:solidFill>
                  <a:prstClr val="black"/>
                </a:solidFill>
                <a:latin typeface="맑은 고딕" pitchFamily="50" charset="-127"/>
                <a:ea typeface="맑은 고딕" pitchFamily="50" charset="-127"/>
              </a:rPr>
              <a:t>heap</a:t>
            </a:r>
            <a:endParaRPr lang="ko-KR" altLang="en-US" sz="1400" dirty="0">
              <a:solidFill>
                <a:prstClr val="black"/>
              </a:solidFill>
              <a:latin typeface="맑은 고딕" pitchFamily="50" charset="-127"/>
              <a:ea typeface="맑은 고딕" pitchFamily="50" charset="-127"/>
            </a:endParaRPr>
          </a:p>
        </p:txBody>
      </p:sp>
      <p:sp>
        <p:nvSpPr>
          <p:cNvPr id="19" name="TextBox 18"/>
          <p:cNvSpPr txBox="1"/>
          <p:nvPr/>
        </p:nvSpPr>
        <p:spPr>
          <a:xfrm>
            <a:off x="4541490" y="5517233"/>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22" name="TextBox 21"/>
          <p:cNvSpPr txBox="1"/>
          <p:nvPr/>
        </p:nvSpPr>
        <p:spPr>
          <a:xfrm>
            <a:off x="4588024" y="5949280"/>
            <a:ext cx="1440160" cy="338554"/>
          </a:xfrm>
          <a:prstGeom prst="rect">
            <a:avLst/>
          </a:prstGeom>
          <a:noFill/>
        </p:spPr>
        <p:txBody>
          <a:bodyPr wrap="square" rtlCol="0">
            <a:spAutoFit/>
          </a:bodyPr>
          <a:lstStyle/>
          <a:p>
            <a:pPr algn="ctr"/>
            <a:r>
              <a:rPr lang="en-US" altLang="ko-KR" sz="1600" b="1" dirty="0">
                <a:solidFill>
                  <a:prstClr val="black"/>
                </a:solidFill>
                <a:latin typeface="맑은 고딕" pitchFamily="50" charset="-127"/>
                <a:ea typeface="맑은 고딕" pitchFamily="50" charset="-127"/>
              </a:rPr>
              <a:t>Disk</a:t>
            </a:r>
            <a:endParaRPr lang="ko-KR" altLang="en-US" sz="1600" b="1" dirty="0">
              <a:solidFill>
                <a:prstClr val="black"/>
              </a:solidFill>
              <a:latin typeface="맑은 고딕" pitchFamily="50" charset="-127"/>
              <a:ea typeface="맑은 고딕" pitchFamily="50" charset="-127"/>
            </a:endParaRPr>
          </a:p>
        </p:txBody>
      </p:sp>
      <p:cxnSp>
        <p:nvCxnSpPr>
          <p:cNvPr id="24" name="꺾인 연결선 23"/>
          <p:cNvCxnSpPr>
            <a:stCxn id="18" idx="3"/>
            <a:endCxn id="7" idx="3"/>
          </p:cNvCxnSpPr>
          <p:nvPr/>
        </p:nvCxnSpPr>
        <p:spPr>
          <a:xfrm flipV="1">
            <a:off x="5981650" y="2367591"/>
            <a:ext cx="986830" cy="2783215"/>
          </a:xfrm>
          <a:prstGeom prst="bentConnector3">
            <a:avLst>
              <a:gd name="adj1" fmla="val 137643"/>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26" name="직사각형 25"/>
          <p:cNvSpPr/>
          <p:nvPr/>
        </p:nvSpPr>
        <p:spPr>
          <a:xfrm>
            <a:off x="2730982" y="1247274"/>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b="1" dirty="0">
              <a:solidFill>
                <a:prstClr val="black"/>
              </a:solidFill>
              <a:latin typeface="맑은 고딕" pitchFamily="50" charset="-127"/>
              <a:ea typeface="맑은 고딕" pitchFamily="50" charset="-127"/>
              <a:cs typeface="Courier New" pitchFamily="49" charset="0"/>
            </a:endParaRPr>
          </a:p>
        </p:txBody>
      </p:sp>
      <p:cxnSp>
        <p:nvCxnSpPr>
          <p:cNvPr id="33" name="직선 연결선 32"/>
          <p:cNvCxnSpPr/>
          <p:nvPr/>
        </p:nvCxnSpPr>
        <p:spPr>
          <a:xfrm>
            <a:off x="3611724" y="3658444"/>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392144" y="4481826"/>
            <a:ext cx="2376264" cy="1323439"/>
          </a:xfrm>
          <a:prstGeom prst="rect">
            <a:avLst/>
          </a:prstGeom>
          <a:noFill/>
        </p:spPr>
        <p:txBody>
          <a:bodyPr wrap="square" rtlCol="0">
            <a:spAutoFit/>
          </a:bodyPr>
          <a:lstStyle/>
          <a:p>
            <a:pPr algn="ctr"/>
            <a:r>
              <a:rPr lang="en-US" altLang="ko-KR" sz="1600" b="1"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reads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3" name="TextBox 22"/>
          <p:cNvSpPr txBox="1"/>
          <p:nvPr/>
        </p:nvSpPr>
        <p:spPr>
          <a:xfrm>
            <a:off x="2927648" y="908720"/>
            <a:ext cx="1440160" cy="338554"/>
          </a:xfrm>
          <a:prstGeom prst="rect">
            <a:avLst/>
          </a:prstGeom>
          <a:noFill/>
        </p:spPr>
        <p:txBody>
          <a:bodyPr wrap="square" rtlCol="0">
            <a:spAutoFit/>
          </a:bodyPr>
          <a:lstStyle/>
          <a:p>
            <a:pPr algn="ctr"/>
            <a:r>
              <a:rPr lang="en-US" altLang="ko-KR" sz="1600" b="1" dirty="0">
                <a:solidFill>
                  <a:prstClr val="black"/>
                </a:solidFill>
                <a:latin typeface="맑은 고딕" pitchFamily="50" charset="-127"/>
                <a:ea typeface="맑은 고딕" pitchFamily="50" charset="-127"/>
              </a:rPr>
              <a:t>CPU</a:t>
            </a:r>
            <a:endParaRPr lang="ko-KR" altLang="en-US" sz="1600" b="1" dirty="0">
              <a:solidFill>
                <a:prstClr val="black"/>
              </a:solidFill>
              <a:latin typeface="맑은 고딕" pitchFamily="50" charset="-127"/>
              <a:ea typeface="맑은 고딕" pitchFamily="50" charset="-127"/>
            </a:endParaRPr>
          </a:p>
        </p:txBody>
      </p:sp>
    </p:spTree>
    <p:extLst>
      <p:ext uri="{BB962C8B-B14F-4D97-AF65-F5344CB8AC3E}">
        <p14:creationId xmlns:p14="http://schemas.microsoft.com/office/powerpoint/2010/main" val="1035292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Process States</a:t>
            </a:r>
            <a:endParaRPr lang="ko-KR" altLang="en-US" dirty="0"/>
          </a:p>
        </p:txBody>
      </p:sp>
      <p:sp>
        <p:nvSpPr>
          <p:cNvPr id="3" name="내용 개체 틀 2"/>
          <p:cNvSpPr>
            <a:spLocks noGrp="1"/>
          </p:cNvSpPr>
          <p:nvPr>
            <p:ph idx="1"/>
          </p:nvPr>
        </p:nvSpPr>
        <p:spPr/>
        <p:txBody>
          <a:bodyPr/>
          <a:lstStyle/>
          <a:p>
            <a:r>
              <a:rPr lang="en-US" altLang="ko-KR" dirty="0"/>
              <a:t>A process can be one of three states.</a:t>
            </a:r>
          </a:p>
          <a:p>
            <a:pPr lvl="1"/>
            <a:r>
              <a:rPr lang="en-US" altLang="ko-KR" b="1" dirty="0"/>
              <a:t>Running</a:t>
            </a:r>
          </a:p>
          <a:p>
            <a:pPr lvl="2"/>
            <a:r>
              <a:rPr lang="en-US" altLang="ko-KR" dirty="0"/>
              <a:t>A process is running on a processor.</a:t>
            </a:r>
          </a:p>
          <a:p>
            <a:pPr lvl="1"/>
            <a:r>
              <a:rPr lang="en-US" altLang="ko-KR" b="1" dirty="0"/>
              <a:t>Ready</a:t>
            </a:r>
          </a:p>
          <a:p>
            <a:pPr lvl="2"/>
            <a:r>
              <a:rPr lang="en-US" altLang="ko-KR" dirty="0"/>
              <a:t>A process is ready to run but for some reason the OS has chosen not to run it at this given moment.</a:t>
            </a:r>
          </a:p>
          <a:p>
            <a:pPr lvl="1"/>
            <a:r>
              <a:rPr lang="en-US" altLang="ko-KR" b="1" dirty="0"/>
              <a:t>Blocked</a:t>
            </a:r>
          </a:p>
          <a:p>
            <a:pPr lvl="2"/>
            <a:r>
              <a:rPr lang="en-US" altLang="ko-KR" dirty="0"/>
              <a:t>A process has performed some kind of operation.</a:t>
            </a:r>
          </a:p>
          <a:p>
            <a:pPr lvl="2"/>
            <a:r>
              <a:rPr lang="en-US" altLang="ko-KR" dirty="0"/>
              <a:t>When a process initiates an I/O request to a disk, it becomes blocked and thus some other process can use the processor.</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11</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Tree>
    <p:extLst>
      <p:ext uri="{BB962C8B-B14F-4D97-AF65-F5344CB8AC3E}">
        <p14:creationId xmlns:p14="http://schemas.microsoft.com/office/powerpoint/2010/main" val="2931010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Process State Transition</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12</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6" name="타원 5"/>
          <p:cNvSpPr/>
          <p:nvPr/>
        </p:nvSpPr>
        <p:spPr>
          <a:xfrm>
            <a:off x="3215681" y="1340968"/>
            <a:ext cx="1800200" cy="1800200"/>
          </a:xfrm>
          <a:prstGeom prst="ellipse">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a:r>
              <a:rPr lang="en-US" altLang="ko-KR" b="1" dirty="0">
                <a:solidFill>
                  <a:prstClr val="black"/>
                </a:solidFill>
                <a:latin typeface="맑은 고딕" pitchFamily="50" charset="-127"/>
                <a:ea typeface="맑은 고딕" pitchFamily="50" charset="-127"/>
                <a:cs typeface="Courier New" pitchFamily="49" charset="0"/>
              </a:rPr>
              <a:t>Running</a:t>
            </a:r>
            <a:endParaRPr lang="ko-KR" altLang="en-US" b="1" dirty="0">
              <a:solidFill>
                <a:prstClr val="black"/>
              </a:solidFill>
              <a:latin typeface="맑은 고딕" pitchFamily="50" charset="-127"/>
              <a:ea typeface="맑은 고딕" pitchFamily="50" charset="-127"/>
              <a:cs typeface="Courier New" pitchFamily="49" charset="0"/>
            </a:endParaRPr>
          </a:p>
        </p:txBody>
      </p:sp>
      <p:sp>
        <p:nvSpPr>
          <p:cNvPr id="9" name="타원 8"/>
          <p:cNvSpPr/>
          <p:nvPr/>
        </p:nvSpPr>
        <p:spPr>
          <a:xfrm>
            <a:off x="7176120" y="1340968"/>
            <a:ext cx="1800200" cy="1800200"/>
          </a:xfrm>
          <a:prstGeom prst="ellipse">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a:r>
              <a:rPr lang="en-US" altLang="ko-KR" b="1" dirty="0">
                <a:solidFill>
                  <a:prstClr val="black"/>
                </a:solidFill>
                <a:latin typeface="맑은 고딕" pitchFamily="50" charset="-127"/>
                <a:ea typeface="맑은 고딕" pitchFamily="50" charset="-127"/>
                <a:cs typeface="Courier New" pitchFamily="49" charset="0"/>
              </a:rPr>
              <a:t>Ready</a:t>
            </a:r>
            <a:endParaRPr lang="ko-KR" altLang="en-US" b="1" dirty="0">
              <a:solidFill>
                <a:prstClr val="black"/>
              </a:solidFill>
              <a:latin typeface="맑은 고딕" pitchFamily="50" charset="-127"/>
              <a:ea typeface="맑은 고딕" pitchFamily="50" charset="-127"/>
              <a:cs typeface="Courier New" pitchFamily="49" charset="0"/>
            </a:endParaRPr>
          </a:p>
        </p:txBody>
      </p:sp>
      <p:sp>
        <p:nvSpPr>
          <p:cNvPr id="10" name="타원 9"/>
          <p:cNvSpPr/>
          <p:nvPr/>
        </p:nvSpPr>
        <p:spPr>
          <a:xfrm>
            <a:off x="5087888" y="3933256"/>
            <a:ext cx="1800000" cy="1800000"/>
          </a:xfrm>
          <a:prstGeom prst="ellipse">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a:r>
              <a:rPr lang="en-US" altLang="ko-KR" b="1" dirty="0">
                <a:solidFill>
                  <a:prstClr val="black"/>
                </a:solidFill>
                <a:latin typeface="맑은 고딕" pitchFamily="50" charset="-127"/>
                <a:ea typeface="맑은 고딕" pitchFamily="50" charset="-127"/>
                <a:cs typeface="Courier New" pitchFamily="49" charset="0"/>
              </a:rPr>
              <a:t>Blocked</a:t>
            </a:r>
            <a:endParaRPr lang="ko-KR" altLang="en-US" b="1" dirty="0">
              <a:solidFill>
                <a:prstClr val="black"/>
              </a:solidFill>
              <a:latin typeface="맑은 고딕" pitchFamily="50" charset="-127"/>
              <a:ea typeface="맑은 고딕" pitchFamily="50" charset="-127"/>
              <a:cs typeface="Courier New" pitchFamily="49" charset="0"/>
            </a:endParaRPr>
          </a:p>
        </p:txBody>
      </p:sp>
      <p:cxnSp>
        <p:nvCxnSpPr>
          <p:cNvPr id="11" name="직선 연결선 10"/>
          <p:cNvCxnSpPr/>
          <p:nvPr/>
        </p:nvCxnSpPr>
        <p:spPr>
          <a:xfrm>
            <a:off x="5190554" y="2215755"/>
            <a:ext cx="1841550" cy="0"/>
          </a:xfrm>
          <a:prstGeom prst="line">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91249" y="1783707"/>
            <a:ext cx="1440160" cy="338554"/>
          </a:xfrm>
          <a:prstGeom prst="rect">
            <a:avLst/>
          </a:prstGeom>
          <a:noFill/>
        </p:spPr>
        <p:txBody>
          <a:bodyPr wrap="square" rtlCol="0">
            <a:spAutoFit/>
          </a:bodyPr>
          <a:lstStyle/>
          <a:p>
            <a:pPr algn="ctr"/>
            <a:r>
              <a:rPr lang="en-US" altLang="ko-KR" sz="1600" dirty="0" err="1">
                <a:solidFill>
                  <a:prstClr val="black"/>
                </a:solidFill>
                <a:latin typeface="맑은 고딕" pitchFamily="50" charset="-127"/>
                <a:ea typeface="맑은 고딕" pitchFamily="50" charset="-127"/>
              </a:rPr>
              <a:t>Descheduled</a:t>
            </a:r>
            <a:endParaRPr lang="ko-KR" altLang="en-US" sz="1600" dirty="0">
              <a:solidFill>
                <a:prstClr val="black"/>
              </a:solidFill>
              <a:latin typeface="맑은 고딕" pitchFamily="50" charset="-127"/>
              <a:ea typeface="맑은 고딕" pitchFamily="50" charset="-127"/>
            </a:endParaRPr>
          </a:p>
        </p:txBody>
      </p:sp>
      <p:sp>
        <p:nvSpPr>
          <p:cNvPr id="18" name="TextBox 17"/>
          <p:cNvSpPr txBox="1"/>
          <p:nvPr/>
        </p:nvSpPr>
        <p:spPr>
          <a:xfrm>
            <a:off x="5375920" y="2431779"/>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Scheduled</a:t>
            </a:r>
            <a:endParaRPr lang="ko-KR" altLang="en-US" sz="1600" dirty="0">
              <a:solidFill>
                <a:prstClr val="black"/>
              </a:solidFill>
              <a:latin typeface="맑은 고딕" pitchFamily="50" charset="-127"/>
              <a:ea typeface="맑은 고딕" pitchFamily="50" charset="-127"/>
            </a:endParaRPr>
          </a:p>
        </p:txBody>
      </p:sp>
      <p:cxnSp>
        <p:nvCxnSpPr>
          <p:cNvPr id="19" name="직선 연결선 18"/>
          <p:cNvCxnSpPr/>
          <p:nvPr/>
        </p:nvCxnSpPr>
        <p:spPr>
          <a:xfrm>
            <a:off x="5190554" y="2359771"/>
            <a:ext cx="1841550" cy="0"/>
          </a:xfrm>
          <a:prstGeom prst="line">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104112" y="359470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I/O: done</a:t>
            </a:r>
            <a:endParaRPr lang="ko-KR" altLang="en-US" sz="1600" dirty="0">
              <a:solidFill>
                <a:prstClr val="black"/>
              </a:solidFill>
              <a:latin typeface="맑은 고딕" pitchFamily="50" charset="-127"/>
              <a:ea typeface="맑은 고딕" pitchFamily="50" charset="-127"/>
            </a:endParaRPr>
          </a:p>
        </p:txBody>
      </p:sp>
      <p:cxnSp>
        <p:nvCxnSpPr>
          <p:cNvPr id="23" name="직선 연결선 22"/>
          <p:cNvCxnSpPr/>
          <p:nvPr/>
        </p:nvCxnSpPr>
        <p:spPr>
          <a:xfrm flipH="1" flipV="1">
            <a:off x="4724824" y="3061810"/>
            <a:ext cx="651096" cy="943654"/>
          </a:xfrm>
          <a:prstGeom prst="line">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575720" y="359470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I/O: initiate</a:t>
            </a:r>
            <a:endParaRPr lang="ko-KR" altLang="en-US" sz="1600" dirty="0">
              <a:solidFill>
                <a:prstClr val="black"/>
              </a:solidFill>
              <a:latin typeface="맑은 고딕" pitchFamily="50" charset="-127"/>
              <a:ea typeface="맑은 고딕" pitchFamily="50" charset="-127"/>
            </a:endParaRPr>
          </a:p>
        </p:txBody>
      </p:sp>
      <p:cxnSp>
        <p:nvCxnSpPr>
          <p:cNvPr id="29" name="직선 연결선 28"/>
          <p:cNvCxnSpPr/>
          <p:nvPr/>
        </p:nvCxnSpPr>
        <p:spPr>
          <a:xfrm flipV="1">
            <a:off x="6780112" y="3117182"/>
            <a:ext cx="648000" cy="936000"/>
          </a:xfrm>
          <a:prstGeom prst="line">
            <a:avLst/>
          </a:prstGeom>
          <a:ln w="25400">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637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Data structures</a:t>
            </a:r>
            <a:endParaRPr lang="ko-KR" altLang="en-US" dirty="0"/>
          </a:p>
        </p:txBody>
      </p:sp>
      <p:sp>
        <p:nvSpPr>
          <p:cNvPr id="3" name="내용 개체 틀 2"/>
          <p:cNvSpPr>
            <a:spLocks noGrp="1"/>
          </p:cNvSpPr>
          <p:nvPr>
            <p:ph idx="1"/>
          </p:nvPr>
        </p:nvSpPr>
        <p:spPr/>
        <p:txBody>
          <a:bodyPr/>
          <a:lstStyle/>
          <a:p>
            <a:r>
              <a:rPr lang="en-US" altLang="ko-KR" dirty="0"/>
              <a:t>The OS has </a:t>
            </a:r>
            <a:r>
              <a:rPr lang="en-US" altLang="ko-KR" dirty="0">
                <a:solidFill>
                  <a:srgbClr val="0070C0"/>
                </a:solidFill>
              </a:rPr>
              <a:t>some key data structures </a:t>
            </a:r>
            <a:r>
              <a:rPr lang="en-US" altLang="ko-KR" dirty="0"/>
              <a:t>that track various relevant pieces of information.</a:t>
            </a:r>
          </a:p>
          <a:p>
            <a:pPr lvl="1"/>
            <a:r>
              <a:rPr lang="en-US" altLang="ko-KR" b="1" dirty="0"/>
              <a:t>Process list</a:t>
            </a:r>
          </a:p>
          <a:p>
            <a:pPr lvl="2"/>
            <a:r>
              <a:rPr lang="en-US" altLang="ko-KR" dirty="0"/>
              <a:t>Ready processes</a:t>
            </a:r>
          </a:p>
          <a:p>
            <a:pPr lvl="2"/>
            <a:r>
              <a:rPr lang="en-US" altLang="ko-KR" dirty="0"/>
              <a:t>Blocked processes</a:t>
            </a:r>
          </a:p>
          <a:p>
            <a:pPr lvl="2"/>
            <a:r>
              <a:rPr lang="en-US" altLang="ko-KR" dirty="0"/>
              <a:t>Current running process</a:t>
            </a:r>
          </a:p>
          <a:p>
            <a:pPr lvl="1"/>
            <a:r>
              <a:rPr lang="en-US" altLang="ko-KR" b="1" dirty="0"/>
              <a:t>Register context</a:t>
            </a:r>
          </a:p>
          <a:p>
            <a:pPr lvl="1"/>
            <a:endParaRPr lang="en-US" altLang="ko-KR" dirty="0"/>
          </a:p>
          <a:p>
            <a:r>
              <a:rPr lang="en-US" altLang="ko-KR" dirty="0"/>
              <a:t>PCB(Process Control Block)</a:t>
            </a:r>
          </a:p>
          <a:p>
            <a:pPr lvl="1"/>
            <a:r>
              <a:rPr lang="en-US" altLang="ko-KR" dirty="0"/>
              <a:t>A C-structure that contains information </a:t>
            </a:r>
            <a:r>
              <a:rPr lang="en-US" altLang="ko-KR" dirty="0">
                <a:solidFill>
                  <a:schemeClr val="accent6">
                    <a:lumMod val="75000"/>
                  </a:schemeClr>
                </a:solidFill>
              </a:rPr>
              <a:t>about each process</a:t>
            </a:r>
            <a:r>
              <a:rPr lang="en-US" altLang="ko-KR" dirty="0"/>
              <a:t>.</a:t>
            </a:r>
          </a:p>
          <a:p>
            <a:pPr lvl="1"/>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13</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Tree>
    <p:extLst>
      <p:ext uri="{BB962C8B-B14F-4D97-AF65-F5344CB8AC3E}">
        <p14:creationId xmlns:p14="http://schemas.microsoft.com/office/powerpoint/2010/main" val="1424980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The xv6 kernel </a:t>
            </a:r>
            <a:r>
              <a:rPr lang="en-US" altLang="ko-KR" dirty="0" err="1"/>
              <a:t>Proc</a:t>
            </a:r>
            <a:r>
              <a:rPr lang="en-US" altLang="ko-KR" dirty="0"/>
              <a:t> Structure</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14</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6" name="직사각형 5"/>
          <p:cNvSpPr/>
          <p:nvPr/>
        </p:nvSpPr>
        <p:spPr>
          <a:xfrm>
            <a:off x="2135560" y="1248431"/>
            <a:ext cx="7992888" cy="4031873"/>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600" dirty="0">
                <a:solidFill>
                  <a:srgbClr val="00B0F0"/>
                </a:solidFill>
                <a:latin typeface="Courier New" pitchFamily="49" charset="0"/>
                <a:ea typeface="맑은 고딕" pitchFamily="50" charset="-127"/>
                <a:cs typeface="Courier New" pitchFamily="49" charset="0"/>
              </a:rPr>
              <a:t>// the registers xv6 will save and restore</a:t>
            </a:r>
          </a:p>
          <a:p>
            <a:r>
              <a:rPr lang="en-US" altLang="ko-KR" sz="1600" dirty="0">
                <a:solidFill>
                  <a:srgbClr val="00B0F0"/>
                </a:solidFill>
                <a:latin typeface="Courier New" pitchFamily="49" charset="0"/>
                <a:ea typeface="맑은 고딕" pitchFamily="50" charset="-127"/>
                <a:cs typeface="Courier New" pitchFamily="49" charset="0"/>
              </a:rPr>
              <a:t>// to stop and subsequently restart a process</a:t>
            </a:r>
          </a:p>
          <a:p>
            <a:r>
              <a:rPr lang="en-US" altLang="ko-KR" sz="1600" dirty="0" err="1">
                <a:solidFill>
                  <a:srgbClr val="00B050"/>
                </a:solidFill>
                <a:latin typeface="Courier New" pitchFamily="49" charset="0"/>
                <a:ea typeface="맑은 고딕" pitchFamily="50" charset="-127"/>
                <a:cs typeface="Courier New" pitchFamily="49" charset="0"/>
              </a:rPr>
              <a:t>struct</a:t>
            </a:r>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a:solidFill>
                  <a:prstClr val="black"/>
                </a:solidFill>
                <a:latin typeface="Courier New" pitchFamily="49" charset="0"/>
                <a:ea typeface="맑은 고딕" pitchFamily="50" charset="-127"/>
                <a:cs typeface="Courier New" pitchFamily="49" charset="0"/>
              </a:rPr>
              <a:t>context {</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eip</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Index pointer register</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esp</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Stack pointer register</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ebx</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Called the base register</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ecx</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Called the counter register</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edx</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Called the data register</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esi</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Source index register</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edi</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Destination index register</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ebp</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Stack base pointer register</a:t>
            </a:r>
          </a:p>
          <a:p>
            <a:r>
              <a:rPr lang="en-US" altLang="ko-KR" sz="1600" dirty="0">
                <a:solidFill>
                  <a:prstClr val="black"/>
                </a:solidFill>
                <a:latin typeface="Courier New" pitchFamily="49" charset="0"/>
                <a:ea typeface="맑은 고딕" pitchFamily="50" charset="-127"/>
                <a:cs typeface="Courier New" pitchFamily="49" charset="0"/>
              </a:rPr>
              <a:t>};</a:t>
            </a:r>
          </a:p>
          <a:p>
            <a:endParaRPr lang="en-US" altLang="ko-KR" sz="1600" dirty="0">
              <a:solidFill>
                <a:prstClr val="black"/>
              </a:solidFill>
              <a:latin typeface="Courier New" pitchFamily="49" charset="0"/>
              <a:ea typeface="맑은 고딕" pitchFamily="50" charset="-127"/>
              <a:cs typeface="Courier New" pitchFamily="49" charset="0"/>
            </a:endParaRPr>
          </a:p>
          <a:p>
            <a:r>
              <a:rPr lang="en-US" altLang="ko-KR" sz="1600" dirty="0">
                <a:solidFill>
                  <a:srgbClr val="00B0F0"/>
                </a:solidFill>
                <a:latin typeface="Courier New" pitchFamily="49" charset="0"/>
                <a:ea typeface="맑은 고딕" pitchFamily="50" charset="-127"/>
                <a:cs typeface="Courier New" pitchFamily="49" charset="0"/>
              </a:rPr>
              <a:t>// the different states a process can be in</a:t>
            </a:r>
          </a:p>
          <a:p>
            <a:r>
              <a:rPr lang="en-US" altLang="ko-KR" sz="1600" dirty="0" err="1">
                <a:solidFill>
                  <a:srgbClr val="00B050"/>
                </a:solidFill>
                <a:latin typeface="Courier New" pitchFamily="49" charset="0"/>
                <a:ea typeface="맑은 고딕" pitchFamily="50" charset="-127"/>
                <a:cs typeface="Courier New" pitchFamily="49" charset="0"/>
              </a:rPr>
              <a:t>enum</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proc_state</a:t>
            </a:r>
            <a:r>
              <a:rPr lang="en-US" altLang="ko-KR" sz="1600" dirty="0">
                <a:solidFill>
                  <a:prstClr val="black"/>
                </a:solidFill>
                <a:latin typeface="Courier New" pitchFamily="49" charset="0"/>
                <a:ea typeface="맑은 고딕" pitchFamily="50" charset="-127"/>
                <a:cs typeface="Courier New" pitchFamily="49" charset="0"/>
              </a:rPr>
              <a:t> { UNUSED, EMBRYO, SLEEPING,</a:t>
            </a:r>
          </a:p>
          <a:p>
            <a:r>
              <a:rPr lang="en-US" altLang="ko-KR" sz="1600" dirty="0">
                <a:solidFill>
                  <a:prstClr val="black"/>
                </a:solidFill>
                <a:latin typeface="Courier New" pitchFamily="49" charset="0"/>
                <a:ea typeface="맑은 고딕" pitchFamily="50" charset="-127"/>
                <a:cs typeface="Courier New" pitchFamily="49" charset="0"/>
              </a:rPr>
              <a:t>                  RUNNABLE, RUNNING, ZOMBIE };</a:t>
            </a:r>
          </a:p>
        </p:txBody>
      </p:sp>
    </p:spTree>
    <p:extLst>
      <p:ext uri="{BB962C8B-B14F-4D97-AF65-F5344CB8AC3E}">
        <p14:creationId xmlns:p14="http://schemas.microsoft.com/office/powerpoint/2010/main" val="38073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The xv6 kernel </a:t>
            </a:r>
            <a:r>
              <a:rPr lang="en-US" altLang="ko-KR" dirty="0" err="1"/>
              <a:t>Proc</a:t>
            </a:r>
            <a:r>
              <a:rPr lang="en-US" altLang="ko-KR" dirty="0"/>
              <a:t> Structure (Cont.)</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15</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6" name="직사각형 5"/>
          <p:cNvSpPr/>
          <p:nvPr/>
        </p:nvSpPr>
        <p:spPr>
          <a:xfrm>
            <a:off x="1991544" y="1268761"/>
            <a:ext cx="7992888" cy="4524315"/>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600" dirty="0">
                <a:solidFill>
                  <a:srgbClr val="00B0F0"/>
                </a:solidFill>
                <a:latin typeface="Courier New" pitchFamily="49" charset="0"/>
                <a:ea typeface="맑은 고딕" pitchFamily="50" charset="-127"/>
                <a:cs typeface="Courier New" pitchFamily="49" charset="0"/>
              </a:rPr>
              <a:t>// the information xv6 tracks about each process</a:t>
            </a:r>
          </a:p>
          <a:p>
            <a:r>
              <a:rPr lang="en-US" altLang="ko-KR" sz="1600" dirty="0">
                <a:solidFill>
                  <a:srgbClr val="00B0F0"/>
                </a:solidFill>
                <a:latin typeface="Courier New" pitchFamily="49" charset="0"/>
                <a:ea typeface="맑은 고딕" pitchFamily="50" charset="-127"/>
                <a:cs typeface="Courier New" pitchFamily="49" charset="0"/>
              </a:rPr>
              <a:t>// including its register context and state</a:t>
            </a:r>
          </a:p>
          <a:p>
            <a:r>
              <a:rPr lang="en-US" altLang="ko-KR" sz="1600" dirty="0" err="1">
                <a:solidFill>
                  <a:srgbClr val="00B050"/>
                </a:solidFill>
                <a:latin typeface="Courier New" pitchFamily="49" charset="0"/>
                <a:ea typeface="맑은 고딕" pitchFamily="50" charset="-127"/>
                <a:cs typeface="Courier New" pitchFamily="49" charset="0"/>
              </a:rPr>
              <a:t>struct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proc</a:t>
            </a:r>
            <a:r>
              <a:rPr lang="en-US" altLang="ko-KR" sz="1600" dirty="0">
                <a:solidFill>
                  <a:prstClr val="black"/>
                </a:solidFill>
                <a:latin typeface="Courier New" pitchFamily="49" charset="0"/>
                <a:ea typeface="맑은 고딕" pitchFamily="50" charset="-127"/>
                <a:cs typeface="Courier New" pitchFamily="49" charset="0"/>
              </a:rPr>
              <a:t> {</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50"/>
                </a:solidFill>
                <a:latin typeface="Courier New" pitchFamily="49" charset="0"/>
                <a:ea typeface="맑은 고딕" pitchFamily="50" charset="-127"/>
                <a:cs typeface="Courier New" pitchFamily="49" charset="0"/>
              </a:rPr>
              <a:t> char </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err="1">
                <a:solidFill>
                  <a:prstClr val="black"/>
                </a:solidFill>
                <a:latin typeface="Courier New" pitchFamily="49" charset="0"/>
                <a:ea typeface="맑은 고딕" pitchFamily="50" charset="-127"/>
                <a:cs typeface="Courier New" pitchFamily="49" charset="0"/>
              </a:rPr>
              <a:t>mem</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Start of process memory</a:t>
            </a:r>
          </a:p>
          <a:p>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uint</a:t>
            </a:r>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sz</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Size of process memory</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50"/>
                </a:solidFill>
                <a:latin typeface="Courier New" pitchFamily="49" charset="0"/>
                <a:ea typeface="맑은 고딕" pitchFamily="50" charset="-127"/>
                <a:cs typeface="Courier New" pitchFamily="49" charset="0"/>
              </a:rPr>
              <a:t> char </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err="1">
                <a:solidFill>
                  <a:prstClr val="black"/>
                </a:solidFill>
                <a:latin typeface="Courier New" pitchFamily="49" charset="0"/>
                <a:ea typeface="맑은 고딕" pitchFamily="50" charset="-127"/>
                <a:cs typeface="Courier New" pitchFamily="49" charset="0"/>
              </a:rPr>
              <a:t>kstack</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Bottom of kernel stack</a:t>
            </a:r>
          </a:p>
          <a:p>
            <a:r>
              <a:rPr lang="en-US" altLang="ko-KR" sz="1600" dirty="0">
                <a:solidFill>
                  <a:srgbClr val="00B0F0"/>
                </a:solidFill>
                <a:latin typeface="Courier New" pitchFamily="49" charset="0"/>
                <a:ea typeface="맑은 고딕" pitchFamily="50" charset="-127"/>
                <a:cs typeface="Courier New" pitchFamily="49" charset="0"/>
              </a:rPr>
              <a:t>				// for this process</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enum</a:t>
            </a:r>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proc_state</a:t>
            </a:r>
            <a:r>
              <a:rPr lang="en-US" altLang="ko-KR" sz="1600" dirty="0">
                <a:solidFill>
                  <a:prstClr val="black"/>
                </a:solidFill>
                <a:latin typeface="Courier New" pitchFamily="49" charset="0"/>
                <a:ea typeface="맑은 고딕" pitchFamily="50" charset="-127"/>
                <a:cs typeface="Courier New" pitchFamily="49" charset="0"/>
              </a:rPr>
              <a:t> state; 	</a:t>
            </a:r>
            <a:r>
              <a:rPr lang="en-US" altLang="ko-KR" sz="1600" dirty="0">
                <a:solidFill>
                  <a:srgbClr val="00B0F0"/>
                </a:solidFill>
                <a:latin typeface="Courier New" pitchFamily="49" charset="0"/>
                <a:ea typeface="맑은 고딕" pitchFamily="50" charset="-127"/>
                <a:cs typeface="Courier New" pitchFamily="49" charset="0"/>
              </a:rPr>
              <a:t>// Process state</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pid</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Process ID</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struct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proc</a:t>
            </a:r>
            <a:r>
              <a:rPr lang="en-US" altLang="ko-KR" sz="1600" dirty="0">
                <a:solidFill>
                  <a:prstClr val="black"/>
                </a:solidFill>
                <a:latin typeface="Courier New" pitchFamily="49" charset="0"/>
                <a:ea typeface="맑은 고딕" pitchFamily="50" charset="-127"/>
                <a:cs typeface="Courier New" pitchFamily="49" charset="0"/>
              </a:rPr>
              <a:t> *parent; 	</a:t>
            </a:r>
            <a:r>
              <a:rPr lang="en-US" altLang="ko-KR" sz="1600" dirty="0">
                <a:solidFill>
                  <a:srgbClr val="00B0F0"/>
                </a:solidFill>
                <a:latin typeface="Courier New" pitchFamily="49" charset="0"/>
                <a:ea typeface="맑은 고딕" pitchFamily="50" charset="-127"/>
                <a:cs typeface="Courier New" pitchFamily="49" charset="0"/>
              </a:rPr>
              <a:t>// Parent process</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50"/>
                </a:solidFill>
                <a:latin typeface="Courier New" pitchFamily="49" charset="0"/>
                <a:ea typeface="맑은 고딕" pitchFamily="50" charset="-127"/>
                <a:cs typeface="Courier New" pitchFamily="49" charset="0"/>
              </a:rPr>
              <a:t>void </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err="1">
                <a:solidFill>
                  <a:prstClr val="black"/>
                </a:solidFill>
                <a:latin typeface="Courier New" pitchFamily="49" charset="0"/>
                <a:ea typeface="맑은 고딕" pitchFamily="50" charset="-127"/>
                <a:cs typeface="Courier New" pitchFamily="49" charset="0"/>
              </a:rPr>
              <a:t>chan</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If non-zero, sleeping on </a:t>
            </a:r>
            <a:r>
              <a:rPr lang="en-US" altLang="ko-KR" sz="1600" dirty="0" err="1">
                <a:solidFill>
                  <a:srgbClr val="00B0F0"/>
                </a:solidFill>
                <a:latin typeface="Courier New" pitchFamily="49" charset="0"/>
                <a:ea typeface="맑은 고딕" pitchFamily="50" charset="-127"/>
                <a:cs typeface="Courier New" pitchFamily="49" charset="0"/>
              </a:rPr>
              <a:t>chan</a:t>
            </a:r>
            <a:endParaRPr lang="en-US" altLang="ko-KR" sz="1600" dirty="0">
              <a:solidFill>
                <a:srgbClr val="00B0F0"/>
              </a:solidFill>
              <a:latin typeface="Courier New" pitchFamily="49" charset="0"/>
              <a:ea typeface="맑은 고딕" pitchFamily="50" charset="-127"/>
              <a:cs typeface="Courier New" pitchFamily="49" charset="0"/>
            </a:endParaRP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killed; 		</a:t>
            </a:r>
            <a:r>
              <a:rPr lang="en-US" altLang="ko-KR" sz="1600" dirty="0">
                <a:solidFill>
                  <a:srgbClr val="00B0F0"/>
                </a:solidFill>
                <a:latin typeface="Courier New" pitchFamily="49" charset="0"/>
                <a:ea typeface="맑은 고딕" pitchFamily="50" charset="-127"/>
                <a:cs typeface="Courier New" pitchFamily="49" charset="0"/>
              </a:rPr>
              <a:t>// If non-zero, have been killed</a:t>
            </a:r>
          </a:p>
          <a:p>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struct</a:t>
            </a:r>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a:solidFill>
                  <a:prstClr val="black"/>
                </a:solidFill>
                <a:latin typeface="Courier New" pitchFamily="49" charset="0"/>
                <a:ea typeface="맑은 고딕" pitchFamily="50" charset="-127"/>
                <a:cs typeface="Courier New" pitchFamily="49" charset="0"/>
              </a:rPr>
              <a:t>file *</a:t>
            </a:r>
            <a:r>
              <a:rPr lang="en-US" altLang="ko-KR" sz="1600" dirty="0" err="1">
                <a:solidFill>
                  <a:prstClr val="black"/>
                </a:solidFill>
                <a:latin typeface="Courier New" pitchFamily="49" charset="0"/>
                <a:ea typeface="맑은 고딕" pitchFamily="50" charset="-127"/>
                <a:cs typeface="Courier New" pitchFamily="49" charset="0"/>
              </a:rPr>
              <a:t>ofile</a:t>
            </a:r>
            <a:r>
              <a:rPr lang="en-US" altLang="ko-KR" sz="1600" dirty="0">
                <a:solidFill>
                  <a:prstClr val="black"/>
                </a:solidFill>
                <a:latin typeface="Courier New" pitchFamily="49" charset="0"/>
                <a:ea typeface="맑은 고딕" pitchFamily="50" charset="-127"/>
                <a:cs typeface="Courier New" pitchFamily="49" charset="0"/>
              </a:rPr>
              <a:t>[NOFILE]; </a:t>
            </a:r>
            <a:r>
              <a:rPr lang="en-US" altLang="ko-KR" sz="1600" dirty="0">
                <a:solidFill>
                  <a:srgbClr val="00B0F0"/>
                </a:solidFill>
                <a:latin typeface="Courier New" pitchFamily="49" charset="0"/>
                <a:ea typeface="맑은 고딕" pitchFamily="50" charset="-127"/>
                <a:cs typeface="Courier New" pitchFamily="49" charset="0"/>
              </a:rPr>
              <a:t>// Open files</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struct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inode</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cwd</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Current directory</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struct</a:t>
            </a:r>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a:solidFill>
                  <a:prstClr val="black"/>
                </a:solidFill>
                <a:latin typeface="Courier New" pitchFamily="49" charset="0"/>
                <a:ea typeface="맑은 고딕" pitchFamily="50" charset="-127"/>
                <a:cs typeface="Courier New" pitchFamily="49" charset="0"/>
              </a:rPr>
              <a:t>context </a:t>
            </a:r>
            <a:r>
              <a:rPr lang="en-US" altLang="ko-KR" sz="1600" dirty="0" err="1">
                <a:solidFill>
                  <a:prstClr val="black"/>
                </a:solidFill>
                <a:latin typeface="Courier New" pitchFamily="49" charset="0"/>
                <a:ea typeface="맑은 고딕" pitchFamily="50" charset="-127"/>
                <a:cs typeface="Courier New" pitchFamily="49" charset="0"/>
              </a:rPr>
              <a:t>context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Switch here to run process</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struct</a:t>
            </a:r>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trapframe</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tf</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Trap frame for the</a:t>
            </a:r>
          </a:p>
          <a:p>
            <a:r>
              <a:rPr lang="en-US" altLang="ko-KR" sz="1600" dirty="0">
                <a:solidFill>
                  <a:srgbClr val="00B0F0"/>
                </a:solidFill>
                <a:latin typeface="Courier New" pitchFamily="49" charset="0"/>
                <a:ea typeface="맑은 고딕" pitchFamily="50" charset="-127"/>
                <a:cs typeface="Courier New" pitchFamily="49" charset="0"/>
              </a:rPr>
              <a:t>    				// current interrupt</a:t>
            </a:r>
          </a:p>
          <a:p>
            <a:r>
              <a:rPr lang="en-US" altLang="ko-KR" sz="1600" dirty="0">
                <a:solidFill>
                  <a:prstClr val="black"/>
                </a:solidFill>
                <a:latin typeface="Courier New" pitchFamily="49" charset="0"/>
                <a:ea typeface="맑은 고딕" pitchFamily="50" charset="-127"/>
                <a:cs typeface="Courier New" pitchFamily="49" charset="0"/>
              </a:rPr>
              <a:t>};</a:t>
            </a:r>
            <a:endParaRPr lang="ko-KR" altLang="en-US" sz="1600" dirty="0">
              <a:solidFill>
                <a:prstClr val="black"/>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1092946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fork() System Call</a:t>
            </a:r>
            <a:endParaRPr lang="ko-KR" altLang="en-US" dirty="0"/>
          </a:p>
        </p:txBody>
      </p:sp>
      <p:sp>
        <p:nvSpPr>
          <p:cNvPr id="3" name="내용 개체 틀 2"/>
          <p:cNvSpPr>
            <a:spLocks noGrp="1"/>
          </p:cNvSpPr>
          <p:nvPr>
            <p:ph idx="1"/>
          </p:nvPr>
        </p:nvSpPr>
        <p:spPr>
          <a:xfrm>
            <a:off x="328247" y="1409455"/>
            <a:ext cx="10515600" cy="4351338"/>
          </a:xfrm>
        </p:spPr>
        <p:txBody>
          <a:bodyPr/>
          <a:lstStyle/>
          <a:p>
            <a:r>
              <a:rPr lang="en-US" altLang="ko-KR" dirty="0"/>
              <a:t>Create a new process</a:t>
            </a:r>
          </a:p>
          <a:p>
            <a:pPr lvl="1"/>
            <a:r>
              <a:rPr lang="en-US" altLang="ko-KR" dirty="0"/>
              <a:t>The newly-created process has its own copy of the </a:t>
            </a:r>
            <a:r>
              <a:rPr lang="en-US" altLang="ko-KR" b="1" dirty="0"/>
              <a:t>address space</a:t>
            </a:r>
            <a:r>
              <a:rPr lang="en-US" altLang="ko-KR" dirty="0"/>
              <a:t>, </a:t>
            </a:r>
            <a:r>
              <a:rPr lang="en-US" altLang="ko-KR" b="1" dirty="0"/>
              <a:t>registers</a:t>
            </a:r>
            <a:r>
              <a:rPr lang="en-US" altLang="ko-KR" dirty="0"/>
              <a:t>, and </a:t>
            </a:r>
            <a:r>
              <a:rPr lang="en-US" altLang="ko-KR" b="1" dirty="0"/>
              <a:t>PC</a:t>
            </a:r>
            <a:r>
              <a:rPr lang="en-US" altLang="ko-KR" dirty="0"/>
              <a:t>.</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16</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7" name="직사각형 6"/>
          <p:cNvSpPr/>
          <p:nvPr/>
        </p:nvSpPr>
        <p:spPr>
          <a:xfrm>
            <a:off x="2423592" y="2760741"/>
            <a:ext cx="7992888" cy="3908762"/>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#include &lt;</a:t>
            </a:r>
            <a:r>
              <a:rPr lang="en-US" altLang="ko-KR" sz="1400" dirty="0" err="1">
                <a:solidFill>
                  <a:prstClr val="black"/>
                </a:solidFill>
                <a:latin typeface="Courier New" pitchFamily="49" charset="0"/>
                <a:ea typeface="맑은 고딕" pitchFamily="50" charset="-127"/>
                <a:cs typeface="Courier New" pitchFamily="49" charset="0"/>
              </a:rPr>
              <a:t>stdio.h</a:t>
            </a:r>
            <a:r>
              <a:rPr lang="en-US" altLang="ko-KR" sz="1400" dirty="0">
                <a:solidFill>
                  <a:prstClr val="black"/>
                </a:solidFill>
                <a:latin typeface="Courier New" pitchFamily="49" charset="0"/>
                <a:ea typeface="맑은 고딕" pitchFamily="50" charset="-127"/>
                <a:cs typeface="Courier New" pitchFamily="49" charset="0"/>
              </a:rPr>
              <a:t>&gt;</a:t>
            </a:r>
          </a:p>
          <a:p>
            <a:r>
              <a:rPr lang="en-US" altLang="ko-KR" sz="1400" dirty="0">
                <a:solidFill>
                  <a:prstClr val="black"/>
                </a:solidFill>
                <a:latin typeface="Courier New" pitchFamily="49" charset="0"/>
                <a:ea typeface="맑은 고딕" pitchFamily="50" charset="-127"/>
                <a:cs typeface="Courier New" pitchFamily="49" charset="0"/>
              </a:rPr>
              <a:t>#include &lt;</a:t>
            </a:r>
            <a:r>
              <a:rPr lang="en-US" altLang="ko-KR" sz="1400" dirty="0" err="1">
                <a:solidFill>
                  <a:prstClr val="black"/>
                </a:solidFill>
                <a:latin typeface="Courier New" pitchFamily="49" charset="0"/>
                <a:ea typeface="맑은 고딕" pitchFamily="50" charset="-127"/>
                <a:cs typeface="Courier New" pitchFamily="49" charset="0"/>
              </a:rPr>
              <a:t>stdlib.h</a:t>
            </a:r>
            <a:r>
              <a:rPr lang="en-US" altLang="ko-KR" sz="1400" dirty="0">
                <a:solidFill>
                  <a:prstClr val="black"/>
                </a:solidFill>
                <a:latin typeface="Courier New" pitchFamily="49" charset="0"/>
                <a:ea typeface="맑은 고딕" pitchFamily="50" charset="-127"/>
                <a:cs typeface="Courier New" pitchFamily="49" charset="0"/>
              </a:rPr>
              <a:t>&gt;</a:t>
            </a:r>
          </a:p>
          <a:p>
            <a:r>
              <a:rPr lang="en-US" altLang="ko-KR" sz="1400" dirty="0">
                <a:solidFill>
                  <a:prstClr val="black"/>
                </a:solidFill>
                <a:latin typeface="Courier New" pitchFamily="49" charset="0"/>
                <a:ea typeface="맑은 고딕" pitchFamily="50" charset="-127"/>
                <a:cs typeface="Courier New" pitchFamily="49" charset="0"/>
              </a:rPr>
              <a:t>#include &lt;</a:t>
            </a:r>
            <a:r>
              <a:rPr lang="en-US" altLang="ko-KR" sz="1400" dirty="0" err="1">
                <a:solidFill>
                  <a:prstClr val="black"/>
                </a:solidFill>
                <a:latin typeface="Courier New" pitchFamily="49" charset="0"/>
                <a:ea typeface="맑은 고딕" pitchFamily="50" charset="-127"/>
                <a:cs typeface="Courier New" pitchFamily="49" charset="0"/>
              </a:rPr>
              <a:t>unistd.h</a:t>
            </a:r>
            <a:r>
              <a:rPr lang="en-US" altLang="ko-KR" sz="1400" dirty="0">
                <a:solidFill>
                  <a:prstClr val="black"/>
                </a:solidFill>
                <a:latin typeface="Courier New" pitchFamily="49" charset="0"/>
                <a:ea typeface="맑은 고딕" pitchFamily="50" charset="-127"/>
                <a:cs typeface="Courier New" pitchFamily="49" charset="0"/>
              </a:rPr>
              <a:t>&gt;</a:t>
            </a:r>
          </a:p>
          <a:p>
            <a:endParaRPr lang="en-US" altLang="ko-KR" sz="1000" dirty="0">
              <a:solidFill>
                <a:srgbClr val="00B050"/>
              </a:solidFill>
              <a:latin typeface="Courier New" pitchFamily="49" charset="0"/>
              <a:ea typeface="맑은 고딕" pitchFamily="50" charset="-127"/>
              <a:cs typeface="Courier New" pitchFamily="49" charset="0"/>
            </a:endParaRPr>
          </a:p>
          <a:p>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srgbClr val="00B050"/>
                </a:solidFill>
                <a:latin typeface="Courier New" pitchFamily="49" charset="0"/>
                <a:ea typeface="맑은 고딕" pitchFamily="50" charset="-127"/>
                <a:cs typeface="Courier New" pitchFamily="49" charset="0"/>
              </a:rPr>
              <a:t> </a:t>
            </a:r>
            <a:r>
              <a:rPr lang="en-US" altLang="ko-KR" sz="1400" dirty="0">
                <a:solidFill>
                  <a:prstClr val="black"/>
                </a:solidFill>
                <a:latin typeface="Courier New" pitchFamily="49" charset="0"/>
                <a:ea typeface="맑은 고딕" pitchFamily="50" charset="-127"/>
                <a:cs typeface="Courier New" pitchFamily="49" charset="0"/>
              </a:rPr>
              <a:t>main(</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argc</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50"/>
                </a:solidFill>
                <a:latin typeface="Courier New" pitchFamily="49" charset="0"/>
                <a:ea typeface="맑은 고딕" pitchFamily="50" charset="-127"/>
                <a:cs typeface="Courier New" pitchFamily="49" charset="0"/>
              </a:rPr>
              <a:t>char</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argv</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printf</a:t>
            </a:r>
            <a:r>
              <a:rPr lang="en-US" altLang="ko-KR" sz="1400" dirty="0">
                <a:solidFill>
                  <a:prstClr val="black"/>
                </a:solidFill>
                <a:latin typeface="Courier New" pitchFamily="49" charset="0"/>
                <a:ea typeface="맑은 고딕" pitchFamily="50" charset="-127"/>
                <a:cs typeface="Courier New" pitchFamily="49" charset="0"/>
              </a:rPr>
              <a:t>("hello world (</a:t>
            </a:r>
            <a:r>
              <a:rPr lang="en-US" altLang="ko-KR" sz="1400" dirty="0" err="1">
                <a:solidFill>
                  <a:prstClr val="black"/>
                </a:solidFill>
                <a:latin typeface="Courier New" pitchFamily="49" charset="0"/>
                <a:ea typeface="맑은 고딕" pitchFamily="50" charset="-127"/>
                <a:cs typeface="Courier New" pitchFamily="49" charset="0"/>
              </a:rPr>
              <a:t>pid</a:t>
            </a:r>
            <a:r>
              <a:rPr lang="en-US" altLang="ko-KR" sz="1400" dirty="0">
                <a:solidFill>
                  <a:prstClr val="black"/>
                </a:solidFill>
                <a:latin typeface="Courier New" pitchFamily="49" charset="0"/>
                <a:ea typeface="맑은 고딕" pitchFamily="50" charset="-127"/>
                <a:cs typeface="Courier New" pitchFamily="49" charset="0"/>
              </a:rPr>
              <a:t>:%d)\n",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getpid</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srgbClr val="00B050"/>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rc</a:t>
            </a:r>
            <a:r>
              <a:rPr lang="en-US" altLang="ko-KR" sz="1400" dirty="0">
                <a:solidFill>
                  <a:prstClr val="black"/>
                </a:solidFill>
                <a:latin typeface="Courier New" pitchFamily="49" charset="0"/>
                <a:ea typeface="맑은 고딕" pitchFamily="50" charset="-127"/>
                <a:cs typeface="Courier New" pitchFamily="49" charset="0"/>
              </a:rPr>
              <a:t> = fork();</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lumMod val="75000"/>
                  </a:srgbClr>
                </a:solidFill>
                <a:latin typeface="Courier New" pitchFamily="49" charset="0"/>
                <a:ea typeface="맑은 고딕" pitchFamily="50" charset="-127"/>
                <a:cs typeface="Courier New" pitchFamily="49" charset="0"/>
              </a:rPr>
              <a:t>if</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rc</a:t>
            </a:r>
            <a:r>
              <a:rPr lang="en-US" altLang="ko-KR" sz="1400" dirty="0">
                <a:solidFill>
                  <a:prstClr val="black"/>
                </a:solidFill>
                <a:latin typeface="Courier New" pitchFamily="49" charset="0"/>
                <a:ea typeface="맑은 고딕" pitchFamily="50" charset="-127"/>
                <a:cs typeface="Courier New" pitchFamily="49" charset="0"/>
              </a:rPr>
              <a:t> &lt;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00B0F0"/>
                </a:solidFill>
                <a:latin typeface="Courier New" pitchFamily="49" charset="0"/>
                <a:ea typeface="맑은 고딕" pitchFamily="50" charset="-127"/>
                <a:cs typeface="Courier New" pitchFamily="49" charset="0"/>
              </a:rPr>
              <a:t>// fork failed; exit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fprintf</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stderr</a:t>
            </a:r>
            <a:r>
              <a:rPr lang="en-US" altLang="ko-KR" sz="1400" dirty="0">
                <a:solidFill>
                  <a:prstClr val="black"/>
                </a:solidFill>
                <a:latin typeface="Courier New" pitchFamily="49" charset="0"/>
                <a:ea typeface="맑은 고딕" pitchFamily="50" charset="-127"/>
                <a:cs typeface="Courier New" pitchFamily="49" charset="0"/>
              </a:rPr>
              <a:t>, "fork failed\n");</a:t>
            </a:r>
          </a:p>
          <a:p>
            <a:r>
              <a:rPr lang="en-US" altLang="ko-KR" sz="1400" dirty="0">
                <a:solidFill>
                  <a:prstClr val="black"/>
                </a:solidFill>
                <a:latin typeface="Courier New" pitchFamily="49" charset="0"/>
                <a:ea typeface="맑은 고딕" pitchFamily="50" charset="-127"/>
                <a:cs typeface="Courier New" pitchFamily="49" charset="0"/>
              </a:rPr>
              <a:t>        exit(</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79646">
                    <a:lumMod val="75000"/>
                  </a:srgbClr>
                </a:solidFill>
                <a:latin typeface="Courier New" pitchFamily="49" charset="0"/>
                <a:ea typeface="맑은 고딕" pitchFamily="50" charset="-127"/>
                <a:cs typeface="Courier New" pitchFamily="49" charset="0"/>
              </a:rPr>
              <a:t>else if </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rc</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00B0F0"/>
                </a:solidFill>
                <a:latin typeface="Courier New" pitchFamily="49" charset="0"/>
                <a:ea typeface="맑은 고딕" pitchFamily="50" charset="-127"/>
                <a:cs typeface="Courier New" pitchFamily="49" charset="0"/>
              </a:rPr>
              <a:t>// child (new process)</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printf</a:t>
            </a:r>
            <a:r>
              <a:rPr lang="en-US" altLang="ko-KR" sz="1400" dirty="0">
                <a:solidFill>
                  <a:prstClr val="black"/>
                </a:solidFill>
                <a:latin typeface="Courier New" pitchFamily="49" charset="0"/>
                <a:ea typeface="맑은 고딕" pitchFamily="50" charset="-127"/>
                <a:cs typeface="Courier New" pitchFamily="49" charset="0"/>
              </a:rPr>
              <a:t>("hello, I am child (</a:t>
            </a:r>
            <a:r>
              <a:rPr lang="en-US" altLang="ko-KR" sz="1400" dirty="0" err="1">
                <a:solidFill>
                  <a:prstClr val="black"/>
                </a:solidFill>
                <a:latin typeface="Courier New" pitchFamily="49" charset="0"/>
                <a:ea typeface="맑은 고딕" pitchFamily="50" charset="-127"/>
                <a:cs typeface="Courier New" pitchFamily="49" charset="0"/>
              </a:rPr>
              <a:t>pid</a:t>
            </a:r>
            <a:r>
              <a:rPr lang="en-US" altLang="ko-KR" sz="1400" dirty="0">
                <a:solidFill>
                  <a:prstClr val="black"/>
                </a:solidFill>
                <a:latin typeface="Courier New" pitchFamily="49" charset="0"/>
                <a:ea typeface="맑은 고딕" pitchFamily="50" charset="-127"/>
                <a:cs typeface="Courier New" pitchFamily="49" charset="0"/>
              </a:rPr>
              <a:t>:%d)\n",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getpid</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79646">
                    <a:lumMod val="75000"/>
                  </a:srgbClr>
                </a:solidFill>
                <a:latin typeface="Courier New" pitchFamily="49" charset="0"/>
                <a:ea typeface="맑은 고딕" pitchFamily="50" charset="-127"/>
                <a:cs typeface="Courier New" pitchFamily="49" charset="0"/>
              </a:rPr>
              <a:t>else</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00B0F0"/>
                </a:solidFill>
                <a:latin typeface="Courier New" pitchFamily="49" charset="0"/>
                <a:ea typeface="맑은 고딕" pitchFamily="50" charset="-127"/>
                <a:cs typeface="Courier New" pitchFamily="49" charset="0"/>
              </a:rPr>
              <a:t>// parent goes down this path (main)</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printf</a:t>
            </a:r>
            <a:r>
              <a:rPr lang="en-US" altLang="ko-KR" sz="1400" dirty="0">
                <a:solidFill>
                  <a:prstClr val="black"/>
                </a:solidFill>
                <a:latin typeface="Courier New" pitchFamily="49" charset="0"/>
                <a:ea typeface="맑은 고딕" pitchFamily="50" charset="-127"/>
                <a:cs typeface="Courier New" pitchFamily="49" charset="0"/>
              </a:rPr>
              <a:t>("hello, I am parent of %d (</a:t>
            </a:r>
            <a:r>
              <a:rPr lang="en-US" altLang="ko-KR" sz="1400" dirty="0" err="1">
                <a:solidFill>
                  <a:prstClr val="black"/>
                </a:solidFill>
                <a:latin typeface="Courier New" pitchFamily="49" charset="0"/>
                <a:ea typeface="맑은 고딕" pitchFamily="50" charset="-127"/>
                <a:cs typeface="Courier New" pitchFamily="49" charset="0"/>
              </a:rPr>
              <a:t>pid</a:t>
            </a:r>
            <a:r>
              <a:rPr lang="en-US" altLang="ko-KR" sz="1400" dirty="0">
                <a:solidFill>
                  <a:prstClr val="black"/>
                </a:solidFill>
                <a:latin typeface="Courier New" pitchFamily="49" charset="0"/>
                <a:ea typeface="맑은 고딕" pitchFamily="50" charset="-127"/>
                <a:cs typeface="Courier New" pitchFamily="49" charset="0"/>
              </a:rPr>
              <a:t>:%d)\n",</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rc</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getpid</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lumMod val="75000"/>
                  </a:srgbClr>
                </a:solidFill>
                <a:latin typeface="Courier New" pitchFamily="49" charset="0"/>
                <a:ea typeface="맑은 고딕" pitchFamily="50" charset="-127"/>
                <a:cs typeface="Courier New" pitchFamily="49" charset="0"/>
              </a:rPr>
              <a:t>return</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a:t>
            </a:r>
            <a:endParaRPr lang="ko-KR" altLang="en-US" sz="1400" dirty="0">
              <a:solidFill>
                <a:prstClr val="black"/>
              </a:solidFill>
              <a:latin typeface="Courier New" pitchFamily="49" charset="0"/>
              <a:ea typeface="맑은 고딕" pitchFamily="50" charset="-127"/>
              <a:cs typeface="Courier New" pitchFamily="49" charset="0"/>
            </a:endParaRPr>
          </a:p>
        </p:txBody>
      </p:sp>
      <p:sp>
        <p:nvSpPr>
          <p:cNvPr id="8" name="TextBox 7"/>
          <p:cNvSpPr txBox="1"/>
          <p:nvPr/>
        </p:nvSpPr>
        <p:spPr>
          <a:xfrm>
            <a:off x="2292152" y="2398740"/>
            <a:ext cx="720080" cy="338554"/>
          </a:xfrm>
          <a:prstGeom prst="rect">
            <a:avLst/>
          </a:prstGeom>
          <a:noFill/>
        </p:spPr>
        <p:txBody>
          <a:bodyPr wrap="square" rtlCol="0">
            <a:spAutoFit/>
          </a:bodyPr>
          <a:lstStyle/>
          <a:p>
            <a:r>
              <a:rPr lang="en-US" altLang="ko-KR" sz="1600" b="1" dirty="0">
                <a:solidFill>
                  <a:prstClr val="black"/>
                </a:solidFill>
                <a:latin typeface="맑은 고딕" pitchFamily="50" charset="-127"/>
                <a:ea typeface="맑은 고딕" pitchFamily="50" charset="-127"/>
              </a:rPr>
              <a:t>p1.c</a:t>
            </a:r>
            <a:endParaRPr lang="ko-KR" altLang="en-US" sz="1600" b="1" dirty="0">
              <a:solidFill>
                <a:prstClr val="black"/>
              </a:solidFill>
              <a:latin typeface="맑은 고딕" pitchFamily="50" charset="-127"/>
              <a:ea typeface="맑은 고딕" pitchFamily="50" charset="-127"/>
            </a:endParaRPr>
          </a:p>
        </p:txBody>
      </p:sp>
    </p:spTree>
    <p:extLst>
      <p:ext uri="{BB962C8B-B14F-4D97-AF65-F5344CB8AC3E}">
        <p14:creationId xmlns:p14="http://schemas.microsoft.com/office/powerpoint/2010/main" val="306070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68588" y="503940"/>
            <a:ext cx="10515600" cy="1325563"/>
          </a:xfrm>
        </p:spPr>
        <p:txBody>
          <a:bodyPr/>
          <a:lstStyle/>
          <a:p>
            <a:r>
              <a:rPr lang="en-US" altLang="ko-KR" dirty="0"/>
              <a:t>Calling fork() example (Cont.)</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17</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6" name="직사각형 5"/>
          <p:cNvSpPr/>
          <p:nvPr/>
        </p:nvSpPr>
        <p:spPr>
          <a:xfrm>
            <a:off x="2135560" y="2934587"/>
            <a:ext cx="7992888" cy="1169551"/>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prompt&gt; ./p1</a:t>
            </a:r>
          </a:p>
          <a:p>
            <a:r>
              <a:rPr lang="en-US" altLang="ko-KR" sz="1400" dirty="0">
                <a:solidFill>
                  <a:prstClr val="black"/>
                </a:solidFill>
                <a:latin typeface="Courier New" pitchFamily="49" charset="0"/>
                <a:ea typeface="맑은 고딕" pitchFamily="50" charset="-127"/>
                <a:cs typeface="Courier New" pitchFamily="49" charset="0"/>
              </a:rPr>
              <a:t>hello world (pid:29146)</a:t>
            </a:r>
          </a:p>
          <a:p>
            <a:r>
              <a:rPr lang="en-US" altLang="ko-KR" sz="1400" dirty="0">
                <a:solidFill>
                  <a:prstClr val="black"/>
                </a:solidFill>
                <a:latin typeface="Courier New" pitchFamily="49" charset="0"/>
                <a:ea typeface="맑은 고딕" pitchFamily="50" charset="-127"/>
                <a:cs typeface="Courier New" pitchFamily="49" charset="0"/>
              </a:rPr>
              <a:t>hello, I am parent of 29147 (pid:29146)</a:t>
            </a:r>
          </a:p>
          <a:p>
            <a:r>
              <a:rPr lang="en-US" altLang="ko-KR" sz="1400" dirty="0">
                <a:solidFill>
                  <a:prstClr val="black"/>
                </a:solidFill>
                <a:latin typeface="Courier New" pitchFamily="49" charset="0"/>
                <a:ea typeface="맑은 고딕" pitchFamily="50" charset="-127"/>
                <a:cs typeface="Courier New" pitchFamily="49" charset="0"/>
              </a:rPr>
              <a:t>hello, I am child (pid:29147)</a:t>
            </a:r>
          </a:p>
          <a:p>
            <a:r>
              <a:rPr lang="en-US" altLang="ko-KR" sz="1400" dirty="0">
                <a:solidFill>
                  <a:prstClr val="black"/>
                </a:solidFill>
                <a:latin typeface="Courier New" pitchFamily="49" charset="0"/>
                <a:ea typeface="맑은 고딕" pitchFamily="50" charset="-127"/>
                <a:cs typeface="Courier New" pitchFamily="49" charset="0"/>
              </a:rPr>
              <a:t>prompt&gt;</a:t>
            </a:r>
            <a:endParaRPr lang="ko-KR" altLang="en-US" sz="1400" dirty="0">
              <a:solidFill>
                <a:prstClr val="black"/>
              </a:solidFill>
              <a:latin typeface="Courier New" pitchFamily="49" charset="0"/>
              <a:ea typeface="맑은 고딕" pitchFamily="50" charset="-127"/>
              <a:cs typeface="Courier New" pitchFamily="49" charset="0"/>
            </a:endParaRPr>
          </a:p>
        </p:txBody>
      </p:sp>
      <p:sp>
        <p:nvSpPr>
          <p:cNvPr id="7" name="TextBox 6"/>
          <p:cNvSpPr txBox="1"/>
          <p:nvPr/>
        </p:nvSpPr>
        <p:spPr>
          <a:xfrm>
            <a:off x="1808167" y="2318874"/>
            <a:ext cx="2655912" cy="338554"/>
          </a:xfrm>
          <a:prstGeom prst="rect">
            <a:avLst/>
          </a:prstGeom>
          <a:noFill/>
        </p:spPr>
        <p:txBody>
          <a:bodyPr wrap="square" rtlCol="0">
            <a:spAutoFit/>
          </a:bodyPr>
          <a:lstStyle/>
          <a:p>
            <a:r>
              <a:rPr lang="en-US" altLang="ko-KR" sz="1600" b="1" dirty="0">
                <a:solidFill>
                  <a:prstClr val="black"/>
                </a:solidFill>
                <a:latin typeface="맑은 고딕" pitchFamily="50" charset="-127"/>
                <a:ea typeface="맑은 고딕" pitchFamily="50" charset="-127"/>
              </a:rPr>
              <a:t>Result (Not deterministic)</a:t>
            </a:r>
            <a:endParaRPr lang="ko-KR" altLang="en-US" sz="1600" b="1" dirty="0">
              <a:solidFill>
                <a:prstClr val="black"/>
              </a:solidFill>
              <a:latin typeface="맑은 고딕" pitchFamily="50" charset="-127"/>
              <a:ea typeface="맑은 고딕" pitchFamily="50" charset="-127"/>
            </a:endParaRPr>
          </a:p>
        </p:txBody>
      </p:sp>
      <p:sp>
        <p:nvSpPr>
          <p:cNvPr id="8" name="직사각형 7"/>
          <p:cNvSpPr/>
          <p:nvPr/>
        </p:nvSpPr>
        <p:spPr>
          <a:xfrm>
            <a:off x="2127176" y="4430141"/>
            <a:ext cx="7992888" cy="1169551"/>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prompt&gt; ./p1</a:t>
            </a:r>
          </a:p>
          <a:p>
            <a:r>
              <a:rPr lang="en-US" altLang="ko-KR" sz="1400" dirty="0">
                <a:solidFill>
                  <a:prstClr val="black"/>
                </a:solidFill>
                <a:latin typeface="Courier New" pitchFamily="49" charset="0"/>
                <a:ea typeface="맑은 고딕" pitchFamily="50" charset="-127"/>
                <a:cs typeface="Courier New" pitchFamily="49" charset="0"/>
              </a:rPr>
              <a:t>hello world (pid:29146)</a:t>
            </a:r>
          </a:p>
          <a:p>
            <a:r>
              <a:rPr lang="en-US" altLang="ko-KR" sz="1400" dirty="0">
                <a:solidFill>
                  <a:prstClr val="black"/>
                </a:solidFill>
                <a:latin typeface="Courier New" pitchFamily="49" charset="0"/>
                <a:ea typeface="맑은 고딕" pitchFamily="50" charset="-127"/>
                <a:cs typeface="Courier New" pitchFamily="49" charset="0"/>
              </a:rPr>
              <a:t>hello, I am child (pid:29147)</a:t>
            </a:r>
          </a:p>
          <a:p>
            <a:r>
              <a:rPr lang="en-US" altLang="ko-KR" sz="1400" dirty="0">
                <a:solidFill>
                  <a:prstClr val="black"/>
                </a:solidFill>
                <a:latin typeface="Courier New" pitchFamily="49" charset="0"/>
                <a:ea typeface="맑은 고딕" pitchFamily="50" charset="-127"/>
                <a:cs typeface="Courier New" pitchFamily="49" charset="0"/>
              </a:rPr>
              <a:t>hello, I am parent of 29147 (pid:29146)</a:t>
            </a:r>
          </a:p>
          <a:p>
            <a:r>
              <a:rPr lang="en-US" altLang="ko-KR" sz="1400" dirty="0">
                <a:solidFill>
                  <a:prstClr val="black"/>
                </a:solidFill>
                <a:latin typeface="Courier New" pitchFamily="49" charset="0"/>
                <a:ea typeface="맑은 고딕" pitchFamily="50" charset="-127"/>
                <a:cs typeface="Courier New" pitchFamily="49" charset="0"/>
              </a:rPr>
              <a:t>prompt&gt;</a:t>
            </a:r>
            <a:endParaRPr lang="ko-KR" altLang="en-US" sz="1400" dirty="0">
              <a:solidFill>
                <a:prstClr val="black"/>
              </a:solidFill>
              <a:latin typeface="Courier New" pitchFamily="49" charset="0"/>
              <a:ea typeface="맑은 고딕" pitchFamily="50" charset="-127"/>
              <a:cs typeface="Courier New" pitchFamily="49" charset="0"/>
            </a:endParaRPr>
          </a:p>
        </p:txBody>
      </p:sp>
      <p:sp>
        <p:nvSpPr>
          <p:cNvPr id="10" name="TextBox 9"/>
          <p:cNvSpPr txBox="1"/>
          <p:nvPr/>
        </p:nvSpPr>
        <p:spPr>
          <a:xfrm>
            <a:off x="5221034" y="4116946"/>
            <a:ext cx="1503784"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or</a:t>
            </a:r>
            <a:endParaRPr lang="ko-KR" altLang="en-US" sz="1600" dirty="0">
              <a:solidFill>
                <a:prstClr val="black"/>
              </a:solidFill>
              <a:latin typeface="맑은 고딕" pitchFamily="50" charset="-127"/>
              <a:ea typeface="맑은 고딕" pitchFamily="50" charset="-127"/>
            </a:endParaRPr>
          </a:p>
        </p:txBody>
      </p:sp>
    </p:spTree>
    <p:extLst>
      <p:ext uri="{BB962C8B-B14F-4D97-AF65-F5344CB8AC3E}">
        <p14:creationId xmlns:p14="http://schemas.microsoft.com/office/powerpoint/2010/main" val="4263464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wait() System Call</a:t>
            </a:r>
            <a:endParaRPr lang="ko-KR" altLang="en-US" dirty="0"/>
          </a:p>
        </p:txBody>
      </p:sp>
      <p:sp>
        <p:nvSpPr>
          <p:cNvPr id="3" name="내용 개체 틀 2"/>
          <p:cNvSpPr>
            <a:spLocks noGrp="1"/>
          </p:cNvSpPr>
          <p:nvPr>
            <p:ph idx="1"/>
          </p:nvPr>
        </p:nvSpPr>
        <p:spPr/>
        <p:txBody>
          <a:bodyPr/>
          <a:lstStyle/>
          <a:p>
            <a:r>
              <a:rPr lang="en-US" altLang="ko-KR" dirty="0"/>
              <a:t>This system call won’t return until the child has run and exited.</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18</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r>
              <a:rPr lang="en-US" altLang="ko-KR" dirty="0" err="1">
                <a:solidFill>
                  <a:prstClr val="black"/>
                </a:solidFill>
              </a:rPr>
              <a:t>Youjip</a:t>
            </a:r>
            <a:r>
              <a:rPr lang="en-US" altLang="ko-KR" dirty="0">
                <a:solidFill>
                  <a:prstClr val="black"/>
                </a:solidFill>
              </a:rPr>
              <a:t> Won</a:t>
            </a:r>
            <a:endParaRPr lang="ko-KR" altLang="en-US" dirty="0">
              <a:solidFill>
                <a:prstClr val="black"/>
              </a:solidFill>
            </a:endParaRPr>
          </a:p>
        </p:txBody>
      </p:sp>
      <p:sp>
        <p:nvSpPr>
          <p:cNvPr id="6" name="직사각형 5"/>
          <p:cNvSpPr/>
          <p:nvPr/>
        </p:nvSpPr>
        <p:spPr>
          <a:xfrm>
            <a:off x="2252791" y="2456795"/>
            <a:ext cx="7992888" cy="4401205"/>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#include &lt;</a:t>
            </a:r>
            <a:r>
              <a:rPr lang="en-US" altLang="ko-KR" sz="1400" dirty="0" err="1">
                <a:solidFill>
                  <a:prstClr val="black"/>
                </a:solidFill>
                <a:latin typeface="Courier New" pitchFamily="49" charset="0"/>
                <a:ea typeface="맑은 고딕" pitchFamily="50" charset="-127"/>
                <a:cs typeface="Courier New" pitchFamily="49" charset="0"/>
              </a:rPr>
              <a:t>stdio.h</a:t>
            </a:r>
            <a:r>
              <a:rPr lang="en-US" altLang="ko-KR" sz="1400" dirty="0">
                <a:solidFill>
                  <a:prstClr val="black"/>
                </a:solidFill>
                <a:latin typeface="Courier New" pitchFamily="49" charset="0"/>
                <a:ea typeface="맑은 고딕" pitchFamily="50" charset="-127"/>
                <a:cs typeface="Courier New" pitchFamily="49" charset="0"/>
              </a:rPr>
              <a:t>&gt;</a:t>
            </a:r>
          </a:p>
          <a:p>
            <a:r>
              <a:rPr lang="en-US" altLang="ko-KR" sz="1400" dirty="0">
                <a:solidFill>
                  <a:prstClr val="black"/>
                </a:solidFill>
                <a:latin typeface="Courier New" pitchFamily="49" charset="0"/>
                <a:ea typeface="맑은 고딕" pitchFamily="50" charset="-127"/>
                <a:cs typeface="Courier New" pitchFamily="49" charset="0"/>
              </a:rPr>
              <a:t>#include &lt;</a:t>
            </a:r>
            <a:r>
              <a:rPr lang="en-US" altLang="ko-KR" sz="1400" dirty="0" err="1">
                <a:solidFill>
                  <a:prstClr val="black"/>
                </a:solidFill>
                <a:latin typeface="Courier New" pitchFamily="49" charset="0"/>
                <a:ea typeface="맑은 고딕" pitchFamily="50" charset="-127"/>
                <a:cs typeface="Courier New" pitchFamily="49" charset="0"/>
              </a:rPr>
              <a:t>stdlib.h</a:t>
            </a:r>
            <a:r>
              <a:rPr lang="en-US" altLang="ko-KR" sz="1400" dirty="0">
                <a:solidFill>
                  <a:prstClr val="black"/>
                </a:solidFill>
                <a:latin typeface="Courier New" pitchFamily="49" charset="0"/>
                <a:ea typeface="맑은 고딕" pitchFamily="50" charset="-127"/>
                <a:cs typeface="Courier New" pitchFamily="49" charset="0"/>
              </a:rPr>
              <a:t>&gt;</a:t>
            </a:r>
          </a:p>
          <a:p>
            <a:r>
              <a:rPr lang="en-US" altLang="ko-KR" sz="1400" dirty="0">
                <a:solidFill>
                  <a:prstClr val="black"/>
                </a:solidFill>
                <a:latin typeface="Courier New" pitchFamily="49" charset="0"/>
                <a:ea typeface="맑은 고딕" pitchFamily="50" charset="-127"/>
                <a:cs typeface="Courier New" pitchFamily="49" charset="0"/>
              </a:rPr>
              <a:t>#include &lt;</a:t>
            </a:r>
            <a:r>
              <a:rPr lang="en-US" altLang="ko-KR" sz="1400" dirty="0" err="1">
                <a:solidFill>
                  <a:prstClr val="black"/>
                </a:solidFill>
                <a:latin typeface="Courier New" pitchFamily="49" charset="0"/>
                <a:ea typeface="맑은 고딕" pitchFamily="50" charset="-127"/>
                <a:cs typeface="Courier New" pitchFamily="49" charset="0"/>
              </a:rPr>
              <a:t>unistd.h</a:t>
            </a:r>
            <a:r>
              <a:rPr lang="en-US" altLang="ko-KR" sz="1400" dirty="0">
                <a:solidFill>
                  <a:prstClr val="black"/>
                </a:solidFill>
                <a:latin typeface="Courier New" pitchFamily="49" charset="0"/>
                <a:ea typeface="맑은 고딕" pitchFamily="50" charset="-127"/>
                <a:cs typeface="Courier New" pitchFamily="49" charset="0"/>
              </a:rPr>
              <a:t>&gt;</a:t>
            </a:r>
          </a:p>
          <a:p>
            <a:r>
              <a:rPr lang="en-US" altLang="ko-KR" sz="1400" dirty="0">
                <a:solidFill>
                  <a:prstClr val="black"/>
                </a:solidFill>
                <a:latin typeface="Courier New" pitchFamily="49" charset="0"/>
                <a:ea typeface="맑은 고딕" pitchFamily="50" charset="-127"/>
                <a:cs typeface="Courier New" pitchFamily="49" charset="0"/>
              </a:rPr>
              <a:t>#include &lt;sys/</a:t>
            </a:r>
            <a:r>
              <a:rPr lang="en-US" altLang="ko-KR" sz="1400" dirty="0" err="1">
                <a:solidFill>
                  <a:prstClr val="black"/>
                </a:solidFill>
                <a:latin typeface="Courier New" pitchFamily="49" charset="0"/>
                <a:ea typeface="맑은 고딕" pitchFamily="50" charset="-127"/>
                <a:cs typeface="Courier New" pitchFamily="49" charset="0"/>
              </a:rPr>
              <a:t>wait.h</a:t>
            </a:r>
            <a:r>
              <a:rPr lang="en-US" altLang="ko-KR" sz="1400" dirty="0">
                <a:solidFill>
                  <a:prstClr val="black"/>
                </a:solidFill>
                <a:latin typeface="Courier New" pitchFamily="49" charset="0"/>
                <a:ea typeface="맑은 고딕" pitchFamily="50" charset="-127"/>
                <a:cs typeface="Courier New" pitchFamily="49" charset="0"/>
              </a:rPr>
              <a:t>&gt;</a:t>
            </a:r>
          </a:p>
          <a:p>
            <a:endParaRPr lang="en-US" altLang="ko-KR" sz="1400" dirty="0">
              <a:solidFill>
                <a:prstClr val="black"/>
              </a:solidFill>
              <a:latin typeface="Courier New" pitchFamily="49" charset="0"/>
              <a:ea typeface="맑은 고딕" pitchFamily="50" charset="-127"/>
              <a:cs typeface="Courier New" pitchFamily="49" charset="0"/>
            </a:endParaRPr>
          </a:p>
          <a:p>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main(</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argc</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50"/>
                </a:solidFill>
                <a:latin typeface="Courier New" pitchFamily="49" charset="0"/>
                <a:ea typeface="맑은 고딕" pitchFamily="50" charset="-127"/>
                <a:cs typeface="Courier New" pitchFamily="49" charset="0"/>
              </a:rPr>
              <a:t>char</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argv</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printf</a:t>
            </a:r>
            <a:r>
              <a:rPr lang="en-US" altLang="ko-KR" sz="1400" dirty="0">
                <a:solidFill>
                  <a:prstClr val="black"/>
                </a:solidFill>
                <a:latin typeface="Courier New" pitchFamily="49" charset="0"/>
                <a:ea typeface="맑은 고딕" pitchFamily="50" charset="-127"/>
                <a:cs typeface="Courier New" pitchFamily="49" charset="0"/>
              </a:rPr>
              <a:t>("hello world (</a:t>
            </a:r>
            <a:r>
              <a:rPr lang="en-US" altLang="ko-KR" sz="1400" dirty="0" err="1">
                <a:solidFill>
                  <a:prstClr val="black"/>
                </a:solidFill>
                <a:latin typeface="Courier New" pitchFamily="49" charset="0"/>
                <a:ea typeface="맑은 고딕" pitchFamily="50" charset="-127"/>
                <a:cs typeface="Courier New" pitchFamily="49" charset="0"/>
              </a:rPr>
              <a:t>pid</a:t>
            </a:r>
            <a:r>
              <a:rPr lang="en-US" altLang="ko-KR" sz="1400" dirty="0">
                <a:solidFill>
                  <a:prstClr val="black"/>
                </a:solidFill>
                <a:latin typeface="Courier New" pitchFamily="49" charset="0"/>
                <a:ea typeface="맑은 고딕" pitchFamily="50" charset="-127"/>
                <a:cs typeface="Courier New" pitchFamily="49" charset="0"/>
              </a:rPr>
              <a:t>:%d)\n",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getpid</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rc</a:t>
            </a:r>
            <a:r>
              <a:rPr lang="en-US" altLang="ko-KR" sz="1400" dirty="0">
                <a:solidFill>
                  <a:prstClr val="black"/>
                </a:solidFill>
                <a:latin typeface="Courier New" pitchFamily="49" charset="0"/>
                <a:ea typeface="맑은 고딕" pitchFamily="50" charset="-127"/>
                <a:cs typeface="Courier New" pitchFamily="49" charset="0"/>
              </a:rPr>
              <a:t> = fork();</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lumMod val="75000"/>
                  </a:srgbClr>
                </a:solidFill>
                <a:latin typeface="Courier New" pitchFamily="49" charset="0"/>
                <a:ea typeface="맑은 고딕" pitchFamily="50" charset="-127"/>
                <a:cs typeface="Courier New" pitchFamily="49" charset="0"/>
              </a:rPr>
              <a:t>if</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rc</a:t>
            </a:r>
            <a:r>
              <a:rPr lang="en-US" altLang="ko-KR" sz="1400" dirty="0">
                <a:solidFill>
                  <a:prstClr val="black"/>
                </a:solidFill>
                <a:latin typeface="Courier New" pitchFamily="49" charset="0"/>
                <a:ea typeface="맑은 고딕" pitchFamily="50" charset="-127"/>
                <a:cs typeface="Courier New" pitchFamily="49" charset="0"/>
              </a:rPr>
              <a:t> &lt;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00B0F0"/>
                </a:solidFill>
                <a:latin typeface="Courier New" pitchFamily="49" charset="0"/>
                <a:ea typeface="맑은 고딕" pitchFamily="50" charset="-127"/>
                <a:cs typeface="Courier New" pitchFamily="49" charset="0"/>
              </a:rPr>
              <a:t>// fork failed; exit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fprintf</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stderr</a:t>
            </a:r>
            <a:r>
              <a:rPr lang="en-US" altLang="ko-KR" sz="1400" dirty="0">
                <a:solidFill>
                  <a:prstClr val="black"/>
                </a:solidFill>
                <a:latin typeface="Courier New" pitchFamily="49" charset="0"/>
                <a:ea typeface="맑은 고딕" pitchFamily="50" charset="-127"/>
                <a:cs typeface="Courier New" pitchFamily="49" charset="0"/>
              </a:rPr>
              <a:t>, "fork failed\n");</a:t>
            </a:r>
          </a:p>
          <a:p>
            <a:r>
              <a:rPr lang="en-US" altLang="ko-KR" sz="1400" dirty="0">
                <a:solidFill>
                  <a:prstClr val="black"/>
                </a:solidFill>
                <a:latin typeface="Courier New" pitchFamily="49" charset="0"/>
                <a:ea typeface="맑은 고딕" pitchFamily="50" charset="-127"/>
                <a:cs typeface="Courier New" pitchFamily="49" charset="0"/>
              </a:rPr>
              <a:t>        exit(1);</a:t>
            </a:r>
          </a:p>
          <a:p>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79646">
                    <a:lumMod val="75000"/>
                  </a:srgbClr>
                </a:solidFill>
                <a:latin typeface="Courier New" pitchFamily="49" charset="0"/>
                <a:ea typeface="맑은 고딕" pitchFamily="50" charset="-127"/>
                <a:cs typeface="Courier New" pitchFamily="49" charset="0"/>
              </a:rPr>
              <a:t>else if </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rc</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00B0F0"/>
                </a:solidFill>
                <a:latin typeface="Courier New" pitchFamily="49" charset="0"/>
                <a:ea typeface="맑은 고딕" pitchFamily="50" charset="-127"/>
                <a:cs typeface="Courier New" pitchFamily="49" charset="0"/>
              </a:rPr>
              <a:t>// child (new process)</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printf</a:t>
            </a:r>
            <a:r>
              <a:rPr lang="en-US" altLang="ko-KR" sz="1400" dirty="0">
                <a:solidFill>
                  <a:prstClr val="black"/>
                </a:solidFill>
                <a:latin typeface="Courier New" pitchFamily="49" charset="0"/>
                <a:ea typeface="맑은 고딕" pitchFamily="50" charset="-127"/>
                <a:cs typeface="Courier New" pitchFamily="49" charset="0"/>
              </a:rPr>
              <a:t>("hello, I am child (</a:t>
            </a:r>
            <a:r>
              <a:rPr lang="en-US" altLang="ko-KR" sz="1400" dirty="0" err="1">
                <a:solidFill>
                  <a:prstClr val="black"/>
                </a:solidFill>
                <a:latin typeface="Courier New" pitchFamily="49" charset="0"/>
                <a:ea typeface="맑은 고딕" pitchFamily="50" charset="-127"/>
                <a:cs typeface="Courier New" pitchFamily="49" charset="0"/>
              </a:rPr>
              <a:t>pid</a:t>
            </a:r>
            <a:r>
              <a:rPr lang="en-US" altLang="ko-KR" sz="1400" dirty="0">
                <a:solidFill>
                  <a:prstClr val="black"/>
                </a:solidFill>
                <a:latin typeface="Courier New" pitchFamily="49" charset="0"/>
                <a:ea typeface="맑은 고딕" pitchFamily="50" charset="-127"/>
                <a:cs typeface="Courier New" pitchFamily="49" charset="0"/>
              </a:rPr>
              <a:t>:%d)\n", (</a:t>
            </a:r>
            <a:r>
              <a:rPr lang="en-US" altLang="ko-KR" sz="1400" dirty="0" err="1">
                <a:solidFill>
                  <a:prstClr val="black"/>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getpid</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79646">
                    <a:lumMod val="75000"/>
                  </a:srgbClr>
                </a:solidFill>
                <a:latin typeface="Courier New" pitchFamily="49" charset="0"/>
                <a:ea typeface="맑은 고딕" pitchFamily="50" charset="-127"/>
                <a:cs typeface="Courier New" pitchFamily="49" charset="0"/>
              </a:rPr>
              <a:t>else</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00B0F0"/>
                </a:solidFill>
                <a:latin typeface="Courier New" pitchFamily="49" charset="0"/>
                <a:ea typeface="맑은 고딕" pitchFamily="50" charset="-127"/>
                <a:cs typeface="Courier New" pitchFamily="49" charset="0"/>
              </a:rPr>
              <a:t>// parent goes down this path (main)</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wc</a:t>
            </a:r>
            <a:r>
              <a:rPr lang="en-US" altLang="ko-KR" sz="1400" dirty="0">
                <a:solidFill>
                  <a:prstClr val="black"/>
                </a:solidFill>
                <a:latin typeface="Courier New" pitchFamily="49" charset="0"/>
                <a:ea typeface="맑은 고딕" pitchFamily="50" charset="-127"/>
                <a:cs typeface="Courier New" pitchFamily="49" charset="0"/>
              </a:rPr>
              <a:t> = wait(</a:t>
            </a:r>
            <a:r>
              <a:rPr lang="en-US" altLang="ko-KR" sz="1400" dirty="0">
                <a:solidFill>
                  <a:srgbClr val="FF0000"/>
                </a:solidFill>
                <a:latin typeface="Courier New" pitchFamily="49" charset="0"/>
                <a:ea typeface="맑은 고딕" pitchFamily="50" charset="-127"/>
                <a:cs typeface="Courier New" pitchFamily="49" charset="0"/>
              </a:rPr>
              <a:t>NULL</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printf</a:t>
            </a:r>
            <a:r>
              <a:rPr lang="en-US" altLang="ko-KR" sz="1400" dirty="0">
                <a:solidFill>
                  <a:prstClr val="black"/>
                </a:solidFill>
                <a:latin typeface="Courier New" pitchFamily="49" charset="0"/>
                <a:ea typeface="맑은 고딕" pitchFamily="50" charset="-127"/>
                <a:cs typeface="Courier New" pitchFamily="49" charset="0"/>
              </a:rPr>
              <a:t>("hello, I am parent of %d (</a:t>
            </a:r>
            <a:r>
              <a:rPr lang="en-US" altLang="ko-KR" sz="1400" dirty="0" err="1">
                <a:solidFill>
                  <a:prstClr val="black"/>
                </a:solidFill>
                <a:latin typeface="Courier New" pitchFamily="49" charset="0"/>
                <a:ea typeface="맑은 고딕" pitchFamily="50" charset="-127"/>
                <a:cs typeface="Courier New" pitchFamily="49" charset="0"/>
              </a:rPr>
              <a:t>wc</a:t>
            </a:r>
            <a:r>
              <a:rPr lang="en-US" altLang="ko-KR" sz="1400" dirty="0">
                <a:solidFill>
                  <a:prstClr val="black"/>
                </a:solidFill>
                <a:latin typeface="Courier New" pitchFamily="49" charset="0"/>
                <a:ea typeface="맑은 고딕" pitchFamily="50" charset="-127"/>
                <a:cs typeface="Courier New" pitchFamily="49" charset="0"/>
              </a:rPr>
              <a:t>:%d) (</a:t>
            </a:r>
            <a:r>
              <a:rPr lang="en-US" altLang="ko-KR" sz="1400" dirty="0" err="1">
                <a:solidFill>
                  <a:prstClr val="black"/>
                </a:solidFill>
                <a:latin typeface="Courier New" pitchFamily="49" charset="0"/>
                <a:ea typeface="맑은 고딕" pitchFamily="50" charset="-127"/>
                <a:cs typeface="Courier New" pitchFamily="49" charset="0"/>
              </a:rPr>
              <a:t>pid</a:t>
            </a:r>
            <a:r>
              <a:rPr lang="en-US" altLang="ko-KR" sz="1400" dirty="0">
                <a:solidFill>
                  <a:prstClr val="black"/>
                </a:solidFill>
                <a:latin typeface="Courier New" pitchFamily="49" charset="0"/>
                <a:ea typeface="맑은 고딕" pitchFamily="50" charset="-127"/>
                <a:cs typeface="Courier New" pitchFamily="49" charset="0"/>
              </a:rPr>
              <a:t>:%d)\n",</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rc</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wc</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getpid</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lumMod val="75000"/>
                  </a:srgbClr>
                </a:solidFill>
                <a:latin typeface="Courier New" pitchFamily="49" charset="0"/>
                <a:ea typeface="맑은 고딕" pitchFamily="50" charset="-127"/>
                <a:cs typeface="Courier New" pitchFamily="49" charset="0"/>
              </a:rPr>
              <a:t>return</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a:t>
            </a:r>
          </a:p>
        </p:txBody>
      </p:sp>
      <p:sp>
        <p:nvSpPr>
          <p:cNvPr id="7" name="TextBox 6"/>
          <p:cNvSpPr txBox="1"/>
          <p:nvPr/>
        </p:nvSpPr>
        <p:spPr>
          <a:xfrm>
            <a:off x="2145613" y="2118241"/>
            <a:ext cx="720080" cy="338554"/>
          </a:xfrm>
          <a:prstGeom prst="rect">
            <a:avLst/>
          </a:prstGeom>
          <a:noFill/>
        </p:spPr>
        <p:txBody>
          <a:bodyPr wrap="square" rtlCol="0">
            <a:spAutoFit/>
          </a:bodyPr>
          <a:lstStyle/>
          <a:p>
            <a:r>
              <a:rPr lang="en-US" altLang="ko-KR" sz="1600" b="1" dirty="0">
                <a:solidFill>
                  <a:prstClr val="black"/>
                </a:solidFill>
                <a:latin typeface="맑은 고딕" pitchFamily="50" charset="-127"/>
                <a:ea typeface="맑은 고딕" pitchFamily="50" charset="-127"/>
              </a:rPr>
              <a:t>p2.c</a:t>
            </a:r>
            <a:endParaRPr lang="ko-KR" altLang="en-US" sz="1600" b="1" dirty="0">
              <a:solidFill>
                <a:prstClr val="black"/>
              </a:solidFill>
              <a:latin typeface="맑은 고딕" pitchFamily="50" charset="-127"/>
              <a:ea typeface="맑은 고딕" pitchFamily="50" charset="-127"/>
            </a:endParaRPr>
          </a:p>
        </p:txBody>
      </p:sp>
    </p:spTree>
    <p:extLst>
      <p:ext uri="{BB962C8B-B14F-4D97-AF65-F5344CB8AC3E}">
        <p14:creationId xmlns:p14="http://schemas.microsoft.com/office/powerpoint/2010/main" val="4068106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wait() System Call (Cont.)</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19</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r>
              <a:rPr lang="en-US" altLang="ko-KR" dirty="0" err="1">
                <a:solidFill>
                  <a:prstClr val="black"/>
                </a:solidFill>
              </a:rPr>
              <a:t>Youjip</a:t>
            </a:r>
            <a:r>
              <a:rPr lang="en-US" altLang="ko-KR" dirty="0">
                <a:solidFill>
                  <a:prstClr val="black"/>
                </a:solidFill>
              </a:rPr>
              <a:t> Won</a:t>
            </a:r>
            <a:endParaRPr lang="ko-KR" altLang="en-US" dirty="0">
              <a:solidFill>
                <a:prstClr val="black"/>
              </a:solidFill>
            </a:endParaRPr>
          </a:p>
        </p:txBody>
      </p:sp>
      <p:sp>
        <p:nvSpPr>
          <p:cNvPr id="8" name="직사각형 7"/>
          <p:cNvSpPr/>
          <p:nvPr/>
        </p:nvSpPr>
        <p:spPr>
          <a:xfrm>
            <a:off x="2071936" y="2131558"/>
            <a:ext cx="7992888" cy="1169551"/>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prompt&gt; ./p2</a:t>
            </a:r>
          </a:p>
          <a:p>
            <a:r>
              <a:rPr lang="en-US" altLang="ko-KR" sz="1400" dirty="0">
                <a:solidFill>
                  <a:prstClr val="black"/>
                </a:solidFill>
                <a:latin typeface="Courier New" pitchFamily="49" charset="0"/>
                <a:ea typeface="맑은 고딕" pitchFamily="50" charset="-127"/>
                <a:cs typeface="Courier New" pitchFamily="49" charset="0"/>
              </a:rPr>
              <a:t>hello world (pid:29266)</a:t>
            </a:r>
          </a:p>
          <a:p>
            <a:r>
              <a:rPr lang="en-US" altLang="ko-KR" sz="1400" dirty="0">
                <a:solidFill>
                  <a:prstClr val="black"/>
                </a:solidFill>
                <a:latin typeface="Courier New" pitchFamily="49" charset="0"/>
                <a:ea typeface="맑은 고딕" pitchFamily="50" charset="-127"/>
                <a:cs typeface="Courier New" pitchFamily="49" charset="0"/>
              </a:rPr>
              <a:t>hello, I am child (pid:29267)</a:t>
            </a:r>
          </a:p>
          <a:p>
            <a:r>
              <a:rPr lang="en-US" altLang="ko-KR" sz="1400" dirty="0">
                <a:solidFill>
                  <a:prstClr val="black"/>
                </a:solidFill>
                <a:latin typeface="Courier New" pitchFamily="49" charset="0"/>
                <a:ea typeface="맑은 고딕" pitchFamily="50" charset="-127"/>
                <a:cs typeface="Courier New" pitchFamily="49" charset="0"/>
              </a:rPr>
              <a:t>hello, I am parent of 29267 (wc:29267) (pid:29266)</a:t>
            </a:r>
          </a:p>
          <a:p>
            <a:r>
              <a:rPr lang="en-US" altLang="ko-KR" sz="1400" dirty="0">
                <a:solidFill>
                  <a:prstClr val="black"/>
                </a:solidFill>
                <a:latin typeface="Courier New" pitchFamily="49" charset="0"/>
                <a:ea typeface="맑은 고딕" pitchFamily="50" charset="-127"/>
                <a:cs typeface="Courier New" pitchFamily="49" charset="0"/>
              </a:rPr>
              <a:t>prompt&gt;</a:t>
            </a:r>
            <a:endParaRPr lang="ko-KR" altLang="en-US" sz="1400" dirty="0">
              <a:solidFill>
                <a:prstClr val="black"/>
              </a:solidFill>
              <a:latin typeface="Courier New" pitchFamily="49" charset="0"/>
              <a:ea typeface="맑은 고딕" pitchFamily="50" charset="-127"/>
              <a:cs typeface="Courier New" pitchFamily="49" charset="0"/>
            </a:endParaRPr>
          </a:p>
        </p:txBody>
      </p:sp>
      <p:sp>
        <p:nvSpPr>
          <p:cNvPr id="9" name="TextBox 8"/>
          <p:cNvSpPr txBox="1"/>
          <p:nvPr/>
        </p:nvSpPr>
        <p:spPr>
          <a:xfrm>
            <a:off x="1960567" y="1572569"/>
            <a:ext cx="2655912" cy="338554"/>
          </a:xfrm>
          <a:prstGeom prst="rect">
            <a:avLst/>
          </a:prstGeom>
          <a:noFill/>
        </p:spPr>
        <p:txBody>
          <a:bodyPr wrap="square" rtlCol="0">
            <a:spAutoFit/>
          </a:bodyPr>
          <a:lstStyle/>
          <a:p>
            <a:r>
              <a:rPr lang="en-US" altLang="ko-KR" sz="1600" b="1" dirty="0">
                <a:solidFill>
                  <a:prstClr val="black"/>
                </a:solidFill>
                <a:latin typeface="맑은 고딕" pitchFamily="50" charset="-127"/>
                <a:ea typeface="맑은 고딕" pitchFamily="50" charset="-127"/>
              </a:rPr>
              <a:t>Result (Deterministic)</a:t>
            </a:r>
            <a:endParaRPr lang="ko-KR" altLang="en-US" sz="1600" b="1" dirty="0">
              <a:solidFill>
                <a:prstClr val="black"/>
              </a:solidFill>
              <a:latin typeface="맑은 고딕" pitchFamily="50" charset="-127"/>
              <a:ea typeface="맑은 고딕" pitchFamily="50" charset="-127"/>
            </a:endParaRPr>
          </a:p>
        </p:txBody>
      </p:sp>
    </p:spTree>
    <p:extLst>
      <p:ext uri="{BB962C8B-B14F-4D97-AF65-F5344CB8AC3E}">
        <p14:creationId xmlns:p14="http://schemas.microsoft.com/office/powerpoint/2010/main" val="350310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999A-8719-443B-B768-14FFC9258EC9}"/>
              </a:ext>
            </a:extLst>
          </p:cNvPr>
          <p:cNvSpPr>
            <a:spLocks noGrp="1"/>
          </p:cNvSpPr>
          <p:nvPr>
            <p:ph type="title"/>
          </p:nvPr>
        </p:nvSpPr>
        <p:spPr/>
        <p:txBody>
          <a:bodyPr/>
          <a:lstStyle/>
          <a:p>
            <a:r>
              <a:rPr lang="en-US" dirty="0"/>
              <a:t>Interrupt and exceptions </a:t>
            </a:r>
          </a:p>
        </p:txBody>
      </p:sp>
      <p:sp>
        <p:nvSpPr>
          <p:cNvPr id="3" name="Content Placeholder 2">
            <a:extLst>
              <a:ext uri="{FF2B5EF4-FFF2-40B4-BE49-F238E27FC236}">
                <a16:creationId xmlns:a16="http://schemas.microsoft.com/office/drawing/2014/main" id="{D49DD054-F3A3-4874-BA26-2B8E32479333}"/>
              </a:ext>
            </a:extLst>
          </p:cNvPr>
          <p:cNvSpPr>
            <a:spLocks noGrp="1"/>
          </p:cNvSpPr>
          <p:nvPr>
            <p:ph idx="1"/>
          </p:nvPr>
        </p:nvSpPr>
        <p:spPr/>
        <p:txBody>
          <a:bodyPr>
            <a:normAutofit fontScale="62500" lnSpcReduction="20000"/>
          </a:bodyPr>
          <a:lstStyle/>
          <a:p>
            <a:r>
              <a:rPr lang="en-US" b="1" dirty="0"/>
              <a:t>Processor status register (PSR) </a:t>
            </a:r>
          </a:p>
          <a:p>
            <a:pPr lvl="1"/>
            <a:r>
              <a:rPr lang="en-US" dirty="0"/>
              <a:t>PSR[15] specifies the privilege mode</a:t>
            </a:r>
          </a:p>
          <a:p>
            <a:pPr lvl="1"/>
            <a:r>
              <a:rPr lang="en-US" dirty="0"/>
              <a:t>PSR[10:8] specifies the priority </a:t>
            </a:r>
          </a:p>
          <a:p>
            <a:pPr lvl="1"/>
            <a:r>
              <a:rPr lang="en-US" dirty="0"/>
              <a:t>PSR[2:0] contains the condition codes. PSR[2] is N, PSR[1] is Z, and PSR[0] is P.</a:t>
            </a:r>
          </a:p>
          <a:p>
            <a:endParaRPr lang="en-US" dirty="0"/>
          </a:p>
          <a:p>
            <a:r>
              <a:rPr lang="en-US" dirty="0"/>
              <a:t>Traps (system calls) is initiated by software </a:t>
            </a:r>
          </a:p>
          <a:p>
            <a:r>
              <a:rPr lang="en-US" dirty="0"/>
              <a:t>Interrupt events external to the program that </a:t>
            </a:r>
          </a:p>
          <a:p>
            <a:pPr marL="0" indent="0">
              <a:buNone/>
            </a:pPr>
            <a:r>
              <a:rPr lang="en-US" dirty="0"/>
              <a:t>is running can interrupt the processor.</a:t>
            </a:r>
          </a:p>
          <a:p>
            <a:pPr lvl="1"/>
            <a:r>
              <a:rPr lang="en-US" dirty="0"/>
              <a:t>External: </a:t>
            </a:r>
            <a:r>
              <a:rPr lang="en-US" dirty="0" err="1"/>
              <a:t>eg.</a:t>
            </a:r>
            <a:r>
              <a:rPr lang="en-US" dirty="0"/>
              <a:t> I/O</a:t>
            </a:r>
          </a:p>
          <a:p>
            <a:pPr lvl="1"/>
            <a:r>
              <a:rPr lang="en-US" dirty="0"/>
              <a:t>Internal: unused opcode (Exceptions)</a:t>
            </a:r>
          </a:p>
          <a:p>
            <a:pPr lvl="1"/>
            <a:endParaRPr lang="en-US" dirty="0"/>
          </a:p>
          <a:p>
            <a:pPr marL="457200" lvl="1" indent="0">
              <a:buNone/>
            </a:pPr>
            <a:r>
              <a:rPr lang="en-US" dirty="0"/>
              <a:t>Half (128) of these entries, locations x0100 to x017F, </a:t>
            </a:r>
          </a:p>
          <a:p>
            <a:pPr marL="457200" lvl="1" indent="0">
              <a:buNone/>
            </a:pPr>
            <a:r>
              <a:rPr lang="en-US" dirty="0"/>
              <a:t>provide the starting addresses of routines that service </a:t>
            </a:r>
          </a:p>
          <a:p>
            <a:pPr marL="457200" lvl="1" indent="0">
              <a:buNone/>
            </a:pPr>
            <a:r>
              <a:rPr lang="en-US" dirty="0"/>
              <a:t>events caused by the running program itself  (Exceptions)</a:t>
            </a:r>
          </a:p>
          <a:p>
            <a:pPr marL="457200" lvl="1" indent="0">
              <a:buNone/>
            </a:pPr>
            <a:endParaRPr lang="en-US" dirty="0"/>
          </a:p>
          <a:p>
            <a:pPr marL="457200" lvl="1" indent="0">
              <a:buNone/>
            </a:pPr>
            <a:r>
              <a:rPr lang="en-US" dirty="0"/>
              <a:t>other half of the entries, locations x0180 to x01FF, provide the starting addresses of routines that service events that are external to the program that is running, such as requests from I/O devices.</a:t>
            </a:r>
          </a:p>
        </p:txBody>
      </p:sp>
      <p:pic>
        <p:nvPicPr>
          <p:cNvPr id="4" name="Picture 3">
            <a:extLst>
              <a:ext uri="{FF2B5EF4-FFF2-40B4-BE49-F238E27FC236}">
                <a16:creationId xmlns:a16="http://schemas.microsoft.com/office/drawing/2014/main" id="{AAC03714-7B59-40E4-AA29-C86AF6D99D57}"/>
              </a:ext>
            </a:extLst>
          </p:cNvPr>
          <p:cNvPicPr>
            <a:picLocks noChangeAspect="1"/>
          </p:cNvPicPr>
          <p:nvPr/>
        </p:nvPicPr>
        <p:blipFill>
          <a:blip r:embed="rId2"/>
          <a:stretch>
            <a:fillRect/>
          </a:stretch>
        </p:blipFill>
        <p:spPr>
          <a:xfrm>
            <a:off x="8248332" y="867468"/>
            <a:ext cx="4076900" cy="3579717"/>
          </a:xfrm>
          <a:prstGeom prst="rect">
            <a:avLst/>
          </a:prstGeom>
        </p:spPr>
      </p:pic>
    </p:spTree>
    <p:extLst>
      <p:ext uri="{BB962C8B-B14F-4D97-AF65-F5344CB8AC3E}">
        <p14:creationId xmlns:p14="http://schemas.microsoft.com/office/powerpoint/2010/main" val="3966856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exec() System Call</a:t>
            </a:r>
            <a:endParaRPr lang="ko-KR" altLang="en-US" dirty="0"/>
          </a:p>
        </p:txBody>
      </p:sp>
      <p:sp>
        <p:nvSpPr>
          <p:cNvPr id="3" name="내용 개체 틀 2"/>
          <p:cNvSpPr>
            <a:spLocks noGrp="1"/>
          </p:cNvSpPr>
          <p:nvPr>
            <p:ph idx="1"/>
          </p:nvPr>
        </p:nvSpPr>
        <p:spPr/>
        <p:txBody>
          <a:bodyPr/>
          <a:lstStyle/>
          <a:p>
            <a:r>
              <a:rPr lang="en-US" altLang="ko-KR" dirty="0"/>
              <a:t>Run a program that is different from the calling program. It will replace the  code with new code </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20</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r>
              <a:rPr lang="en-US" altLang="ko-KR" dirty="0" err="1">
                <a:solidFill>
                  <a:prstClr val="black"/>
                </a:solidFill>
              </a:rPr>
              <a:t>Youjip</a:t>
            </a:r>
            <a:r>
              <a:rPr lang="en-US" altLang="ko-KR" dirty="0">
                <a:solidFill>
                  <a:prstClr val="black"/>
                </a:solidFill>
              </a:rPr>
              <a:t> Won</a:t>
            </a:r>
            <a:endParaRPr lang="ko-KR" altLang="en-US" dirty="0">
              <a:solidFill>
                <a:prstClr val="black"/>
              </a:solidFill>
            </a:endParaRPr>
          </a:p>
        </p:txBody>
      </p:sp>
      <p:sp>
        <p:nvSpPr>
          <p:cNvPr id="6" name="직사각형 5"/>
          <p:cNvSpPr/>
          <p:nvPr/>
        </p:nvSpPr>
        <p:spPr>
          <a:xfrm>
            <a:off x="1932254" y="2126139"/>
            <a:ext cx="7992888" cy="4185761"/>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#include &lt;</a:t>
            </a:r>
            <a:r>
              <a:rPr lang="en-US" altLang="ko-KR" sz="1400" dirty="0" err="1">
                <a:solidFill>
                  <a:prstClr val="black"/>
                </a:solidFill>
                <a:latin typeface="Courier New" pitchFamily="49" charset="0"/>
                <a:ea typeface="맑은 고딕" pitchFamily="50" charset="-127"/>
                <a:cs typeface="Courier New" pitchFamily="49" charset="0"/>
              </a:rPr>
              <a:t>stdio.h</a:t>
            </a:r>
            <a:r>
              <a:rPr lang="en-US" altLang="ko-KR" sz="1400" dirty="0">
                <a:solidFill>
                  <a:prstClr val="black"/>
                </a:solidFill>
                <a:latin typeface="Courier New" pitchFamily="49" charset="0"/>
                <a:ea typeface="맑은 고딕" pitchFamily="50" charset="-127"/>
                <a:cs typeface="Courier New" pitchFamily="49" charset="0"/>
              </a:rPr>
              <a:t>&gt;</a:t>
            </a:r>
          </a:p>
          <a:p>
            <a:r>
              <a:rPr lang="en-US" altLang="ko-KR" sz="1400" dirty="0">
                <a:solidFill>
                  <a:prstClr val="black"/>
                </a:solidFill>
                <a:latin typeface="Courier New" pitchFamily="49" charset="0"/>
                <a:ea typeface="맑은 고딕" pitchFamily="50" charset="-127"/>
                <a:cs typeface="Courier New" pitchFamily="49" charset="0"/>
              </a:rPr>
              <a:t>#include &lt;</a:t>
            </a:r>
            <a:r>
              <a:rPr lang="en-US" altLang="ko-KR" sz="1400" dirty="0" err="1">
                <a:solidFill>
                  <a:prstClr val="black"/>
                </a:solidFill>
                <a:latin typeface="Courier New" pitchFamily="49" charset="0"/>
                <a:ea typeface="맑은 고딕" pitchFamily="50" charset="-127"/>
                <a:cs typeface="Courier New" pitchFamily="49" charset="0"/>
              </a:rPr>
              <a:t>stdlib.h</a:t>
            </a:r>
            <a:r>
              <a:rPr lang="en-US" altLang="ko-KR" sz="1400" dirty="0">
                <a:solidFill>
                  <a:prstClr val="black"/>
                </a:solidFill>
                <a:latin typeface="Courier New" pitchFamily="49" charset="0"/>
                <a:ea typeface="맑은 고딕" pitchFamily="50" charset="-127"/>
                <a:cs typeface="Courier New" pitchFamily="49" charset="0"/>
              </a:rPr>
              <a:t>&gt;</a:t>
            </a:r>
          </a:p>
          <a:p>
            <a:r>
              <a:rPr lang="en-US" altLang="ko-KR" sz="1400" dirty="0">
                <a:solidFill>
                  <a:prstClr val="black"/>
                </a:solidFill>
                <a:latin typeface="Courier New" pitchFamily="49" charset="0"/>
                <a:ea typeface="맑은 고딕" pitchFamily="50" charset="-127"/>
                <a:cs typeface="Courier New" pitchFamily="49" charset="0"/>
              </a:rPr>
              <a:t>#include &lt;</a:t>
            </a:r>
            <a:r>
              <a:rPr lang="en-US" altLang="ko-KR" sz="1400" dirty="0" err="1">
                <a:solidFill>
                  <a:prstClr val="black"/>
                </a:solidFill>
                <a:latin typeface="Courier New" pitchFamily="49" charset="0"/>
                <a:ea typeface="맑은 고딕" pitchFamily="50" charset="-127"/>
                <a:cs typeface="Courier New" pitchFamily="49" charset="0"/>
              </a:rPr>
              <a:t>unistd.h</a:t>
            </a:r>
            <a:r>
              <a:rPr lang="en-US" altLang="ko-KR" sz="1400" dirty="0">
                <a:solidFill>
                  <a:prstClr val="black"/>
                </a:solidFill>
                <a:latin typeface="Courier New" pitchFamily="49" charset="0"/>
                <a:ea typeface="맑은 고딕" pitchFamily="50" charset="-127"/>
                <a:cs typeface="Courier New" pitchFamily="49" charset="0"/>
              </a:rPr>
              <a:t>&gt;</a:t>
            </a:r>
          </a:p>
          <a:p>
            <a:r>
              <a:rPr lang="en-US" altLang="ko-KR" sz="1400" dirty="0">
                <a:solidFill>
                  <a:prstClr val="black"/>
                </a:solidFill>
                <a:latin typeface="Courier New" pitchFamily="49" charset="0"/>
                <a:ea typeface="맑은 고딕" pitchFamily="50" charset="-127"/>
                <a:cs typeface="Courier New" pitchFamily="49" charset="0"/>
              </a:rPr>
              <a:t>#include &lt;</a:t>
            </a:r>
            <a:r>
              <a:rPr lang="en-US" altLang="ko-KR" sz="1400" dirty="0" err="1">
                <a:solidFill>
                  <a:prstClr val="black"/>
                </a:solidFill>
                <a:latin typeface="Courier New" pitchFamily="49" charset="0"/>
                <a:ea typeface="맑은 고딕" pitchFamily="50" charset="-127"/>
                <a:cs typeface="Courier New" pitchFamily="49" charset="0"/>
              </a:rPr>
              <a:t>string.h</a:t>
            </a:r>
            <a:r>
              <a:rPr lang="en-US" altLang="ko-KR" sz="1400" dirty="0">
                <a:solidFill>
                  <a:prstClr val="black"/>
                </a:solidFill>
                <a:latin typeface="Courier New" pitchFamily="49" charset="0"/>
                <a:ea typeface="맑은 고딕" pitchFamily="50" charset="-127"/>
                <a:cs typeface="Courier New" pitchFamily="49" charset="0"/>
              </a:rPr>
              <a:t>&gt;</a:t>
            </a:r>
          </a:p>
          <a:p>
            <a:r>
              <a:rPr lang="en-US" altLang="ko-KR" sz="1400" dirty="0">
                <a:solidFill>
                  <a:prstClr val="black"/>
                </a:solidFill>
                <a:latin typeface="Courier New" pitchFamily="49" charset="0"/>
                <a:ea typeface="맑은 고딕" pitchFamily="50" charset="-127"/>
                <a:cs typeface="Courier New" pitchFamily="49" charset="0"/>
              </a:rPr>
              <a:t>#include &lt;sys/</a:t>
            </a:r>
            <a:r>
              <a:rPr lang="en-US" altLang="ko-KR" sz="1400" dirty="0" err="1">
                <a:solidFill>
                  <a:prstClr val="black"/>
                </a:solidFill>
                <a:latin typeface="Courier New" pitchFamily="49" charset="0"/>
                <a:ea typeface="맑은 고딕" pitchFamily="50" charset="-127"/>
                <a:cs typeface="Courier New" pitchFamily="49" charset="0"/>
              </a:rPr>
              <a:t>wait.h</a:t>
            </a:r>
            <a:r>
              <a:rPr lang="en-US" altLang="ko-KR" sz="1400" dirty="0">
                <a:solidFill>
                  <a:prstClr val="black"/>
                </a:solidFill>
                <a:latin typeface="Courier New" pitchFamily="49" charset="0"/>
                <a:ea typeface="맑은 고딕" pitchFamily="50" charset="-127"/>
                <a:cs typeface="Courier New" pitchFamily="49" charset="0"/>
              </a:rPr>
              <a:t>&gt;</a:t>
            </a:r>
          </a:p>
          <a:p>
            <a:endParaRPr lang="en-US" altLang="ko-KR" sz="1400" dirty="0">
              <a:solidFill>
                <a:prstClr val="black"/>
              </a:solidFill>
              <a:latin typeface="Courier New" pitchFamily="49" charset="0"/>
              <a:ea typeface="맑은 고딕" pitchFamily="50" charset="-127"/>
              <a:cs typeface="Courier New" pitchFamily="49" charset="0"/>
            </a:endParaRPr>
          </a:p>
          <a:p>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main(</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argc</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50"/>
                </a:solidFill>
                <a:latin typeface="Courier New" pitchFamily="49" charset="0"/>
                <a:ea typeface="맑은 고딕" pitchFamily="50" charset="-127"/>
                <a:cs typeface="Courier New" pitchFamily="49" charset="0"/>
              </a:rPr>
              <a:t>char </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argv</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printf</a:t>
            </a:r>
            <a:r>
              <a:rPr lang="en-US" altLang="ko-KR" sz="1400" dirty="0">
                <a:solidFill>
                  <a:prstClr val="black"/>
                </a:solidFill>
                <a:latin typeface="Courier New" pitchFamily="49" charset="0"/>
                <a:ea typeface="맑은 고딕" pitchFamily="50" charset="-127"/>
                <a:cs typeface="Courier New" pitchFamily="49" charset="0"/>
              </a:rPr>
              <a:t>("hello world (</a:t>
            </a:r>
            <a:r>
              <a:rPr lang="en-US" altLang="ko-KR" sz="1400" dirty="0" err="1">
                <a:solidFill>
                  <a:prstClr val="black"/>
                </a:solidFill>
                <a:latin typeface="Courier New" pitchFamily="49" charset="0"/>
                <a:ea typeface="맑은 고딕" pitchFamily="50" charset="-127"/>
                <a:cs typeface="Courier New" pitchFamily="49" charset="0"/>
              </a:rPr>
              <a:t>pid</a:t>
            </a:r>
            <a:r>
              <a:rPr lang="en-US" altLang="ko-KR" sz="1400" dirty="0">
                <a:solidFill>
                  <a:prstClr val="black"/>
                </a:solidFill>
                <a:latin typeface="Courier New" pitchFamily="49" charset="0"/>
                <a:ea typeface="맑은 고딕" pitchFamily="50" charset="-127"/>
                <a:cs typeface="Courier New" pitchFamily="49" charset="0"/>
              </a:rPr>
              <a:t>:%d)\n",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getpid</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rc</a:t>
            </a:r>
            <a:r>
              <a:rPr lang="en-US" altLang="ko-KR" sz="1400" dirty="0">
                <a:solidFill>
                  <a:prstClr val="black"/>
                </a:solidFill>
                <a:latin typeface="Courier New" pitchFamily="49" charset="0"/>
                <a:ea typeface="맑은 고딕" pitchFamily="50" charset="-127"/>
                <a:cs typeface="Courier New" pitchFamily="49" charset="0"/>
              </a:rPr>
              <a:t> = fork();</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lumMod val="75000"/>
                  </a:srgbClr>
                </a:solidFill>
                <a:latin typeface="Courier New" pitchFamily="49" charset="0"/>
                <a:ea typeface="맑은 고딕" pitchFamily="50" charset="-127"/>
                <a:cs typeface="Courier New" pitchFamily="49" charset="0"/>
              </a:rPr>
              <a:t>if</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rc</a:t>
            </a:r>
            <a:r>
              <a:rPr lang="en-US" altLang="ko-KR" sz="1400" dirty="0">
                <a:solidFill>
                  <a:prstClr val="black"/>
                </a:solidFill>
                <a:latin typeface="Courier New" pitchFamily="49" charset="0"/>
                <a:ea typeface="맑은 고딕" pitchFamily="50" charset="-127"/>
                <a:cs typeface="Courier New" pitchFamily="49" charset="0"/>
              </a:rPr>
              <a:t> &lt;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00B0F0"/>
                </a:solidFill>
                <a:latin typeface="Courier New" pitchFamily="49" charset="0"/>
                <a:ea typeface="맑은 고딕" pitchFamily="50" charset="-127"/>
                <a:cs typeface="Courier New" pitchFamily="49" charset="0"/>
              </a:rPr>
              <a:t>// fork failed; exit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fprintf</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stderr</a:t>
            </a:r>
            <a:r>
              <a:rPr lang="en-US" altLang="ko-KR" sz="1400" dirty="0">
                <a:solidFill>
                  <a:prstClr val="black"/>
                </a:solidFill>
                <a:latin typeface="Courier New" pitchFamily="49" charset="0"/>
                <a:ea typeface="맑은 고딕" pitchFamily="50" charset="-127"/>
                <a:cs typeface="Courier New" pitchFamily="49" charset="0"/>
              </a:rPr>
              <a:t>, "fork failed\n");</a:t>
            </a:r>
          </a:p>
          <a:p>
            <a:r>
              <a:rPr lang="en-US" altLang="ko-KR" sz="1400" dirty="0">
                <a:solidFill>
                  <a:prstClr val="black"/>
                </a:solidFill>
                <a:latin typeface="Courier New" pitchFamily="49" charset="0"/>
                <a:ea typeface="맑은 고딕" pitchFamily="50" charset="-127"/>
                <a:cs typeface="Courier New" pitchFamily="49" charset="0"/>
              </a:rPr>
              <a:t>        exit(</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79646">
                    <a:lumMod val="75000"/>
                  </a:srgbClr>
                </a:solidFill>
                <a:latin typeface="Courier New" pitchFamily="49" charset="0"/>
                <a:ea typeface="맑은 고딕" pitchFamily="50" charset="-127"/>
                <a:cs typeface="Courier New" pitchFamily="49" charset="0"/>
              </a:rPr>
              <a:t>else if </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rc</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00B0F0"/>
                </a:solidFill>
                <a:latin typeface="Courier New" pitchFamily="49" charset="0"/>
                <a:ea typeface="맑은 고딕" pitchFamily="50" charset="-127"/>
                <a:cs typeface="Courier New" pitchFamily="49" charset="0"/>
              </a:rPr>
              <a:t>// child (new process)</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printf</a:t>
            </a:r>
            <a:r>
              <a:rPr lang="en-US" altLang="ko-KR" sz="1400" dirty="0">
                <a:solidFill>
                  <a:prstClr val="black"/>
                </a:solidFill>
                <a:latin typeface="Courier New" pitchFamily="49" charset="0"/>
                <a:ea typeface="맑은 고딕" pitchFamily="50" charset="-127"/>
                <a:cs typeface="Courier New" pitchFamily="49" charset="0"/>
              </a:rPr>
              <a:t>("hello, I am child (</a:t>
            </a:r>
            <a:r>
              <a:rPr lang="en-US" altLang="ko-KR" sz="1400" dirty="0" err="1">
                <a:solidFill>
                  <a:prstClr val="black"/>
                </a:solidFill>
                <a:latin typeface="Courier New" pitchFamily="49" charset="0"/>
                <a:ea typeface="맑은 고딕" pitchFamily="50" charset="-127"/>
                <a:cs typeface="Courier New" pitchFamily="49" charset="0"/>
              </a:rPr>
              <a:t>pid</a:t>
            </a:r>
            <a:r>
              <a:rPr lang="en-US" altLang="ko-KR" sz="1400" dirty="0">
                <a:solidFill>
                  <a:prstClr val="black"/>
                </a:solidFill>
                <a:latin typeface="Courier New" pitchFamily="49" charset="0"/>
                <a:ea typeface="맑은 고딕" pitchFamily="50" charset="-127"/>
                <a:cs typeface="Courier New" pitchFamily="49" charset="0"/>
              </a:rPr>
              <a:t>:%d)\n",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getpid</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char *</a:t>
            </a:r>
            <a:r>
              <a:rPr lang="en-US" altLang="ko-KR" sz="1400" dirty="0" err="1">
                <a:solidFill>
                  <a:prstClr val="black"/>
                </a:solidFill>
                <a:latin typeface="Courier New" pitchFamily="49" charset="0"/>
                <a:ea typeface="맑은 고딕" pitchFamily="50" charset="-127"/>
                <a:cs typeface="Courier New" pitchFamily="49" charset="0"/>
              </a:rPr>
              <a:t>myargs</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a:solidFill>
                  <a:srgbClr val="FF0000"/>
                </a:solidFill>
                <a:latin typeface="Courier New" pitchFamily="49" charset="0"/>
                <a:ea typeface="맑은 고딕" pitchFamily="50" charset="-127"/>
                <a:cs typeface="Courier New" pitchFamily="49" charset="0"/>
              </a:rPr>
              <a:t>3</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myargs</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err="1">
                <a:solidFill>
                  <a:prstClr val="black"/>
                </a:solidFill>
                <a:latin typeface="Courier New" pitchFamily="49" charset="0"/>
                <a:ea typeface="맑은 고딕" pitchFamily="50" charset="-127"/>
                <a:cs typeface="Courier New" pitchFamily="49" charset="0"/>
              </a:rPr>
              <a:t>strdup</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wc</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program: "</a:t>
            </a:r>
            <a:r>
              <a:rPr lang="en-US" altLang="ko-KR" sz="1400" dirty="0" err="1">
                <a:solidFill>
                  <a:srgbClr val="00B0F0"/>
                </a:solidFill>
                <a:latin typeface="Courier New" pitchFamily="49" charset="0"/>
                <a:ea typeface="맑은 고딕" pitchFamily="50" charset="-127"/>
                <a:cs typeface="Courier New" pitchFamily="49" charset="0"/>
              </a:rPr>
              <a:t>wc</a:t>
            </a:r>
            <a:r>
              <a:rPr lang="en-US" altLang="ko-KR" sz="1400" dirty="0">
                <a:solidFill>
                  <a:srgbClr val="00B0F0"/>
                </a:solidFill>
                <a:latin typeface="Courier New" pitchFamily="49" charset="0"/>
                <a:ea typeface="맑은 고딕" pitchFamily="50" charset="-127"/>
                <a:cs typeface="Courier New" pitchFamily="49" charset="0"/>
              </a:rPr>
              <a:t>" (word count)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myargs</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err="1">
                <a:solidFill>
                  <a:prstClr val="black"/>
                </a:solidFill>
                <a:latin typeface="Courier New" pitchFamily="49" charset="0"/>
                <a:ea typeface="맑은 고딕" pitchFamily="50" charset="-127"/>
                <a:cs typeface="Courier New" pitchFamily="49" charset="0"/>
              </a:rPr>
              <a:t>strdup</a:t>
            </a:r>
            <a:r>
              <a:rPr lang="en-US" altLang="ko-KR" sz="1400" dirty="0">
                <a:solidFill>
                  <a:prstClr val="black"/>
                </a:solidFill>
                <a:latin typeface="Courier New" pitchFamily="49" charset="0"/>
                <a:ea typeface="맑은 고딕" pitchFamily="50" charset="-127"/>
                <a:cs typeface="Courier New" pitchFamily="49" charset="0"/>
              </a:rPr>
              <a:t>("p3.c"); 	</a:t>
            </a:r>
            <a:r>
              <a:rPr lang="en-US" altLang="ko-KR" sz="1400" dirty="0">
                <a:solidFill>
                  <a:srgbClr val="00B0F0"/>
                </a:solidFill>
                <a:latin typeface="Courier New" pitchFamily="49" charset="0"/>
                <a:ea typeface="맑은 고딕" pitchFamily="50" charset="-127"/>
                <a:cs typeface="Courier New" pitchFamily="49" charset="0"/>
              </a:rPr>
              <a:t>// argument: file to count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myargs</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a:solidFill>
                  <a:srgbClr val="FF0000"/>
                </a:solidFill>
                <a:latin typeface="Courier New" pitchFamily="49" charset="0"/>
                <a:ea typeface="맑은 고딕" pitchFamily="50" charset="-127"/>
                <a:cs typeface="Courier New" pitchFamily="49" charset="0"/>
              </a:rPr>
              <a:t>2</a:t>
            </a:r>
            <a:r>
              <a:rPr lang="en-US" altLang="ko-KR" sz="1400" dirty="0">
                <a:solidFill>
                  <a:prstClr val="black"/>
                </a:solidFill>
                <a:latin typeface="Courier New" pitchFamily="49" charset="0"/>
                <a:ea typeface="맑은 고딕" pitchFamily="50" charset="-127"/>
                <a:cs typeface="Courier New" pitchFamily="49" charset="0"/>
              </a:rPr>
              <a:t>] = NULL; 		</a:t>
            </a:r>
            <a:r>
              <a:rPr lang="en-US" altLang="ko-KR" sz="1400" dirty="0">
                <a:solidFill>
                  <a:srgbClr val="00B0F0"/>
                </a:solidFill>
                <a:latin typeface="Courier New" pitchFamily="49" charset="0"/>
                <a:ea typeface="맑은 고딕" pitchFamily="50" charset="-127"/>
                <a:cs typeface="Courier New" pitchFamily="49" charset="0"/>
              </a:rPr>
              <a:t>// marks end of array</a:t>
            </a:r>
          </a:p>
          <a:p>
            <a:r>
              <a:rPr lang="en-US" altLang="ko-KR" sz="1400" dirty="0">
                <a:solidFill>
                  <a:prstClr val="black"/>
                </a:solidFill>
                <a:latin typeface="Courier New" pitchFamily="49" charset="0"/>
                <a:ea typeface="맑은 고딕" pitchFamily="50" charset="-127"/>
                <a:cs typeface="Courier New" pitchFamily="49" charset="0"/>
              </a:rPr>
              <a:t>        …</a:t>
            </a:r>
          </a:p>
        </p:txBody>
      </p:sp>
    </p:spTree>
    <p:extLst>
      <p:ext uri="{BB962C8B-B14F-4D97-AF65-F5344CB8AC3E}">
        <p14:creationId xmlns:p14="http://schemas.microsoft.com/office/powerpoint/2010/main" val="684598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37847" y="684"/>
            <a:ext cx="10515600" cy="1325563"/>
          </a:xfrm>
        </p:spPr>
        <p:txBody>
          <a:bodyPr/>
          <a:lstStyle/>
          <a:p>
            <a:r>
              <a:rPr lang="en-US" altLang="ko-KR" dirty="0"/>
              <a:t>The exec() System Call (Cont.)</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21</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6" name="직사각형 5"/>
          <p:cNvSpPr/>
          <p:nvPr/>
        </p:nvSpPr>
        <p:spPr>
          <a:xfrm>
            <a:off x="2063552" y="1618094"/>
            <a:ext cx="7992888" cy="224676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execvp</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myargs</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myargs</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runs word count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printf</a:t>
            </a:r>
            <a:r>
              <a:rPr lang="en-US" altLang="ko-KR" sz="1400" dirty="0">
                <a:solidFill>
                  <a:prstClr val="black"/>
                </a:solidFill>
                <a:latin typeface="Courier New" pitchFamily="49" charset="0"/>
                <a:ea typeface="맑은 고딕" pitchFamily="50" charset="-127"/>
                <a:cs typeface="Courier New" pitchFamily="49" charset="0"/>
              </a:rPr>
              <a:t>("this shouldn’t print out");</a:t>
            </a:r>
          </a:p>
          <a:p>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79646">
                    <a:lumMod val="75000"/>
                  </a:srgbClr>
                </a:solidFill>
                <a:latin typeface="Courier New" pitchFamily="49" charset="0"/>
                <a:ea typeface="맑은 고딕" pitchFamily="50" charset="-127"/>
                <a:cs typeface="Courier New" pitchFamily="49" charset="0"/>
              </a:rPr>
              <a:t>else</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00B0F0"/>
                </a:solidFill>
                <a:latin typeface="Courier New" pitchFamily="49" charset="0"/>
                <a:ea typeface="맑은 고딕" pitchFamily="50" charset="-127"/>
                <a:cs typeface="Courier New" pitchFamily="49" charset="0"/>
              </a:rPr>
              <a:t>// parent goes down this path (main)</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srgbClr val="00B050"/>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wc</a:t>
            </a:r>
            <a:r>
              <a:rPr lang="en-US" altLang="ko-KR" sz="1400" dirty="0">
                <a:solidFill>
                  <a:prstClr val="black"/>
                </a:solidFill>
                <a:latin typeface="Courier New" pitchFamily="49" charset="0"/>
                <a:ea typeface="맑은 고딕" pitchFamily="50" charset="-127"/>
                <a:cs typeface="Courier New" pitchFamily="49" charset="0"/>
              </a:rPr>
              <a:t> = wait(NULL);</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printf</a:t>
            </a:r>
            <a:r>
              <a:rPr lang="en-US" altLang="ko-KR" sz="1400" dirty="0">
                <a:solidFill>
                  <a:prstClr val="black"/>
                </a:solidFill>
                <a:latin typeface="Courier New" pitchFamily="49" charset="0"/>
                <a:ea typeface="맑은 고딕" pitchFamily="50" charset="-127"/>
                <a:cs typeface="Courier New" pitchFamily="49" charset="0"/>
              </a:rPr>
              <a:t>("hello, I am parent of %d (</a:t>
            </a:r>
            <a:r>
              <a:rPr lang="en-US" altLang="ko-KR" sz="1400" dirty="0" err="1">
                <a:solidFill>
                  <a:prstClr val="black"/>
                </a:solidFill>
                <a:latin typeface="Courier New" pitchFamily="49" charset="0"/>
                <a:ea typeface="맑은 고딕" pitchFamily="50" charset="-127"/>
                <a:cs typeface="Courier New" pitchFamily="49" charset="0"/>
              </a:rPr>
              <a:t>wc</a:t>
            </a:r>
            <a:r>
              <a:rPr lang="en-US" altLang="ko-KR" sz="1400" dirty="0">
                <a:solidFill>
                  <a:prstClr val="black"/>
                </a:solidFill>
                <a:latin typeface="Courier New" pitchFamily="49" charset="0"/>
                <a:ea typeface="맑은 고딕" pitchFamily="50" charset="-127"/>
                <a:cs typeface="Courier New" pitchFamily="49" charset="0"/>
              </a:rPr>
              <a:t>:%d) (</a:t>
            </a:r>
            <a:r>
              <a:rPr lang="en-US" altLang="ko-KR" sz="1400" dirty="0" err="1">
                <a:solidFill>
                  <a:prstClr val="black"/>
                </a:solidFill>
                <a:latin typeface="Courier New" pitchFamily="49" charset="0"/>
                <a:ea typeface="맑은 고딕" pitchFamily="50" charset="-127"/>
                <a:cs typeface="Courier New" pitchFamily="49" charset="0"/>
              </a:rPr>
              <a:t>pid</a:t>
            </a:r>
            <a:r>
              <a:rPr lang="en-US" altLang="ko-KR" sz="1400" dirty="0">
                <a:solidFill>
                  <a:prstClr val="black"/>
                </a:solidFill>
                <a:latin typeface="Courier New" pitchFamily="49" charset="0"/>
                <a:ea typeface="맑은 고딕" pitchFamily="50" charset="-127"/>
                <a:cs typeface="Courier New" pitchFamily="49" charset="0"/>
              </a:rPr>
              <a:t>:%d)\n",</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rc</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wc</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getpid</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lumMod val="75000"/>
                  </a:srgbClr>
                </a:solidFill>
                <a:latin typeface="Courier New" pitchFamily="49" charset="0"/>
                <a:ea typeface="맑은 고딕" pitchFamily="50" charset="-127"/>
                <a:cs typeface="Courier New" pitchFamily="49" charset="0"/>
              </a:rPr>
              <a:t> return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a:t>
            </a:r>
          </a:p>
        </p:txBody>
      </p:sp>
      <p:sp>
        <p:nvSpPr>
          <p:cNvPr id="7" name="TextBox 6"/>
          <p:cNvSpPr txBox="1"/>
          <p:nvPr/>
        </p:nvSpPr>
        <p:spPr>
          <a:xfrm>
            <a:off x="2063552" y="1243650"/>
            <a:ext cx="1296144" cy="338554"/>
          </a:xfrm>
          <a:prstGeom prst="rect">
            <a:avLst/>
          </a:prstGeom>
          <a:noFill/>
        </p:spPr>
        <p:txBody>
          <a:bodyPr wrap="square" rtlCol="0">
            <a:spAutoFit/>
          </a:bodyPr>
          <a:lstStyle/>
          <a:p>
            <a:r>
              <a:rPr lang="en-US" altLang="ko-KR" sz="1600" b="1" dirty="0">
                <a:solidFill>
                  <a:prstClr val="black"/>
                </a:solidFill>
                <a:latin typeface="맑은 고딕" pitchFamily="50" charset="-127"/>
                <a:ea typeface="맑은 고딕" pitchFamily="50" charset="-127"/>
              </a:rPr>
              <a:t>p3.c (Cont.)</a:t>
            </a:r>
            <a:endParaRPr lang="ko-KR" altLang="en-US" sz="1600" b="1" dirty="0">
              <a:solidFill>
                <a:prstClr val="black"/>
              </a:solidFill>
              <a:latin typeface="맑은 고딕" pitchFamily="50" charset="-127"/>
              <a:ea typeface="맑은 고딕" pitchFamily="50" charset="-127"/>
            </a:endParaRPr>
          </a:p>
        </p:txBody>
      </p:sp>
      <p:sp>
        <p:nvSpPr>
          <p:cNvPr id="9" name="직사각형 8"/>
          <p:cNvSpPr/>
          <p:nvPr/>
        </p:nvSpPr>
        <p:spPr>
          <a:xfrm>
            <a:off x="2063552" y="4415948"/>
            <a:ext cx="8064896" cy="1389317"/>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prompt&gt; ./p3</a:t>
            </a:r>
          </a:p>
          <a:p>
            <a:r>
              <a:rPr lang="en-US" altLang="ko-KR" sz="1400" dirty="0">
                <a:solidFill>
                  <a:prstClr val="black"/>
                </a:solidFill>
                <a:latin typeface="Courier New" pitchFamily="49" charset="0"/>
                <a:ea typeface="맑은 고딕" pitchFamily="50" charset="-127"/>
                <a:cs typeface="Courier New" pitchFamily="49" charset="0"/>
              </a:rPr>
              <a:t>hello world (pid:29383)</a:t>
            </a:r>
          </a:p>
          <a:p>
            <a:r>
              <a:rPr lang="en-US" altLang="ko-KR" sz="1400" dirty="0">
                <a:solidFill>
                  <a:prstClr val="black"/>
                </a:solidFill>
                <a:latin typeface="Courier New" pitchFamily="49" charset="0"/>
                <a:ea typeface="맑은 고딕" pitchFamily="50" charset="-127"/>
                <a:cs typeface="Courier New" pitchFamily="49" charset="0"/>
              </a:rPr>
              <a:t>hello, I am child (pid:29384)</a:t>
            </a:r>
          </a:p>
          <a:p>
            <a:r>
              <a:rPr lang="en-US" altLang="ko-KR" sz="1400" dirty="0">
                <a:solidFill>
                  <a:prstClr val="black"/>
                </a:solidFill>
                <a:latin typeface="Courier New" pitchFamily="49" charset="0"/>
                <a:ea typeface="맑은 고딕" pitchFamily="50" charset="-127"/>
                <a:cs typeface="Courier New" pitchFamily="49" charset="0"/>
              </a:rPr>
              <a:t>29 107 1030 p3.c</a:t>
            </a:r>
          </a:p>
          <a:p>
            <a:r>
              <a:rPr lang="en-US" altLang="ko-KR" sz="1400" dirty="0">
                <a:solidFill>
                  <a:prstClr val="black"/>
                </a:solidFill>
                <a:latin typeface="Courier New" pitchFamily="49" charset="0"/>
                <a:ea typeface="맑은 고딕" pitchFamily="50" charset="-127"/>
                <a:cs typeface="Courier New" pitchFamily="49" charset="0"/>
              </a:rPr>
              <a:t>hello, I am parent of 29384 (wc:29384) (pid:29383)</a:t>
            </a:r>
          </a:p>
          <a:p>
            <a:r>
              <a:rPr lang="en-US" altLang="ko-KR" sz="1400" dirty="0">
                <a:solidFill>
                  <a:prstClr val="black"/>
                </a:solidFill>
                <a:latin typeface="Courier New" pitchFamily="49" charset="0"/>
                <a:ea typeface="맑은 고딕" pitchFamily="50" charset="-127"/>
                <a:cs typeface="Courier New" pitchFamily="49" charset="0"/>
              </a:rPr>
              <a:t>prompt&gt;</a:t>
            </a:r>
            <a:endParaRPr lang="ko-KR" altLang="en-US" sz="1400" dirty="0">
              <a:solidFill>
                <a:prstClr val="black"/>
              </a:solidFill>
              <a:latin typeface="Courier New" pitchFamily="49" charset="0"/>
              <a:ea typeface="맑은 고딕" pitchFamily="50" charset="-127"/>
              <a:cs typeface="Courier New" pitchFamily="49" charset="0"/>
            </a:endParaRPr>
          </a:p>
        </p:txBody>
      </p:sp>
      <p:sp>
        <p:nvSpPr>
          <p:cNvPr id="10" name="TextBox 9"/>
          <p:cNvSpPr txBox="1"/>
          <p:nvPr/>
        </p:nvSpPr>
        <p:spPr>
          <a:xfrm>
            <a:off x="2135560" y="4077394"/>
            <a:ext cx="2655912" cy="338554"/>
          </a:xfrm>
          <a:prstGeom prst="rect">
            <a:avLst/>
          </a:prstGeom>
          <a:noFill/>
        </p:spPr>
        <p:txBody>
          <a:bodyPr wrap="square" rtlCol="0">
            <a:spAutoFit/>
          </a:bodyPr>
          <a:lstStyle/>
          <a:p>
            <a:r>
              <a:rPr lang="en-US" altLang="ko-KR" sz="1600" b="1" dirty="0">
                <a:solidFill>
                  <a:prstClr val="black"/>
                </a:solidFill>
                <a:latin typeface="맑은 고딕" pitchFamily="50" charset="-127"/>
                <a:ea typeface="맑은 고딕" pitchFamily="50" charset="-127"/>
              </a:rPr>
              <a:t>Result</a:t>
            </a:r>
            <a:endParaRPr lang="ko-KR" altLang="en-US" sz="1600" b="1" dirty="0">
              <a:solidFill>
                <a:prstClr val="black"/>
              </a:solidFill>
              <a:latin typeface="맑은 고딕" pitchFamily="50" charset="-127"/>
              <a:ea typeface="맑은 고딕" pitchFamily="50" charset="-127"/>
            </a:endParaRPr>
          </a:p>
        </p:txBody>
      </p:sp>
      <p:pic>
        <p:nvPicPr>
          <p:cNvPr id="3" name="Picture 2">
            <a:extLst>
              <a:ext uri="{FF2B5EF4-FFF2-40B4-BE49-F238E27FC236}">
                <a16:creationId xmlns:a16="http://schemas.microsoft.com/office/drawing/2014/main" id="{2B8B845C-3B84-4A6B-ACD3-7C2D6D5B1560}"/>
              </a:ext>
            </a:extLst>
          </p:cNvPr>
          <p:cNvPicPr>
            <a:picLocks noChangeAspect="1"/>
          </p:cNvPicPr>
          <p:nvPr/>
        </p:nvPicPr>
        <p:blipFill>
          <a:blip r:embed="rId2"/>
          <a:stretch>
            <a:fillRect/>
          </a:stretch>
        </p:blipFill>
        <p:spPr>
          <a:xfrm>
            <a:off x="2063552" y="5872318"/>
            <a:ext cx="4763165" cy="543001"/>
          </a:xfrm>
          <a:prstGeom prst="rect">
            <a:avLst/>
          </a:prstGeom>
        </p:spPr>
      </p:pic>
    </p:spTree>
    <p:extLst>
      <p:ext uri="{BB962C8B-B14F-4D97-AF65-F5344CB8AC3E}">
        <p14:creationId xmlns:p14="http://schemas.microsoft.com/office/powerpoint/2010/main" val="2199836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All of the above with redirection</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22</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6" name="직사각형 5"/>
          <p:cNvSpPr/>
          <p:nvPr/>
        </p:nvSpPr>
        <p:spPr>
          <a:xfrm>
            <a:off x="2063552" y="2014626"/>
            <a:ext cx="8136904" cy="397031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#include &lt;</a:t>
            </a:r>
            <a:r>
              <a:rPr lang="en-US" altLang="ko-KR" sz="1400" dirty="0" err="1">
                <a:solidFill>
                  <a:prstClr val="black"/>
                </a:solidFill>
                <a:latin typeface="Courier New" pitchFamily="49" charset="0"/>
                <a:ea typeface="맑은 고딕" pitchFamily="50" charset="-127"/>
                <a:cs typeface="Courier New" pitchFamily="49" charset="0"/>
              </a:rPr>
              <a:t>stdio.h</a:t>
            </a:r>
            <a:r>
              <a:rPr lang="en-US" altLang="ko-KR" sz="1400" dirty="0">
                <a:solidFill>
                  <a:prstClr val="black"/>
                </a:solidFill>
                <a:latin typeface="Courier New" pitchFamily="49" charset="0"/>
                <a:ea typeface="맑은 고딕" pitchFamily="50" charset="-127"/>
                <a:cs typeface="Courier New" pitchFamily="49" charset="0"/>
              </a:rPr>
              <a:t>&gt;</a:t>
            </a:r>
          </a:p>
          <a:p>
            <a:r>
              <a:rPr lang="en-US" altLang="ko-KR" sz="1400" dirty="0">
                <a:solidFill>
                  <a:prstClr val="black"/>
                </a:solidFill>
                <a:latin typeface="Courier New" pitchFamily="49" charset="0"/>
                <a:ea typeface="맑은 고딕" pitchFamily="50" charset="-127"/>
                <a:cs typeface="Courier New" pitchFamily="49" charset="0"/>
              </a:rPr>
              <a:t>#include &lt;</a:t>
            </a:r>
            <a:r>
              <a:rPr lang="en-US" altLang="ko-KR" sz="1400" dirty="0" err="1">
                <a:solidFill>
                  <a:prstClr val="black"/>
                </a:solidFill>
                <a:latin typeface="Courier New" pitchFamily="49" charset="0"/>
                <a:ea typeface="맑은 고딕" pitchFamily="50" charset="-127"/>
                <a:cs typeface="Courier New" pitchFamily="49" charset="0"/>
              </a:rPr>
              <a:t>stdlib.h</a:t>
            </a:r>
            <a:r>
              <a:rPr lang="en-US" altLang="ko-KR" sz="1400" dirty="0">
                <a:solidFill>
                  <a:prstClr val="black"/>
                </a:solidFill>
                <a:latin typeface="Courier New" pitchFamily="49" charset="0"/>
                <a:ea typeface="맑은 고딕" pitchFamily="50" charset="-127"/>
                <a:cs typeface="Courier New" pitchFamily="49" charset="0"/>
              </a:rPr>
              <a:t>&gt;</a:t>
            </a:r>
          </a:p>
          <a:p>
            <a:r>
              <a:rPr lang="en-US" altLang="ko-KR" sz="1400" dirty="0">
                <a:solidFill>
                  <a:prstClr val="black"/>
                </a:solidFill>
                <a:latin typeface="Courier New" pitchFamily="49" charset="0"/>
                <a:ea typeface="맑은 고딕" pitchFamily="50" charset="-127"/>
                <a:cs typeface="Courier New" pitchFamily="49" charset="0"/>
              </a:rPr>
              <a:t>#include &lt;</a:t>
            </a:r>
            <a:r>
              <a:rPr lang="en-US" altLang="ko-KR" sz="1400" dirty="0" err="1">
                <a:solidFill>
                  <a:prstClr val="black"/>
                </a:solidFill>
                <a:latin typeface="Courier New" pitchFamily="49" charset="0"/>
                <a:ea typeface="맑은 고딕" pitchFamily="50" charset="-127"/>
                <a:cs typeface="Courier New" pitchFamily="49" charset="0"/>
              </a:rPr>
              <a:t>unistd.h</a:t>
            </a:r>
            <a:r>
              <a:rPr lang="en-US" altLang="ko-KR" sz="1400" dirty="0">
                <a:solidFill>
                  <a:prstClr val="black"/>
                </a:solidFill>
                <a:latin typeface="Courier New" pitchFamily="49" charset="0"/>
                <a:ea typeface="맑은 고딕" pitchFamily="50" charset="-127"/>
                <a:cs typeface="Courier New" pitchFamily="49" charset="0"/>
              </a:rPr>
              <a:t>&gt;</a:t>
            </a:r>
          </a:p>
          <a:p>
            <a:r>
              <a:rPr lang="en-US" altLang="ko-KR" sz="1400" dirty="0">
                <a:solidFill>
                  <a:prstClr val="black"/>
                </a:solidFill>
                <a:latin typeface="Courier New" pitchFamily="49" charset="0"/>
                <a:ea typeface="맑은 고딕" pitchFamily="50" charset="-127"/>
                <a:cs typeface="Courier New" pitchFamily="49" charset="0"/>
              </a:rPr>
              <a:t>#include &lt;</a:t>
            </a:r>
            <a:r>
              <a:rPr lang="en-US" altLang="ko-KR" sz="1400" dirty="0" err="1">
                <a:solidFill>
                  <a:prstClr val="black"/>
                </a:solidFill>
                <a:latin typeface="Courier New" pitchFamily="49" charset="0"/>
                <a:ea typeface="맑은 고딕" pitchFamily="50" charset="-127"/>
                <a:cs typeface="Courier New" pitchFamily="49" charset="0"/>
              </a:rPr>
              <a:t>string.h</a:t>
            </a:r>
            <a:r>
              <a:rPr lang="en-US" altLang="ko-KR" sz="1400" dirty="0">
                <a:solidFill>
                  <a:prstClr val="black"/>
                </a:solidFill>
                <a:latin typeface="Courier New" pitchFamily="49" charset="0"/>
                <a:ea typeface="맑은 고딕" pitchFamily="50" charset="-127"/>
                <a:cs typeface="Courier New" pitchFamily="49" charset="0"/>
              </a:rPr>
              <a:t>&gt;</a:t>
            </a:r>
          </a:p>
          <a:p>
            <a:r>
              <a:rPr lang="en-US" altLang="ko-KR" sz="1400" dirty="0">
                <a:solidFill>
                  <a:prstClr val="black"/>
                </a:solidFill>
                <a:latin typeface="Courier New" pitchFamily="49" charset="0"/>
                <a:ea typeface="맑은 고딕" pitchFamily="50" charset="-127"/>
                <a:cs typeface="Courier New" pitchFamily="49" charset="0"/>
              </a:rPr>
              <a:t>#include &lt;</a:t>
            </a:r>
            <a:r>
              <a:rPr lang="en-US" altLang="ko-KR" sz="1400" dirty="0" err="1">
                <a:solidFill>
                  <a:prstClr val="black"/>
                </a:solidFill>
                <a:latin typeface="Courier New" pitchFamily="49" charset="0"/>
                <a:ea typeface="맑은 고딕" pitchFamily="50" charset="-127"/>
                <a:cs typeface="Courier New" pitchFamily="49" charset="0"/>
              </a:rPr>
              <a:t>fcntl.h</a:t>
            </a:r>
            <a:r>
              <a:rPr lang="en-US" altLang="ko-KR" sz="1400" dirty="0">
                <a:solidFill>
                  <a:prstClr val="black"/>
                </a:solidFill>
                <a:latin typeface="Courier New" pitchFamily="49" charset="0"/>
                <a:ea typeface="맑은 고딕" pitchFamily="50" charset="-127"/>
                <a:cs typeface="Courier New" pitchFamily="49" charset="0"/>
              </a:rPr>
              <a:t>&gt;</a:t>
            </a:r>
          </a:p>
          <a:p>
            <a:r>
              <a:rPr lang="en-US" altLang="ko-KR" sz="1400" dirty="0">
                <a:solidFill>
                  <a:prstClr val="black"/>
                </a:solidFill>
                <a:latin typeface="Courier New" pitchFamily="49" charset="0"/>
                <a:ea typeface="맑은 고딕" pitchFamily="50" charset="-127"/>
                <a:cs typeface="Courier New" pitchFamily="49" charset="0"/>
              </a:rPr>
              <a:t>#include &lt;sys/</a:t>
            </a:r>
            <a:r>
              <a:rPr lang="en-US" altLang="ko-KR" sz="1400" dirty="0" err="1">
                <a:solidFill>
                  <a:prstClr val="black"/>
                </a:solidFill>
                <a:latin typeface="Courier New" pitchFamily="49" charset="0"/>
                <a:ea typeface="맑은 고딕" pitchFamily="50" charset="-127"/>
                <a:cs typeface="Courier New" pitchFamily="49" charset="0"/>
              </a:rPr>
              <a:t>wait.h</a:t>
            </a:r>
            <a:r>
              <a:rPr lang="en-US" altLang="ko-KR" sz="1400" dirty="0">
                <a:solidFill>
                  <a:prstClr val="black"/>
                </a:solidFill>
                <a:latin typeface="Courier New" pitchFamily="49" charset="0"/>
                <a:ea typeface="맑은 고딕" pitchFamily="50" charset="-127"/>
                <a:cs typeface="Courier New" pitchFamily="49" charset="0"/>
              </a:rPr>
              <a:t>&gt;</a:t>
            </a:r>
          </a:p>
          <a:p>
            <a:endParaRPr lang="en-US" altLang="ko-KR" sz="1400" dirty="0">
              <a:solidFill>
                <a:prstClr val="black"/>
              </a:solidFill>
              <a:latin typeface="Courier New" pitchFamily="49" charset="0"/>
              <a:ea typeface="맑은 고딕" pitchFamily="50" charset="-127"/>
              <a:cs typeface="Courier New" pitchFamily="49" charset="0"/>
            </a:endParaRPr>
          </a:p>
          <a:p>
            <a:r>
              <a:rPr lang="en-US" altLang="ko-KR" sz="1400" dirty="0" err="1">
                <a:solidFill>
                  <a:srgbClr val="00B050"/>
                </a:solidFill>
                <a:latin typeface="Courier New" pitchFamily="49" charset="0"/>
                <a:ea typeface="맑은 고딕" pitchFamily="50" charset="-127"/>
                <a:cs typeface="Courier New" pitchFamily="49" charset="0"/>
              </a:rPr>
              <a:t>int</a:t>
            </a:r>
            <a:endParaRPr lang="en-US" altLang="ko-KR" sz="1400" dirty="0">
              <a:solidFill>
                <a:srgbClr val="00B050"/>
              </a:solidFill>
              <a:latin typeface="Courier New" pitchFamily="49" charset="0"/>
              <a:ea typeface="맑은 고딕" pitchFamily="50" charset="-127"/>
              <a:cs typeface="Courier New" pitchFamily="49" charset="0"/>
            </a:endParaRPr>
          </a:p>
          <a:p>
            <a:r>
              <a:rPr lang="en-US" altLang="ko-KR" sz="1400" dirty="0">
                <a:solidFill>
                  <a:prstClr val="black"/>
                </a:solidFill>
                <a:latin typeface="Courier New" pitchFamily="49" charset="0"/>
                <a:ea typeface="맑은 고딕" pitchFamily="50" charset="-127"/>
                <a:cs typeface="Courier New" pitchFamily="49" charset="0"/>
              </a:rPr>
              <a:t>main(</a:t>
            </a:r>
            <a:r>
              <a:rPr lang="en-US" altLang="ko-KR" sz="1400" dirty="0" err="1">
                <a:solidFill>
                  <a:prstClr val="black"/>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argc</a:t>
            </a:r>
            <a:r>
              <a:rPr lang="en-US" altLang="ko-KR" sz="1400" dirty="0">
                <a:solidFill>
                  <a:prstClr val="black"/>
                </a:solidFill>
                <a:latin typeface="Courier New" pitchFamily="49" charset="0"/>
                <a:ea typeface="맑은 고딕" pitchFamily="50" charset="-127"/>
                <a:cs typeface="Courier New" pitchFamily="49" charset="0"/>
              </a:rPr>
              <a:t>, char *</a:t>
            </a:r>
            <a:r>
              <a:rPr lang="en-US" altLang="ko-KR" sz="1400" dirty="0" err="1">
                <a:solidFill>
                  <a:prstClr val="black"/>
                </a:solidFill>
                <a:latin typeface="Courier New" pitchFamily="49" charset="0"/>
                <a:ea typeface="맑은 고딕" pitchFamily="50" charset="-127"/>
                <a:cs typeface="Courier New" pitchFamily="49" charset="0"/>
              </a:rPr>
              <a:t>argv</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rc</a:t>
            </a:r>
            <a:r>
              <a:rPr lang="en-US" altLang="ko-KR" sz="1400" dirty="0">
                <a:solidFill>
                  <a:prstClr val="black"/>
                </a:solidFill>
                <a:latin typeface="Courier New" pitchFamily="49" charset="0"/>
                <a:ea typeface="맑은 고딕" pitchFamily="50" charset="-127"/>
                <a:cs typeface="Courier New" pitchFamily="49" charset="0"/>
              </a:rPr>
              <a:t> = fork();</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chemeClr val="accent6">
                    <a:lumMod val="75000"/>
                  </a:schemeClr>
                </a:solidFill>
                <a:latin typeface="Courier New" pitchFamily="49" charset="0"/>
                <a:ea typeface="맑은 고딕" pitchFamily="50" charset="-127"/>
                <a:cs typeface="Courier New" pitchFamily="49" charset="0"/>
              </a:rPr>
              <a:t>if</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rc</a:t>
            </a:r>
            <a:r>
              <a:rPr lang="en-US" altLang="ko-KR" sz="1400" dirty="0">
                <a:solidFill>
                  <a:prstClr val="black"/>
                </a:solidFill>
                <a:latin typeface="Courier New" pitchFamily="49" charset="0"/>
                <a:ea typeface="맑은 고딕" pitchFamily="50" charset="-127"/>
                <a:cs typeface="Courier New" pitchFamily="49" charset="0"/>
              </a:rPr>
              <a:t> &lt;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00B0F0"/>
                </a:solidFill>
                <a:latin typeface="Courier New" pitchFamily="49" charset="0"/>
                <a:ea typeface="맑은 고딕" pitchFamily="50" charset="-127"/>
                <a:cs typeface="Courier New" pitchFamily="49" charset="0"/>
              </a:rPr>
              <a:t>// fork failed; exit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fprintf</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stderr</a:t>
            </a:r>
            <a:r>
              <a:rPr lang="en-US" altLang="ko-KR" sz="1400" dirty="0">
                <a:solidFill>
                  <a:prstClr val="black"/>
                </a:solidFill>
                <a:latin typeface="Courier New" pitchFamily="49" charset="0"/>
                <a:ea typeface="맑은 고딕" pitchFamily="50" charset="-127"/>
                <a:cs typeface="Courier New" pitchFamily="49" charset="0"/>
              </a:rPr>
              <a:t>, "fork failed\n");</a:t>
            </a:r>
          </a:p>
          <a:p>
            <a:r>
              <a:rPr lang="en-US" altLang="ko-KR" sz="1400" dirty="0">
                <a:solidFill>
                  <a:prstClr val="black"/>
                </a:solidFill>
                <a:latin typeface="Courier New" pitchFamily="49" charset="0"/>
                <a:ea typeface="맑은 고딕" pitchFamily="50" charset="-127"/>
                <a:cs typeface="Courier New" pitchFamily="49" charset="0"/>
              </a:rPr>
              <a:t>        exit(</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chemeClr val="accent6">
                    <a:lumMod val="75000"/>
                  </a:schemeClr>
                </a:solidFill>
                <a:latin typeface="Courier New" pitchFamily="49" charset="0"/>
                <a:ea typeface="맑은 고딕" pitchFamily="50" charset="-127"/>
                <a:cs typeface="Courier New" pitchFamily="49" charset="0"/>
              </a:rPr>
              <a:t>else if </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rc</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00B0F0"/>
                </a:solidFill>
                <a:latin typeface="Courier New" pitchFamily="49" charset="0"/>
                <a:ea typeface="맑은 고딕" pitchFamily="50" charset="-127"/>
                <a:cs typeface="Courier New" pitchFamily="49" charset="0"/>
              </a:rPr>
              <a:t>// child: redirect standard output to a file</a:t>
            </a:r>
          </a:p>
          <a:p>
            <a:r>
              <a:rPr lang="en-US" altLang="ko-KR" sz="1400" dirty="0">
                <a:solidFill>
                  <a:prstClr val="black"/>
                </a:solidFill>
                <a:latin typeface="Courier New" pitchFamily="49" charset="0"/>
                <a:ea typeface="맑은 고딕" pitchFamily="50" charset="-127"/>
                <a:cs typeface="Courier New" pitchFamily="49" charset="0"/>
              </a:rPr>
              <a:t>        close(STDOUT_FILENO);</a:t>
            </a:r>
          </a:p>
          <a:p>
            <a:r>
              <a:rPr lang="en-US" altLang="ko-KR" sz="1400" dirty="0">
                <a:solidFill>
                  <a:prstClr val="black"/>
                </a:solidFill>
                <a:latin typeface="Courier New" pitchFamily="49" charset="0"/>
                <a:ea typeface="맑은 고딕" pitchFamily="50" charset="-127"/>
                <a:cs typeface="Courier New" pitchFamily="49" charset="0"/>
              </a:rPr>
              <a:t>        open("./p4.output", O_CREAT|O_WRONLY|O_TRUNC, S_IRWXU);</a:t>
            </a:r>
          </a:p>
          <a:p>
            <a:r>
              <a:rPr lang="en-US" altLang="ko-KR" sz="1400" dirty="0">
                <a:solidFill>
                  <a:prstClr val="black"/>
                </a:solidFill>
                <a:latin typeface="Courier New" pitchFamily="49" charset="0"/>
                <a:ea typeface="맑은 고딕" pitchFamily="50" charset="-127"/>
                <a:cs typeface="Courier New" pitchFamily="49" charset="0"/>
              </a:rPr>
              <a:t>        …</a:t>
            </a:r>
          </a:p>
          <a:p>
            <a:endParaRPr lang="en-US" altLang="ko-KR" sz="1400" dirty="0">
              <a:solidFill>
                <a:prstClr val="black"/>
              </a:solidFill>
              <a:latin typeface="Courier New" pitchFamily="49" charset="0"/>
              <a:ea typeface="맑은 고딕" pitchFamily="50" charset="-127"/>
              <a:cs typeface="Courier New" pitchFamily="49" charset="0"/>
            </a:endParaRPr>
          </a:p>
        </p:txBody>
      </p:sp>
      <p:sp>
        <p:nvSpPr>
          <p:cNvPr id="7" name="TextBox 6"/>
          <p:cNvSpPr txBox="1"/>
          <p:nvPr/>
        </p:nvSpPr>
        <p:spPr>
          <a:xfrm>
            <a:off x="1975629" y="1643220"/>
            <a:ext cx="720080" cy="338554"/>
          </a:xfrm>
          <a:prstGeom prst="rect">
            <a:avLst/>
          </a:prstGeom>
          <a:noFill/>
        </p:spPr>
        <p:txBody>
          <a:bodyPr wrap="square" rtlCol="0">
            <a:spAutoFit/>
          </a:bodyPr>
          <a:lstStyle/>
          <a:p>
            <a:r>
              <a:rPr lang="en-US" altLang="ko-KR" sz="1600" b="1" dirty="0">
                <a:solidFill>
                  <a:prstClr val="black"/>
                </a:solidFill>
                <a:latin typeface="맑은 고딕" pitchFamily="50" charset="-127"/>
                <a:ea typeface="맑은 고딕" pitchFamily="50" charset="-127"/>
              </a:rPr>
              <a:t>p4.c</a:t>
            </a:r>
            <a:endParaRPr lang="ko-KR" altLang="en-US" sz="1600" b="1" dirty="0">
              <a:solidFill>
                <a:prstClr val="black"/>
              </a:solidFill>
              <a:latin typeface="맑은 고딕" pitchFamily="50" charset="-127"/>
              <a:ea typeface="맑은 고딕" pitchFamily="50" charset="-127"/>
            </a:endParaRPr>
          </a:p>
        </p:txBody>
      </p:sp>
    </p:spTree>
    <p:extLst>
      <p:ext uri="{BB962C8B-B14F-4D97-AF65-F5344CB8AC3E}">
        <p14:creationId xmlns:p14="http://schemas.microsoft.com/office/powerpoint/2010/main" val="3534290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All of the above with redirection (Cont.)</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23</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6" name="직사각형 5"/>
          <p:cNvSpPr/>
          <p:nvPr/>
        </p:nvSpPr>
        <p:spPr>
          <a:xfrm>
            <a:off x="1847528" y="1883216"/>
            <a:ext cx="8136904" cy="267765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srgbClr val="00B0F0"/>
                </a:solidFill>
                <a:latin typeface="Courier New" pitchFamily="49" charset="0"/>
                <a:ea typeface="맑은 고딕" pitchFamily="50" charset="-127"/>
                <a:cs typeface="Courier New" pitchFamily="49" charset="0"/>
              </a:rPr>
              <a:t>        // now exec "</a:t>
            </a:r>
            <a:r>
              <a:rPr lang="en-US" altLang="ko-KR" sz="1400" dirty="0" err="1">
                <a:solidFill>
                  <a:srgbClr val="00B0F0"/>
                </a:solidFill>
                <a:latin typeface="Courier New" pitchFamily="49" charset="0"/>
                <a:ea typeface="맑은 고딕" pitchFamily="50" charset="-127"/>
                <a:cs typeface="Courier New" pitchFamily="49" charset="0"/>
              </a:rPr>
              <a:t>wc</a:t>
            </a:r>
            <a:r>
              <a:rPr lang="en-US" altLang="ko-KR" sz="1400" dirty="0">
                <a:solidFill>
                  <a:srgbClr val="00B0F0"/>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50"/>
                </a:solidFill>
                <a:latin typeface="Courier New" pitchFamily="49" charset="0"/>
                <a:ea typeface="맑은 고딕" pitchFamily="50" charset="-127"/>
                <a:cs typeface="Courier New" pitchFamily="49" charset="0"/>
              </a:rPr>
              <a:t>char</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myargs</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a:solidFill>
                  <a:srgbClr val="FF0000"/>
                </a:solidFill>
                <a:latin typeface="Courier New" pitchFamily="49" charset="0"/>
                <a:ea typeface="맑은 고딕" pitchFamily="50" charset="-127"/>
                <a:cs typeface="Courier New" pitchFamily="49" charset="0"/>
              </a:rPr>
              <a:t>3</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myargs</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err="1">
                <a:solidFill>
                  <a:prstClr val="black"/>
                </a:solidFill>
                <a:latin typeface="Courier New" pitchFamily="49" charset="0"/>
                <a:ea typeface="맑은 고딕" pitchFamily="50" charset="-127"/>
                <a:cs typeface="Courier New" pitchFamily="49" charset="0"/>
              </a:rPr>
              <a:t>strdup</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wc</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program: "</a:t>
            </a:r>
            <a:r>
              <a:rPr lang="en-US" altLang="ko-KR" sz="1400" dirty="0" err="1">
                <a:solidFill>
                  <a:srgbClr val="00B0F0"/>
                </a:solidFill>
                <a:latin typeface="Courier New" pitchFamily="49" charset="0"/>
                <a:ea typeface="맑은 고딕" pitchFamily="50" charset="-127"/>
                <a:cs typeface="Courier New" pitchFamily="49" charset="0"/>
              </a:rPr>
              <a:t>wc</a:t>
            </a:r>
            <a:r>
              <a:rPr lang="en-US" altLang="ko-KR" sz="1400" dirty="0">
                <a:solidFill>
                  <a:srgbClr val="00B0F0"/>
                </a:solidFill>
                <a:latin typeface="Courier New" pitchFamily="49" charset="0"/>
                <a:ea typeface="맑은 고딕" pitchFamily="50" charset="-127"/>
                <a:cs typeface="Courier New" pitchFamily="49" charset="0"/>
              </a:rPr>
              <a:t>" (word count)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myargs</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err="1">
                <a:solidFill>
                  <a:prstClr val="black"/>
                </a:solidFill>
                <a:latin typeface="Courier New" pitchFamily="49" charset="0"/>
                <a:ea typeface="맑은 고딕" pitchFamily="50" charset="-127"/>
                <a:cs typeface="Courier New" pitchFamily="49" charset="0"/>
              </a:rPr>
              <a:t>strdup</a:t>
            </a:r>
            <a:r>
              <a:rPr lang="en-US" altLang="ko-KR" sz="1400" dirty="0">
                <a:solidFill>
                  <a:prstClr val="black"/>
                </a:solidFill>
                <a:latin typeface="Courier New" pitchFamily="49" charset="0"/>
                <a:ea typeface="맑은 고딕" pitchFamily="50" charset="-127"/>
                <a:cs typeface="Courier New" pitchFamily="49" charset="0"/>
              </a:rPr>
              <a:t>("p4.c"); 	</a:t>
            </a:r>
            <a:r>
              <a:rPr lang="en-US" altLang="ko-KR" sz="1400" dirty="0">
                <a:solidFill>
                  <a:srgbClr val="00B0F0"/>
                </a:solidFill>
                <a:latin typeface="Courier New" pitchFamily="49" charset="0"/>
                <a:ea typeface="맑은 고딕" pitchFamily="50" charset="-127"/>
                <a:cs typeface="Courier New" pitchFamily="49" charset="0"/>
              </a:rPr>
              <a:t>// argument: file to count</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myargs</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a:solidFill>
                  <a:srgbClr val="FF0000"/>
                </a:solidFill>
                <a:latin typeface="Courier New" pitchFamily="49" charset="0"/>
                <a:ea typeface="맑은 고딕" pitchFamily="50" charset="-127"/>
                <a:cs typeface="Courier New" pitchFamily="49" charset="0"/>
              </a:rPr>
              <a:t>2</a:t>
            </a:r>
            <a:r>
              <a:rPr lang="en-US" altLang="ko-KR" sz="1400" dirty="0">
                <a:solidFill>
                  <a:prstClr val="black"/>
                </a:solidFill>
                <a:latin typeface="Courier New" pitchFamily="49" charset="0"/>
                <a:ea typeface="맑은 고딕" pitchFamily="50" charset="-127"/>
                <a:cs typeface="Courier New" pitchFamily="49" charset="0"/>
              </a:rPr>
              <a:t>] = NULL; 		</a:t>
            </a:r>
            <a:r>
              <a:rPr lang="en-US" altLang="ko-KR" sz="1400" dirty="0">
                <a:solidFill>
                  <a:srgbClr val="00B0F0"/>
                </a:solidFill>
                <a:latin typeface="Courier New" pitchFamily="49" charset="0"/>
                <a:ea typeface="맑은 고딕" pitchFamily="50" charset="-127"/>
                <a:cs typeface="Courier New" pitchFamily="49" charset="0"/>
              </a:rPr>
              <a:t>// marks end of array</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execvp</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myargs</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myargs</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runs word count</a:t>
            </a:r>
          </a:p>
          <a:p>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chemeClr val="accent6">
                    <a:lumMod val="75000"/>
                  </a:schemeClr>
                </a:solidFill>
                <a:latin typeface="Courier New" pitchFamily="49" charset="0"/>
                <a:ea typeface="맑은 고딕" pitchFamily="50" charset="-127"/>
                <a:cs typeface="Courier New" pitchFamily="49" charset="0"/>
              </a:rPr>
              <a:t>else </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parent goes down this path (main)</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wc</a:t>
            </a:r>
            <a:r>
              <a:rPr lang="en-US" altLang="ko-KR" sz="1400" dirty="0">
                <a:solidFill>
                  <a:prstClr val="black"/>
                </a:solidFill>
                <a:latin typeface="Courier New" pitchFamily="49" charset="0"/>
                <a:ea typeface="맑은 고딕" pitchFamily="50" charset="-127"/>
                <a:cs typeface="Courier New" pitchFamily="49" charset="0"/>
              </a:rPr>
              <a:t> = wait(NULL);</a:t>
            </a:r>
          </a:p>
          <a:p>
            <a:r>
              <a:rPr lang="en-US" altLang="ko-KR" sz="1400" dirty="0">
                <a:solidFill>
                  <a:prstClr val="black"/>
                </a:solidFill>
                <a:latin typeface="Courier New" pitchFamily="49" charset="0"/>
                <a:ea typeface="맑은 고딕" pitchFamily="50" charset="-127"/>
                <a:cs typeface="Courier New" pitchFamily="49" charset="0"/>
              </a:rPr>
              <a:t>    }</a:t>
            </a:r>
          </a:p>
          <a:p>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chemeClr val="accent6">
                    <a:lumMod val="75000"/>
                  </a:schemeClr>
                </a:solidFill>
                <a:latin typeface="Courier New" pitchFamily="49" charset="0"/>
                <a:ea typeface="맑은 고딕" pitchFamily="50" charset="-127"/>
                <a:cs typeface="Courier New" pitchFamily="49" charset="0"/>
              </a:rPr>
              <a:t>return</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a:t>
            </a:r>
          </a:p>
          <a:p>
            <a:r>
              <a:rPr lang="en-US" altLang="ko-KR" sz="1400" dirty="0">
                <a:solidFill>
                  <a:prstClr val="black"/>
                </a:solidFill>
                <a:latin typeface="Courier New" pitchFamily="49" charset="0"/>
                <a:ea typeface="맑은 고딕" pitchFamily="50" charset="-127"/>
                <a:cs typeface="Courier New" pitchFamily="49" charset="0"/>
              </a:rPr>
              <a:t>}</a:t>
            </a:r>
          </a:p>
        </p:txBody>
      </p:sp>
      <p:sp>
        <p:nvSpPr>
          <p:cNvPr id="7" name="TextBox 6"/>
          <p:cNvSpPr txBox="1"/>
          <p:nvPr/>
        </p:nvSpPr>
        <p:spPr>
          <a:xfrm>
            <a:off x="1847528" y="1540915"/>
            <a:ext cx="720080" cy="338554"/>
          </a:xfrm>
          <a:prstGeom prst="rect">
            <a:avLst/>
          </a:prstGeom>
          <a:noFill/>
        </p:spPr>
        <p:txBody>
          <a:bodyPr wrap="square" rtlCol="0">
            <a:spAutoFit/>
          </a:bodyPr>
          <a:lstStyle/>
          <a:p>
            <a:r>
              <a:rPr lang="en-US" altLang="ko-KR" sz="1600" b="1" dirty="0">
                <a:solidFill>
                  <a:prstClr val="black"/>
                </a:solidFill>
                <a:latin typeface="맑은 고딕" pitchFamily="50" charset="-127"/>
                <a:ea typeface="맑은 고딕" pitchFamily="50" charset="-127"/>
              </a:rPr>
              <a:t>p4.c</a:t>
            </a:r>
            <a:endParaRPr lang="ko-KR" altLang="en-US" sz="1600" b="1" dirty="0">
              <a:solidFill>
                <a:prstClr val="black"/>
              </a:solidFill>
              <a:latin typeface="맑은 고딕" pitchFamily="50" charset="-127"/>
              <a:ea typeface="맑은 고딕" pitchFamily="50" charset="-127"/>
            </a:endParaRPr>
          </a:p>
        </p:txBody>
      </p:sp>
      <p:sp>
        <p:nvSpPr>
          <p:cNvPr id="8" name="직사각형 7"/>
          <p:cNvSpPr/>
          <p:nvPr/>
        </p:nvSpPr>
        <p:spPr>
          <a:xfrm>
            <a:off x="1991544" y="5126252"/>
            <a:ext cx="7992888" cy="954107"/>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400" dirty="0">
                <a:solidFill>
                  <a:prstClr val="black"/>
                </a:solidFill>
                <a:latin typeface="Courier New" pitchFamily="49" charset="0"/>
                <a:ea typeface="맑은 고딕" pitchFamily="50" charset="-127"/>
                <a:cs typeface="Courier New" pitchFamily="49" charset="0"/>
              </a:rPr>
              <a:t>prompt&gt; ./p4</a:t>
            </a:r>
          </a:p>
          <a:p>
            <a:r>
              <a:rPr lang="en-US" altLang="ko-KR" sz="1400" dirty="0">
                <a:solidFill>
                  <a:prstClr val="black"/>
                </a:solidFill>
                <a:latin typeface="Courier New" pitchFamily="49" charset="0"/>
                <a:ea typeface="맑은 고딕" pitchFamily="50" charset="-127"/>
                <a:cs typeface="Courier New" pitchFamily="49" charset="0"/>
              </a:rPr>
              <a:t>prompt&gt; cat p4.output</a:t>
            </a:r>
          </a:p>
          <a:p>
            <a:r>
              <a:rPr lang="en-US" altLang="ko-KR" sz="1400" dirty="0">
                <a:solidFill>
                  <a:prstClr val="black"/>
                </a:solidFill>
                <a:latin typeface="Courier New" pitchFamily="49" charset="0"/>
                <a:ea typeface="맑은 고딕" pitchFamily="50" charset="-127"/>
                <a:cs typeface="Courier New" pitchFamily="49" charset="0"/>
              </a:rPr>
              <a:t>32 109 846 p4.c</a:t>
            </a:r>
          </a:p>
          <a:p>
            <a:r>
              <a:rPr lang="en-US" altLang="ko-KR" sz="1400" dirty="0">
                <a:solidFill>
                  <a:prstClr val="black"/>
                </a:solidFill>
                <a:latin typeface="Courier New" pitchFamily="49" charset="0"/>
                <a:ea typeface="맑은 고딕" pitchFamily="50" charset="-127"/>
                <a:cs typeface="Courier New" pitchFamily="49" charset="0"/>
              </a:rPr>
              <a:t>prompt&gt;</a:t>
            </a:r>
            <a:endParaRPr lang="ko-KR" altLang="en-US" sz="1400" dirty="0">
              <a:solidFill>
                <a:prstClr val="black"/>
              </a:solidFill>
              <a:latin typeface="Courier New" pitchFamily="49" charset="0"/>
              <a:ea typeface="맑은 고딕" pitchFamily="50" charset="-127"/>
              <a:cs typeface="Courier New" pitchFamily="49" charset="0"/>
            </a:endParaRPr>
          </a:p>
        </p:txBody>
      </p:sp>
      <p:sp>
        <p:nvSpPr>
          <p:cNvPr id="9" name="TextBox 8"/>
          <p:cNvSpPr txBox="1"/>
          <p:nvPr/>
        </p:nvSpPr>
        <p:spPr>
          <a:xfrm>
            <a:off x="1901951" y="4787698"/>
            <a:ext cx="2655912" cy="338554"/>
          </a:xfrm>
          <a:prstGeom prst="rect">
            <a:avLst/>
          </a:prstGeom>
          <a:noFill/>
        </p:spPr>
        <p:txBody>
          <a:bodyPr wrap="square" rtlCol="0">
            <a:spAutoFit/>
          </a:bodyPr>
          <a:lstStyle/>
          <a:p>
            <a:r>
              <a:rPr lang="en-US" altLang="ko-KR" sz="1600" b="1" dirty="0">
                <a:solidFill>
                  <a:prstClr val="black"/>
                </a:solidFill>
                <a:latin typeface="맑은 고딕" pitchFamily="50" charset="-127"/>
                <a:ea typeface="맑은 고딕" pitchFamily="50" charset="-127"/>
              </a:rPr>
              <a:t>Result</a:t>
            </a:r>
            <a:endParaRPr lang="ko-KR" altLang="en-US" sz="1600" b="1" dirty="0">
              <a:solidFill>
                <a:prstClr val="black"/>
              </a:solidFill>
              <a:latin typeface="맑은 고딕" pitchFamily="50" charset="-127"/>
              <a:ea typeface="맑은 고딕" pitchFamily="50" charset="-127"/>
            </a:endParaRPr>
          </a:p>
        </p:txBody>
      </p:sp>
    </p:spTree>
    <p:extLst>
      <p:ext uri="{BB962C8B-B14F-4D97-AF65-F5344CB8AC3E}">
        <p14:creationId xmlns:p14="http://schemas.microsoft.com/office/powerpoint/2010/main" val="1356252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How to provide the illusion of many CPUs?</a:t>
            </a:r>
            <a:endParaRPr lang="ko-KR" altLang="en-US" dirty="0"/>
          </a:p>
        </p:txBody>
      </p:sp>
      <p:sp>
        <p:nvSpPr>
          <p:cNvPr id="3" name="내용 개체 틀 2"/>
          <p:cNvSpPr>
            <a:spLocks noGrp="1"/>
          </p:cNvSpPr>
          <p:nvPr>
            <p:ph idx="1"/>
          </p:nvPr>
        </p:nvSpPr>
        <p:spPr/>
        <p:txBody>
          <a:bodyPr/>
          <a:lstStyle/>
          <a:p>
            <a:r>
              <a:rPr lang="en-US" altLang="ko-KR" dirty="0"/>
              <a:t>CPU virtualizing</a:t>
            </a:r>
          </a:p>
          <a:p>
            <a:pPr lvl="1"/>
            <a:r>
              <a:rPr lang="en-US" altLang="ko-KR" dirty="0"/>
              <a:t>The OS can promote the </a:t>
            </a:r>
            <a:r>
              <a:rPr lang="en-US" altLang="ko-KR" u="sng" dirty="0"/>
              <a:t>illusion</a:t>
            </a:r>
            <a:r>
              <a:rPr lang="en-US" altLang="ko-KR" dirty="0"/>
              <a:t> that many virtual CPUs exist.</a:t>
            </a:r>
          </a:p>
          <a:p>
            <a:pPr lvl="1"/>
            <a:r>
              <a:rPr lang="en-US" altLang="ko-KR" b="1" dirty="0"/>
              <a:t>Time sharing</a:t>
            </a:r>
            <a:r>
              <a:rPr lang="en-US" altLang="ko-KR" dirty="0"/>
              <a:t>: Running one process, then stopping it and running another</a:t>
            </a:r>
          </a:p>
          <a:p>
            <a:pPr lvl="2"/>
            <a:r>
              <a:rPr lang="en-US" altLang="ko-KR" dirty="0"/>
              <a:t>The potential cost is </a:t>
            </a:r>
            <a:r>
              <a:rPr lang="en-US" altLang="ko-KR" dirty="0">
                <a:solidFill>
                  <a:schemeClr val="accent6">
                    <a:lumMod val="75000"/>
                  </a:schemeClr>
                </a:solidFill>
              </a:rPr>
              <a:t>performance</a:t>
            </a:r>
            <a:r>
              <a:rPr lang="en-US" altLang="ko-KR" dirty="0"/>
              <a:t>.</a:t>
            </a:r>
          </a:p>
          <a:p>
            <a:pPr lvl="1"/>
            <a:endParaRPr lang="en-US" altLang="ko-KR"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24</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Tree>
    <p:extLst>
      <p:ext uri="{BB962C8B-B14F-4D97-AF65-F5344CB8AC3E}">
        <p14:creationId xmlns:p14="http://schemas.microsoft.com/office/powerpoint/2010/main" val="1961944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How to efficiently virtualize the CPU with control?</a:t>
            </a:r>
            <a:endParaRPr lang="ko-KR" altLang="en-US" dirty="0"/>
          </a:p>
        </p:txBody>
      </p:sp>
      <p:sp>
        <p:nvSpPr>
          <p:cNvPr id="3" name="내용 개체 틀 2"/>
          <p:cNvSpPr>
            <a:spLocks noGrp="1"/>
          </p:cNvSpPr>
          <p:nvPr>
            <p:ph idx="1"/>
          </p:nvPr>
        </p:nvSpPr>
        <p:spPr/>
        <p:txBody>
          <a:bodyPr/>
          <a:lstStyle/>
          <a:p>
            <a:r>
              <a:rPr lang="en-US" altLang="ko-KR" dirty="0"/>
              <a:t>The OS needs to share the physical CPU by </a:t>
            </a:r>
            <a:r>
              <a:rPr lang="en-US" altLang="ko-KR" dirty="0">
                <a:solidFill>
                  <a:schemeClr val="accent6">
                    <a:lumMod val="75000"/>
                  </a:schemeClr>
                </a:solidFill>
              </a:rPr>
              <a:t>time sharing</a:t>
            </a:r>
            <a:r>
              <a:rPr lang="en-US" altLang="ko-KR" dirty="0"/>
              <a:t>.</a:t>
            </a:r>
          </a:p>
          <a:p>
            <a:r>
              <a:rPr lang="en-US" altLang="ko-KR" dirty="0"/>
              <a:t>Issue</a:t>
            </a:r>
          </a:p>
          <a:p>
            <a:pPr lvl="1"/>
            <a:r>
              <a:rPr lang="en-US" altLang="ko-KR" b="1" dirty="0"/>
              <a:t>Performance</a:t>
            </a:r>
            <a:r>
              <a:rPr lang="en-US" altLang="ko-KR" dirty="0"/>
              <a:t>: How can we implement virtualization without adding excessive overhead to the system?</a:t>
            </a:r>
          </a:p>
          <a:p>
            <a:pPr lvl="1"/>
            <a:r>
              <a:rPr lang="en-US" altLang="ko-KR" b="1" dirty="0"/>
              <a:t>Control</a:t>
            </a:r>
            <a:r>
              <a:rPr lang="en-US" altLang="ko-KR" dirty="0"/>
              <a:t>: How can we run processes efficiently while retaining control over the CPU?</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25</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Tree>
    <p:extLst>
      <p:ext uri="{BB962C8B-B14F-4D97-AF65-F5344CB8AC3E}">
        <p14:creationId xmlns:p14="http://schemas.microsoft.com/office/powerpoint/2010/main" val="1562396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내용 개체 틀 2"/>
          <p:cNvSpPr txBox="1">
            <a:spLocks/>
          </p:cNvSpPr>
          <p:nvPr/>
        </p:nvSpPr>
        <p:spPr bwMode="auto">
          <a:xfrm>
            <a:off x="2061716" y="723565"/>
            <a:ext cx="8786812" cy="55012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endParaRPr lang="en-US" altLang="ko-KR" dirty="0">
              <a:solidFill>
                <a:prstClr val="black"/>
              </a:solidFill>
            </a:endParaRPr>
          </a:p>
          <a:p>
            <a:r>
              <a:rPr lang="en-US" altLang="ko-KR" dirty="0">
                <a:solidFill>
                  <a:prstClr val="black"/>
                </a:solidFill>
              </a:rPr>
              <a:t>Just run the program directly on the CPU.</a:t>
            </a:r>
            <a:endParaRPr lang="ko-KR" altLang="en-US" dirty="0">
              <a:solidFill>
                <a:prstClr val="black"/>
              </a:solidFill>
            </a:endParaRPr>
          </a:p>
        </p:txBody>
      </p:sp>
      <p:sp>
        <p:nvSpPr>
          <p:cNvPr id="2" name="제목 1"/>
          <p:cNvSpPr>
            <a:spLocks noGrp="1"/>
          </p:cNvSpPr>
          <p:nvPr>
            <p:ph type="title"/>
          </p:nvPr>
        </p:nvSpPr>
        <p:spPr/>
        <p:txBody>
          <a:bodyPr/>
          <a:lstStyle/>
          <a:p>
            <a:r>
              <a:rPr lang="en-US" altLang="ko-KR" dirty="0"/>
              <a:t>Direct Execution</a:t>
            </a:r>
            <a:endParaRPr lang="ko-KR" altLang="en-US" dirty="0"/>
          </a:p>
        </p:txBody>
      </p:sp>
      <p:graphicFrame>
        <p:nvGraphicFramePr>
          <p:cNvPr id="6" name="내용 개체 틀 5"/>
          <p:cNvGraphicFramePr>
            <a:graphicFrameLocks noGrp="1"/>
          </p:cNvGraphicFramePr>
          <p:nvPr>
            <p:ph idx="1"/>
            <p:extLst>
              <p:ext uri="{D42A27DB-BD31-4B8C-83A1-F6EECF244321}">
                <p14:modId xmlns:p14="http://schemas.microsoft.com/office/powerpoint/2010/main" val="3610783732"/>
              </p:ext>
            </p:extLst>
          </p:nvPr>
        </p:nvGraphicFramePr>
        <p:xfrm>
          <a:off x="2061716" y="1826260"/>
          <a:ext cx="7850708" cy="3205480"/>
        </p:xfrm>
        <a:graphic>
          <a:graphicData uri="http://schemas.openxmlformats.org/drawingml/2006/table">
            <a:tbl>
              <a:tblPr firstRow="1" bandRow="1">
                <a:tableStyleId>{5940675A-B579-460E-94D1-54222C63F5DA}</a:tableStyleId>
              </a:tblPr>
              <a:tblGrid>
                <a:gridCol w="3925354">
                  <a:extLst>
                    <a:ext uri="{9D8B030D-6E8A-4147-A177-3AD203B41FA5}">
                      <a16:colId xmlns:a16="http://schemas.microsoft.com/office/drawing/2014/main" val="20000"/>
                    </a:ext>
                  </a:extLst>
                </a:gridCol>
                <a:gridCol w="3925354">
                  <a:extLst>
                    <a:ext uri="{9D8B030D-6E8A-4147-A177-3AD203B41FA5}">
                      <a16:colId xmlns:a16="http://schemas.microsoft.com/office/drawing/2014/main" val="20001"/>
                    </a:ext>
                  </a:extLst>
                </a:gridCol>
              </a:tblGrid>
              <a:tr h="370840">
                <a:tc>
                  <a:txBody>
                    <a:bodyPr/>
                    <a:lstStyle/>
                    <a:p>
                      <a:pPr latinLnBrk="1"/>
                      <a:r>
                        <a:rPr lang="en-US" altLang="ko-KR" b="1" dirty="0">
                          <a:latin typeface="맑은 고딕" pitchFamily="50" charset="-127"/>
                          <a:ea typeface="맑은 고딕" pitchFamily="50" charset="-127"/>
                        </a:rPr>
                        <a:t>OS</a:t>
                      </a:r>
                      <a:endParaRPr lang="ko-KR" altLang="en-US" b="1" dirty="0">
                        <a:latin typeface="맑은 고딕" pitchFamily="50" charset="-127"/>
                        <a:ea typeface="맑은 고딕" pitchFamily="50" charset="-127"/>
                      </a:endParaRPr>
                    </a:p>
                  </a:txBody>
                  <a:tcPr>
                    <a:lnL w="12700" cap="flat" cmpd="sng" algn="ctr">
                      <a:noFill/>
                      <a:prstDash val="solid"/>
                      <a:round/>
                      <a:headEnd type="none" w="med" len="med"/>
                      <a:tailEnd type="none" w="med" len="med"/>
                    </a:lnL>
                  </a:tcPr>
                </a:tc>
                <a:tc>
                  <a:txBody>
                    <a:bodyPr/>
                    <a:lstStyle/>
                    <a:p>
                      <a:pPr latinLnBrk="1"/>
                      <a:r>
                        <a:rPr lang="en-US" altLang="ko-KR" b="1" dirty="0">
                          <a:latin typeface="맑은 고딕" pitchFamily="50" charset="-127"/>
                          <a:ea typeface="맑은 고딕" pitchFamily="50" charset="-127"/>
                        </a:rPr>
                        <a:t>Program</a:t>
                      </a:r>
                      <a:endParaRPr lang="ko-KR" altLang="en-US" b="1" dirty="0">
                        <a:latin typeface="맑은 고딕" pitchFamily="50" charset="-127"/>
                        <a:ea typeface="맑은 고딕" pitchFamily="50" charset="-127"/>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370840">
                <a:tc>
                  <a:txBody>
                    <a:bodyPr/>
                    <a:lstStyle/>
                    <a:p>
                      <a:pPr marL="0" indent="0" latinLnBrk="1">
                        <a:buFont typeface="+mj-lt"/>
                        <a:buNone/>
                      </a:pPr>
                      <a:r>
                        <a:rPr lang="en-US" altLang="ko-KR" dirty="0">
                          <a:latin typeface="맑은 고딕" pitchFamily="50" charset="-127"/>
                          <a:ea typeface="맑은 고딕" pitchFamily="50" charset="-127"/>
                        </a:rPr>
                        <a:t>1. Create</a:t>
                      </a:r>
                      <a:r>
                        <a:rPr lang="en-US" altLang="ko-KR" baseline="0" dirty="0">
                          <a:latin typeface="맑은 고딕" pitchFamily="50" charset="-127"/>
                          <a:ea typeface="맑은 고딕" pitchFamily="50" charset="-127"/>
                        </a:rPr>
                        <a:t> entry for process list</a:t>
                      </a:r>
                    </a:p>
                    <a:p>
                      <a:pPr marL="0" indent="0" latinLnBrk="1">
                        <a:buFont typeface="+mj-lt"/>
                        <a:buNone/>
                      </a:pPr>
                      <a:r>
                        <a:rPr lang="en-US" altLang="ko-KR" baseline="0" dirty="0">
                          <a:latin typeface="맑은 고딕" pitchFamily="50" charset="-127"/>
                          <a:ea typeface="맑은 고딕" pitchFamily="50" charset="-127"/>
                        </a:rPr>
                        <a:t>2. Allocate memory for program</a:t>
                      </a:r>
                    </a:p>
                    <a:p>
                      <a:pPr marL="0" indent="0" latinLnBrk="1">
                        <a:buFont typeface="+mj-lt"/>
                        <a:buNone/>
                      </a:pPr>
                      <a:r>
                        <a:rPr lang="en-US" altLang="ko-KR" baseline="0" dirty="0">
                          <a:latin typeface="맑은 고딕" pitchFamily="50" charset="-127"/>
                          <a:ea typeface="맑은 고딕" pitchFamily="50" charset="-127"/>
                        </a:rPr>
                        <a:t>3. Load program into memory</a:t>
                      </a:r>
                    </a:p>
                    <a:p>
                      <a:pPr marL="0" indent="0" latinLnBrk="1">
                        <a:buFont typeface="+mj-lt"/>
                        <a:buNone/>
                      </a:pPr>
                      <a:r>
                        <a:rPr lang="en-US" altLang="ko-KR" baseline="0" dirty="0">
                          <a:latin typeface="맑은 고딕" pitchFamily="50" charset="-127"/>
                          <a:ea typeface="맑은 고딕" pitchFamily="50" charset="-127"/>
                        </a:rPr>
                        <a:t>4. Set up stack with </a:t>
                      </a:r>
                      <a:r>
                        <a:rPr lang="en-US" altLang="ko-KR" baseline="0" dirty="0" err="1">
                          <a:latin typeface="Courier New" pitchFamily="49" charset="0"/>
                          <a:ea typeface="맑은 고딕" pitchFamily="50" charset="-127"/>
                          <a:cs typeface="Courier New" pitchFamily="49" charset="0"/>
                        </a:rPr>
                        <a:t>argc</a:t>
                      </a:r>
                      <a:r>
                        <a:rPr lang="en-US" altLang="ko-KR" baseline="0" dirty="0">
                          <a:latin typeface="맑은 고딕" pitchFamily="50" charset="-127"/>
                          <a:ea typeface="맑은 고딕" pitchFamily="50" charset="-127"/>
                        </a:rPr>
                        <a:t> / </a:t>
                      </a:r>
                      <a:r>
                        <a:rPr lang="en-US" altLang="ko-KR" baseline="0" dirty="0" err="1">
                          <a:latin typeface="Courier New" pitchFamily="49" charset="0"/>
                          <a:ea typeface="맑은 고딕" pitchFamily="50" charset="-127"/>
                          <a:cs typeface="Courier New" pitchFamily="49" charset="0"/>
                        </a:rPr>
                        <a:t>argv</a:t>
                      </a:r>
                      <a:endParaRPr lang="en-US" altLang="ko-KR" baseline="0" dirty="0">
                        <a:latin typeface="Courier New" pitchFamily="49" charset="0"/>
                        <a:ea typeface="맑은 고딕" pitchFamily="50" charset="-127"/>
                        <a:cs typeface="Courier New" pitchFamily="49" charset="0"/>
                      </a:endParaRPr>
                    </a:p>
                    <a:p>
                      <a:pPr marL="0" indent="0" latinLnBrk="1">
                        <a:buFont typeface="+mj-lt"/>
                        <a:buNone/>
                      </a:pPr>
                      <a:r>
                        <a:rPr lang="en-US" altLang="ko-KR" baseline="0" dirty="0">
                          <a:latin typeface="맑은 고딕" pitchFamily="50" charset="-127"/>
                          <a:ea typeface="맑은 고딕" pitchFamily="50" charset="-127"/>
                        </a:rPr>
                        <a:t>5. Clear registers</a:t>
                      </a:r>
                    </a:p>
                    <a:p>
                      <a:pPr marL="0" indent="0" latinLnBrk="1">
                        <a:buFont typeface="+mj-lt"/>
                        <a:buNone/>
                      </a:pPr>
                      <a:r>
                        <a:rPr lang="en-US" altLang="ko-KR" baseline="0" dirty="0">
                          <a:latin typeface="맑은 고딕" pitchFamily="50" charset="-127"/>
                          <a:ea typeface="맑은 고딕" pitchFamily="50" charset="-127"/>
                        </a:rPr>
                        <a:t>6. Execute call </a:t>
                      </a:r>
                      <a:r>
                        <a:rPr lang="en-US" altLang="ko-KR" baseline="0" dirty="0">
                          <a:latin typeface="Courier New" pitchFamily="49" charset="0"/>
                          <a:ea typeface="맑은 고딕" pitchFamily="50" charset="-127"/>
                          <a:cs typeface="Courier New" pitchFamily="49" charset="0"/>
                        </a:rPr>
                        <a:t>main()</a:t>
                      </a:r>
                    </a:p>
                    <a:p>
                      <a:pPr marL="0" indent="0" latinLnBrk="1">
                        <a:buFont typeface="+mj-lt"/>
                        <a:buNone/>
                      </a:pPr>
                      <a:endParaRPr lang="en-US" altLang="ko-KR" baseline="0" dirty="0">
                        <a:latin typeface="맑은 고딕" pitchFamily="50" charset="-127"/>
                        <a:ea typeface="맑은 고딕" pitchFamily="50" charset="-127"/>
                      </a:endParaRPr>
                    </a:p>
                    <a:p>
                      <a:pPr marL="0" indent="0" latinLnBrk="1">
                        <a:buFont typeface="+mj-lt"/>
                        <a:buNone/>
                      </a:pPr>
                      <a:endParaRPr lang="en-US" altLang="ko-KR" baseline="0" dirty="0">
                        <a:latin typeface="맑은 고딕" pitchFamily="50" charset="-127"/>
                        <a:ea typeface="맑은 고딕" pitchFamily="50" charset="-127"/>
                      </a:endParaRPr>
                    </a:p>
                    <a:p>
                      <a:pPr marL="0" indent="0" latinLnBrk="1">
                        <a:buFont typeface="+mj-lt"/>
                        <a:buNone/>
                      </a:pPr>
                      <a:r>
                        <a:rPr lang="en-US" altLang="ko-KR" baseline="0" dirty="0">
                          <a:latin typeface="맑은 고딕" pitchFamily="50" charset="-127"/>
                          <a:ea typeface="맑은 고딕" pitchFamily="50" charset="-127"/>
                        </a:rPr>
                        <a:t>9. Free memory of process</a:t>
                      </a:r>
                    </a:p>
                    <a:p>
                      <a:pPr marL="0" indent="0" latinLnBrk="1">
                        <a:buFont typeface="+mj-lt"/>
                        <a:buNone/>
                      </a:pPr>
                      <a:r>
                        <a:rPr lang="en-US" altLang="ko-KR" baseline="0" dirty="0">
                          <a:latin typeface="맑은 고딕" pitchFamily="50" charset="-127"/>
                          <a:ea typeface="맑은 고딕" pitchFamily="50" charset="-127"/>
                        </a:rPr>
                        <a:t>10. Remove from process list</a:t>
                      </a:r>
                    </a:p>
                  </a:txBody>
                  <a:tcPr>
                    <a:lnL w="12700" cap="flat" cmpd="sng" algn="ctr">
                      <a:noFill/>
                      <a:prstDash val="solid"/>
                      <a:round/>
                      <a:headEnd type="none" w="med" len="med"/>
                      <a:tailEnd type="none" w="med" len="med"/>
                    </a:lnL>
                  </a:tcPr>
                </a:tc>
                <a:tc>
                  <a:txBody>
                    <a:bodyPr/>
                    <a:lstStyle/>
                    <a:p>
                      <a:pPr latinLnBrk="1"/>
                      <a:endParaRPr lang="en-US" altLang="ko-KR" dirty="0">
                        <a:latin typeface="맑은 고딕" pitchFamily="50" charset="-127"/>
                        <a:ea typeface="맑은 고딕" pitchFamily="50" charset="-127"/>
                      </a:endParaRPr>
                    </a:p>
                    <a:p>
                      <a:pPr latinLnBrk="1"/>
                      <a:endParaRPr lang="en-US" altLang="ko-KR" dirty="0">
                        <a:latin typeface="맑은 고딕" pitchFamily="50" charset="-127"/>
                        <a:ea typeface="맑은 고딕" pitchFamily="50" charset="-127"/>
                      </a:endParaRPr>
                    </a:p>
                    <a:p>
                      <a:pPr latinLnBrk="1"/>
                      <a:endParaRPr lang="en-US" altLang="ko-KR" dirty="0">
                        <a:latin typeface="맑은 고딕" pitchFamily="50" charset="-127"/>
                        <a:ea typeface="맑은 고딕" pitchFamily="50" charset="-127"/>
                      </a:endParaRPr>
                    </a:p>
                    <a:p>
                      <a:pPr latinLnBrk="1"/>
                      <a:endParaRPr lang="en-US" altLang="ko-KR" dirty="0">
                        <a:latin typeface="맑은 고딕" pitchFamily="50" charset="-127"/>
                        <a:ea typeface="맑은 고딕" pitchFamily="50" charset="-127"/>
                      </a:endParaRPr>
                    </a:p>
                    <a:p>
                      <a:pPr latinLnBrk="1"/>
                      <a:endParaRPr lang="en-US" altLang="ko-KR" dirty="0">
                        <a:latin typeface="맑은 고딕" pitchFamily="50" charset="-127"/>
                        <a:ea typeface="맑은 고딕" pitchFamily="50" charset="-127"/>
                      </a:endParaRPr>
                    </a:p>
                    <a:p>
                      <a:pPr latinLnBrk="1"/>
                      <a:endParaRPr lang="en-US" altLang="ko-KR" dirty="0">
                        <a:latin typeface="맑은 고딕" pitchFamily="50" charset="-127"/>
                        <a:ea typeface="맑은 고딕" pitchFamily="50" charset="-127"/>
                      </a:endParaRPr>
                    </a:p>
                    <a:p>
                      <a:pPr marL="0" indent="0" latinLnBrk="1">
                        <a:buFont typeface="Arial" pitchFamily="34" charset="0"/>
                        <a:buNone/>
                      </a:pPr>
                      <a:r>
                        <a:rPr lang="en-US" altLang="ko-KR" dirty="0">
                          <a:latin typeface="맑은 고딕" pitchFamily="50" charset="-127"/>
                          <a:ea typeface="맑은 고딕" pitchFamily="50" charset="-127"/>
                        </a:rPr>
                        <a:t>7. Run </a:t>
                      </a:r>
                      <a:r>
                        <a:rPr lang="en-US" altLang="ko-KR" dirty="0">
                          <a:latin typeface="Courier New" pitchFamily="49" charset="0"/>
                          <a:ea typeface="맑은 고딕" pitchFamily="50" charset="-127"/>
                          <a:cs typeface="Courier New" pitchFamily="49" charset="0"/>
                        </a:rPr>
                        <a:t>main()</a:t>
                      </a:r>
                    </a:p>
                    <a:p>
                      <a:pPr marL="0" indent="0" latinLnBrk="1">
                        <a:buFont typeface="Arial" pitchFamily="34" charset="0"/>
                        <a:buNone/>
                      </a:pPr>
                      <a:r>
                        <a:rPr lang="en-US" altLang="ko-KR" dirty="0">
                          <a:latin typeface="맑은 고딕" pitchFamily="50" charset="-127"/>
                          <a:ea typeface="맑은 고딕" pitchFamily="50" charset="-127"/>
                        </a:rPr>
                        <a:t>8. Execute </a:t>
                      </a:r>
                      <a:r>
                        <a:rPr lang="en-US" altLang="ko-KR" dirty="0">
                          <a:latin typeface="Courier New" pitchFamily="49" charset="0"/>
                          <a:ea typeface="맑은 고딕" pitchFamily="50" charset="-127"/>
                          <a:cs typeface="Courier New" pitchFamily="49" charset="0"/>
                        </a:rPr>
                        <a:t>return</a:t>
                      </a:r>
                      <a:r>
                        <a:rPr lang="en-US" altLang="ko-KR" dirty="0">
                          <a:latin typeface="맑은 고딕" pitchFamily="50" charset="-127"/>
                          <a:ea typeface="맑은 고딕" pitchFamily="50" charset="-127"/>
                        </a:rPr>
                        <a:t> from </a:t>
                      </a:r>
                      <a:r>
                        <a:rPr lang="en-US" altLang="ko-KR" dirty="0">
                          <a:latin typeface="Courier New" pitchFamily="49" charset="0"/>
                          <a:ea typeface="맑은 고딕" pitchFamily="50" charset="-127"/>
                          <a:cs typeface="Courier New" pitchFamily="49" charset="0"/>
                        </a:rPr>
                        <a:t>main()</a:t>
                      </a:r>
                      <a:endParaRPr lang="ko-KR" altLang="en-US" dirty="0">
                        <a:latin typeface="Courier New" pitchFamily="49" charset="0"/>
                        <a:ea typeface="맑은 고딕" pitchFamily="50" charset="-127"/>
                        <a:cs typeface="Courier New" pitchFamily="49"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26</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8" name="모서리가 둥근 직사각형 7"/>
          <p:cNvSpPr/>
          <p:nvPr/>
        </p:nvSpPr>
        <p:spPr>
          <a:xfrm>
            <a:off x="2279576" y="5085184"/>
            <a:ext cx="7848872" cy="1008112"/>
          </a:xfrm>
          <a:prstGeom prst="roundRect">
            <a:avLst>
              <a:gd name="adj" fmla="val 12565"/>
            </a:avLst>
          </a:prstGeom>
          <a:solidFill>
            <a:srgbClr val="FFC000"/>
          </a:solidFill>
          <a:ln w="15875">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algn="ctr"/>
            <a:r>
              <a:rPr lang="en-US" altLang="ko-KR" b="1" dirty="0">
                <a:solidFill>
                  <a:prstClr val="black"/>
                </a:solidFill>
                <a:latin typeface="맑은 고딕" panose="020B0503020000020004" pitchFamily="50" charset="-127"/>
                <a:ea typeface="맑은 고딕" panose="020B0503020000020004" pitchFamily="50" charset="-127"/>
              </a:rPr>
              <a:t>Without </a:t>
            </a:r>
            <a:r>
              <a:rPr lang="en-US" altLang="ko-KR" b="1" i="1" dirty="0">
                <a:solidFill>
                  <a:prstClr val="black"/>
                </a:solidFill>
                <a:latin typeface="맑은 고딕" panose="020B0503020000020004" pitchFamily="50" charset="-127"/>
                <a:ea typeface="맑은 고딕" panose="020B0503020000020004" pitchFamily="50" charset="-127"/>
              </a:rPr>
              <a:t>limits</a:t>
            </a:r>
            <a:r>
              <a:rPr lang="en-US" altLang="ko-KR" b="1" dirty="0">
                <a:solidFill>
                  <a:prstClr val="black"/>
                </a:solidFill>
                <a:latin typeface="맑은 고딕" panose="020B0503020000020004" pitchFamily="50" charset="-127"/>
                <a:ea typeface="맑은 고딕" panose="020B0503020000020004" pitchFamily="50" charset="-127"/>
              </a:rPr>
              <a:t> on running programs,</a:t>
            </a:r>
          </a:p>
          <a:p>
            <a:pPr algn="ctr"/>
            <a:r>
              <a:rPr lang="en-US" altLang="ko-KR" b="1" dirty="0">
                <a:solidFill>
                  <a:prstClr val="black"/>
                </a:solidFill>
                <a:latin typeface="맑은 고딕" panose="020B0503020000020004" pitchFamily="50" charset="-127"/>
                <a:ea typeface="맑은 고딕" panose="020B0503020000020004" pitchFamily="50" charset="-127"/>
              </a:rPr>
              <a:t>the OS wouldn’t be in control of anything and </a:t>
            </a:r>
          </a:p>
          <a:p>
            <a:pPr algn="ctr"/>
            <a:r>
              <a:rPr lang="en-US" altLang="ko-KR" b="1" dirty="0">
                <a:solidFill>
                  <a:prstClr val="black"/>
                </a:solidFill>
                <a:latin typeface="맑은 고딕" panose="020B0503020000020004" pitchFamily="50" charset="-127"/>
                <a:ea typeface="맑은 고딕" panose="020B0503020000020004" pitchFamily="50" charset="-127"/>
              </a:rPr>
              <a:t>thus would be “</a:t>
            </a:r>
            <a:r>
              <a:rPr lang="en-US" altLang="ko-KR" b="1" dirty="0">
                <a:solidFill>
                  <a:srgbClr val="FF0000"/>
                </a:solidFill>
                <a:latin typeface="맑은 고딕" panose="020B0503020000020004" pitchFamily="50" charset="-127"/>
                <a:ea typeface="맑은 고딕" panose="020B0503020000020004" pitchFamily="50" charset="-127"/>
              </a:rPr>
              <a:t>just a library</a:t>
            </a:r>
            <a:r>
              <a:rPr lang="en-US" altLang="ko-KR" b="1" dirty="0">
                <a:solidFill>
                  <a:prstClr val="black"/>
                </a:solidFill>
                <a:latin typeface="맑은 고딕" panose="020B0503020000020004" pitchFamily="50" charset="-127"/>
                <a:ea typeface="맑은 고딕" panose="020B0503020000020004" pitchFamily="50" charset="-127"/>
              </a:rPr>
              <a:t>”</a:t>
            </a:r>
          </a:p>
        </p:txBody>
      </p:sp>
    </p:spTree>
    <p:extLst>
      <p:ext uri="{BB962C8B-B14F-4D97-AF65-F5344CB8AC3E}">
        <p14:creationId xmlns:p14="http://schemas.microsoft.com/office/powerpoint/2010/main" val="4030380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Problem 1: Restricted Operation</a:t>
            </a:r>
            <a:endParaRPr lang="ko-KR" altLang="en-US" dirty="0"/>
          </a:p>
        </p:txBody>
      </p:sp>
      <p:sp>
        <p:nvSpPr>
          <p:cNvPr id="3" name="내용 개체 틀 2"/>
          <p:cNvSpPr>
            <a:spLocks noGrp="1"/>
          </p:cNvSpPr>
          <p:nvPr>
            <p:ph idx="1"/>
          </p:nvPr>
        </p:nvSpPr>
        <p:spPr/>
        <p:txBody>
          <a:bodyPr/>
          <a:lstStyle/>
          <a:p>
            <a:r>
              <a:rPr lang="en-US" altLang="ko-KR" dirty="0"/>
              <a:t>What if a process wishes to perform some kind of restricted operation such as …</a:t>
            </a:r>
          </a:p>
          <a:p>
            <a:pPr lvl="1"/>
            <a:r>
              <a:rPr lang="en-US" altLang="ko-KR" dirty="0"/>
              <a:t>Issuing an I/O request to a disk</a:t>
            </a:r>
          </a:p>
          <a:p>
            <a:pPr lvl="1"/>
            <a:r>
              <a:rPr lang="en-US" altLang="ko-KR" dirty="0"/>
              <a:t>Gaining access to more system resources such as CPU or memory</a:t>
            </a:r>
          </a:p>
          <a:p>
            <a:pPr lvl="1"/>
            <a:endParaRPr lang="en-US" altLang="ko-KR" dirty="0"/>
          </a:p>
          <a:p>
            <a:r>
              <a:rPr lang="en-US" altLang="ko-KR" b="1" dirty="0"/>
              <a:t>Solution</a:t>
            </a:r>
            <a:r>
              <a:rPr lang="en-US" altLang="ko-KR" dirty="0"/>
              <a:t>: Using protected control transfer</a:t>
            </a:r>
          </a:p>
          <a:p>
            <a:pPr lvl="1"/>
            <a:r>
              <a:rPr lang="en-US" altLang="ko-KR" dirty="0">
                <a:solidFill>
                  <a:schemeClr val="accent1"/>
                </a:solidFill>
              </a:rPr>
              <a:t>User mode</a:t>
            </a:r>
            <a:r>
              <a:rPr lang="en-US" altLang="ko-KR" dirty="0"/>
              <a:t>: Applications do not have full access to hardware resources.</a:t>
            </a:r>
          </a:p>
          <a:p>
            <a:pPr lvl="1"/>
            <a:r>
              <a:rPr lang="en-US" altLang="ko-KR" dirty="0">
                <a:solidFill>
                  <a:schemeClr val="accent1"/>
                </a:solidFill>
              </a:rPr>
              <a:t>Kernel mode</a:t>
            </a:r>
            <a:r>
              <a:rPr lang="en-US" altLang="ko-KR" dirty="0"/>
              <a:t>: The OS has access to the full resources of the machine</a:t>
            </a:r>
          </a:p>
          <a:p>
            <a:pPr lvl="1"/>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27</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Tree>
    <p:extLst>
      <p:ext uri="{BB962C8B-B14F-4D97-AF65-F5344CB8AC3E}">
        <p14:creationId xmlns:p14="http://schemas.microsoft.com/office/powerpoint/2010/main" val="877568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System Call</a:t>
            </a:r>
            <a:endParaRPr lang="ko-KR" altLang="en-US" dirty="0"/>
          </a:p>
        </p:txBody>
      </p:sp>
      <p:sp>
        <p:nvSpPr>
          <p:cNvPr id="3" name="내용 개체 틀 2"/>
          <p:cNvSpPr>
            <a:spLocks noGrp="1"/>
          </p:cNvSpPr>
          <p:nvPr>
            <p:ph idx="1"/>
          </p:nvPr>
        </p:nvSpPr>
        <p:spPr/>
        <p:txBody>
          <a:bodyPr/>
          <a:lstStyle/>
          <a:p>
            <a:r>
              <a:rPr lang="en-US" altLang="ko-KR" dirty="0"/>
              <a:t>Allow the kernel to </a:t>
            </a:r>
            <a:r>
              <a:rPr lang="en-US" altLang="ko-KR" dirty="0">
                <a:solidFill>
                  <a:srgbClr val="FF0000"/>
                </a:solidFill>
              </a:rPr>
              <a:t>carefully expose </a:t>
            </a:r>
            <a:r>
              <a:rPr lang="en-US" altLang="ko-KR" dirty="0"/>
              <a:t>certain </a:t>
            </a:r>
            <a:r>
              <a:rPr lang="en-US" altLang="ko-KR" u="sng" dirty="0"/>
              <a:t>key pieces of functionality </a:t>
            </a:r>
            <a:r>
              <a:rPr lang="en-US" altLang="ko-KR" dirty="0"/>
              <a:t>to user program, such as …</a:t>
            </a:r>
          </a:p>
          <a:p>
            <a:pPr lvl="1"/>
            <a:r>
              <a:rPr lang="en-US" altLang="ko-KR" dirty="0"/>
              <a:t>Accessing the file system</a:t>
            </a:r>
          </a:p>
          <a:p>
            <a:pPr lvl="1"/>
            <a:r>
              <a:rPr lang="en-US" altLang="ko-KR" dirty="0"/>
              <a:t>Creating and destroying processes</a:t>
            </a:r>
          </a:p>
          <a:p>
            <a:pPr lvl="1"/>
            <a:r>
              <a:rPr lang="en-US" altLang="ko-KR" dirty="0"/>
              <a:t>Communicating with other processes</a:t>
            </a:r>
          </a:p>
          <a:p>
            <a:pPr lvl="1"/>
            <a:r>
              <a:rPr lang="en-US" altLang="ko-KR" dirty="0"/>
              <a:t>Allocating more memory</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28</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Tree>
    <p:extLst>
      <p:ext uri="{BB962C8B-B14F-4D97-AF65-F5344CB8AC3E}">
        <p14:creationId xmlns:p14="http://schemas.microsoft.com/office/powerpoint/2010/main" val="2184737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System Call (Cont.)</a:t>
            </a:r>
            <a:endParaRPr lang="ko-KR" altLang="en-US" dirty="0"/>
          </a:p>
        </p:txBody>
      </p:sp>
      <p:sp>
        <p:nvSpPr>
          <p:cNvPr id="3" name="내용 개체 틀 2"/>
          <p:cNvSpPr>
            <a:spLocks noGrp="1"/>
          </p:cNvSpPr>
          <p:nvPr>
            <p:ph idx="1"/>
          </p:nvPr>
        </p:nvSpPr>
        <p:spPr/>
        <p:txBody>
          <a:bodyPr/>
          <a:lstStyle/>
          <a:p>
            <a:r>
              <a:rPr lang="en-US" altLang="ko-KR" b="1" dirty="0"/>
              <a:t>Trap</a:t>
            </a:r>
            <a:r>
              <a:rPr lang="en-US" altLang="ko-KR" dirty="0"/>
              <a:t> instruction</a:t>
            </a:r>
          </a:p>
          <a:p>
            <a:pPr lvl="1"/>
            <a:r>
              <a:rPr lang="en-US" altLang="ko-KR" dirty="0"/>
              <a:t>Jump into the kernel</a:t>
            </a:r>
          </a:p>
          <a:p>
            <a:pPr lvl="1"/>
            <a:r>
              <a:rPr lang="en-US" altLang="ko-KR" dirty="0"/>
              <a:t>Raise the privilege level to kernel mode</a:t>
            </a:r>
          </a:p>
          <a:p>
            <a:pPr lvl="1"/>
            <a:endParaRPr lang="en-US" altLang="ko-KR" dirty="0"/>
          </a:p>
          <a:p>
            <a:r>
              <a:rPr lang="en-US" altLang="ko-KR" b="1" dirty="0"/>
              <a:t>Return-from-trap</a:t>
            </a:r>
            <a:r>
              <a:rPr lang="en-US" altLang="ko-KR" dirty="0"/>
              <a:t> instruction</a:t>
            </a:r>
          </a:p>
          <a:p>
            <a:pPr lvl="1"/>
            <a:r>
              <a:rPr lang="en-US" altLang="ko-KR" dirty="0"/>
              <a:t>Return into the calling user program</a:t>
            </a:r>
          </a:p>
          <a:p>
            <a:pPr lvl="1"/>
            <a:r>
              <a:rPr lang="en-US" altLang="ko-KR" dirty="0"/>
              <a:t>Reduce the privilege level back to user mode</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29</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Tree>
    <p:extLst>
      <p:ext uri="{BB962C8B-B14F-4D97-AF65-F5344CB8AC3E}">
        <p14:creationId xmlns:p14="http://schemas.microsoft.com/office/powerpoint/2010/main" val="318352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576D7-AC1F-4813-95F7-77C833CD2436}"/>
              </a:ext>
            </a:extLst>
          </p:cNvPr>
          <p:cNvSpPr>
            <a:spLocks noGrp="1"/>
          </p:cNvSpPr>
          <p:nvPr>
            <p:ph type="title"/>
          </p:nvPr>
        </p:nvSpPr>
        <p:spPr/>
        <p:txBody>
          <a:bodyPr/>
          <a:lstStyle/>
          <a:p>
            <a:r>
              <a:rPr lang="en-US" dirty="0"/>
              <a:t>Interrupts Processing</a:t>
            </a:r>
          </a:p>
        </p:txBody>
      </p:sp>
      <p:sp>
        <p:nvSpPr>
          <p:cNvPr id="3" name="Content Placeholder 2">
            <a:extLst>
              <a:ext uri="{FF2B5EF4-FFF2-40B4-BE49-F238E27FC236}">
                <a16:creationId xmlns:a16="http://schemas.microsoft.com/office/drawing/2014/main" id="{659E16F6-BEA9-425A-B1A0-312FFD69A4D7}"/>
              </a:ext>
            </a:extLst>
          </p:cNvPr>
          <p:cNvSpPr>
            <a:spLocks noGrp="1"/>
          </p:cNvSpPr>
          <p:nvPr>
            <p:ph idx="1"/>
          </p:nvPr>
        </p:nvSpPr>
        <p:spPr/>
        <p:txBody>
          <a:bodyPr>
            <a:normAutofit fontScale="55000" lnSpcReduction="20000"/>
          </a:bodyPr>
          <a:lstStyle/>
          <a:p>
            <a:pPr marL="0" indent="0">
              <a:buNone/>
            </a:pPr>
            <a:endParaRPr lang="en-US" dirty="0"/>
          </a:p>
          <a:p>
            <a:pPr marL="0" indent="0">
              <a:buNone/>
            </a:pPr>
            <a:r>
              <a:rPr lang="en-US" dirty="0"/>
              <a:t>An I/O device can interrupt the processor if it wants service</a:t>
            </a:r>
          </a:p>
          <a:p>
            <a:endParaRPr lang="en-US" dirty="0"/>
          </a:p>
          <a:p>
            <a:r>
              <a:rPr lang="en-US" dirty="0"/>
              <a:t>1. The PSR of the interrupted process is saved in TEMP.</a:t>
            </a:r>
          </a:p>
          <a:p>
            <a:r>
              <a:rPr lang="en-US" dirty="0"/>
              <a:t>2. The processor sets the privilege mode to Supervisor mode (PSR[15]=0).</a:t>
            </a:r>
          </a:p>
          <a:p>
            <a:r>
              <a:rPr lang="en-US" dirty="0"/>
              <a:t>3. The processor sets the priority level to PL4, the priority level of the </a:t>
            </a:r>
            <a:r>
              <a:rPr lang="fr-FR" dirty="0" err="1"/>
              <a:t>interrupting</a:t>
            </a:r>
            <a:r>
              <a:rPr lang="fr-FR" dirty="0"/>
              <a:t> </a:t>
            </a:r>
            <a:r>
              <a:rPr lang="fr-FR" dirty="0" err="1"/>
              <a:t>device</a:t>
            </a:r>
            <a:r>
              <a:rPr lang="fr-FR" dirty="0"/>
              <a:t> (PSR[10:8]=100).</a:t>
            </a:r>
          </a:p>
          <a:p>
            <a:r>
              <a:rPr lang="en-US" dirty="0"/>
              <a:t>4. If the interrupted process is in User mode, R6 is saved in Saved USP and</a:t>
            </a:r>
          </a:p>
          <a:p>
            <a:pPr marL="0" indent="0">
              <a:buNone/>
            </a:pPr>
            <a:r>
              <a:rPr lang="en-US" dirty="0"/>
              <a:t>R6 is loaded with the Supervisor Stack Pointer (SSP).</a:t>
            </a:r>
          </a:p>
          <a:p>
            <a:r>
              <a:rPr lang="en-US" dirty="0"/>
              <a:t>5. TEMP and the PC of the interrupted process are pushed onto the supervisor</a:t>
            </a:r>
          </a:p>
          <a:p>
            <a:r>
              <a:rPr lang="en-US" dirty="0"/>
              <a:t>stack.</a:t>
            </a:r>
          </a:p>
          <a:p>
            <a:r>
              <a:rPr lang="en-US" dirty="0"/>
              <a:t>6. The keyboard supplies its eight-bit interrupt vector, in this case x80.</a:t>
            </a:r>
          </a:p>
          <a:p>
            <a:r>
              <a:rPr lang="en-US" dirty="0"/>
              <a:t>7. The processor expands that vector to x0180, the corresponding 16-bit</a:t>
            </a:r>
          </a:p>
          <a:p>
            <a:r>
              <a:rPr lang="en-US" dirty="0"/>
              <a:t>address in the interrupt vector table.</a:t>
            </a:r>
          </a:p>
          <a:p>
            <a:r>
              <a:rPr lang="en-US" dirty="0"/>
              <a:t>8. The PC is loaded with the contents of memory location x0180, the address</a:t>
            </a:r>
          </a:p>
          <a:p>
            <a:r>
              <a:rPr lang="en-US" dirty="0"/>
              <a:t>of the first instruction in the keyboard interrupt service routine.</a:t>
            </a:r>
          </a:p>
        </p:txBody>
      </p:sp>
    </p:spTree>
    <p:extLst>
      <p:ext uri="{BB962C8B-B14F-4D97-AF65-F5344CB8AC3E}">
        <p14:creationId xmlns:p14="http://schemas.microsoft.com/office/powerpoint/2010/main" val="1523671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0208" y="-93197"/>
            <a:ext cx="10515600" cy="1325563"/>
          </a:xfrm>
        </p:spPr>
        <p:txBody>
          <a:bodyPr/>
          <a:lstStyle/>
          <a:p>
            <a:r>
              <a:rPr lang="en-US" altLang="ko-KR" dirty="0"/>
              <a:t>Limited Direction Execution Protocol</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30</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6" name="TextBox 5"/>
          <p:cNvSpPr txBox="1"/>
          <p:nvPr/>
        </p:nvSpPr>
        <p:spPr>
          <a:xfrm>
            <a:off x="2207568" y="963885"/>
            <a:ext cx="1728192" cy="523220"/>
          </a:xfrm>
          <a:prstGeom prst="rect">
            <a:avLst/>
          </a:prstGeom>
          <a:noFill/>
        </p:spPr>
        <p:txBody>
          <a:bodyPr wrap="square" rtlCol="0">
            <a:spAutoFit/>
          </a:bodyPr>
          <a:lstStyle/>
          <a:p>
            <a:r>
              <a:rPr lang="en-US" altLang="ko-KR" sz="1400" b="1" dirty="0">
                <a:solidFill>
                  <a:srgbClr val="1F497D"/>
                </a:solidFill>
                <a:latin typeface="맑은 고딕" pitchFamily="50" charset="-127"/>
                <a:ea typeface="맑은 고딕" pitchFamily="50" charset="-127"/>
              </a:rPr>
              <a:t>OS @ boot</a:t>
            </a:r>
          </a:p>
          <a:p>
            <a:r>
              <a:rPr lang="en-US" altLang="ko-KR" sz="1400" b="1" dirty="0">
                <a:solidFill>
                  <a:srgbClr val="1F497D"/>
                </a:solidFill>
                <a:latin typeface="맑은 고딕" pitchFamily="50" charset="-127"/>
                <a:ea typeface="맑은 고딕" pitchFamily="50" charset="-127"/>
              </a:rPr>
              <a:t>(kernel mode)</a:t>
            </a:r>
          </a:p>
        </p:txBody>
      </p:sp>
      <p:sp>
        <p:nvSpPr>
          <p:cNvPr id="7" name="TextBox 6"/>
          <p:cNvSpPr txBox="1"/>
          <p:nvPr/>
        </p:nvSpPr>
        <p:spPr>
          <a:xfrm>
            <a:off x="5231904" y="980729"/>
            <a:ext cx="1512168" cy="307777"/>
          </a:xfrm>
          <a:prstGeom prst="rect">
            <a:avLst/>
          </a:prstGeom>
          <a:noFill/>
        </p:spPr>
        <p:txBody>
          <a:bodyPr wrap="square" rtlCol="0">
            <a:spAutoFit/>
          </a:bodyPr>
          <a:lstStyle/>
          <a:p>
            <a:r>
              <a:rPr lang="en-US" altLang="ko-KR" sz="1400" b="1" dirty="0">
                <a:solidFill>
                  <a:srgbClr val="1F497D"/>
                </a:solidFill>
                <a:latin typeface="맑은 고딕" pitchFamily="50" charset="-127"/>
                <a:ea typeface="맑은 고딕" pitchFamily="50" charset="-127"/>
              </a:rPr>
              <a:t>Hardware</a:t>
            </a:r>
          </a:p>
        </p:txBody>
      </p:sp>
      <p:cxnSp>
        <p:nvCxnSpPr>
          <p:cNvPr id="9" name="직선 연결선 8"/>
          <p:cNvCxnSpPr/>
          <p:nvPr/>
        </p:nvCxnSpPr>
        <p:spPr>
          <a:xfrm>
            <a:off x="2207568" y="1487105"/>
            <a:ext cx="7920880"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07568" y="1580122"/>
            <a:ext cx="2312640" cy="307777"/>
          </a:xfrm>
          <a:prstGeom prst="rect">
            <a:avLst/>
          </a:prstGeom>
          <a:noFill/>
        </p:spPr>
        <p:txBody>
          <a:bodyPr wrap="square" rtlCol="0">
            <a:spAutoFit/>
          </a:bodyPr>
          <a:lstStyle/>
          <a:p>
            <a:r>
              <a:rPr lang="en-US" altLang="ko-KR" sz="1400" b="1" dirty="0">
                <a:solidFill>
                  <a:prstClr val="black"/>
                </a:solidFill>
                <a:latin typeface="맑은 고딕" pitchFamily="50" charset="-127"/>
                <a:ea typeface="맑은 고딕" pitchFamily="50" charset="-127"/>
              </a:rPr>
              <a:t>initialize trap table</a:t>
            </a:r>
          </a:p>
        </p:txBody>
      </p:sp>
      <p:sp>
        <p:nvSpPr>
          <p:cNvPr id="11" name="TextBox 10"/>
          <p:cNvSpPr txBox="1"/>
          <p:nvPr/>
        </p:nvSpPr>
        <p:spPr>
          <a:xfrm>
            <a:off x="5231904" y="1753652"/>
            <a:ext cx="2312640" cy="523220"/>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remember address of …</a:t>
            </a:r>
          </a:p>
          <a:p>
            <a:r>
              <a:rPr lang="en-US" altLang="ko-KR" sz="1400" dirty="0" err="1">
                <a:solidFill>
                  <a:prstClr val="black"/>
                </a:solidFill>
                <a:latin typeface="맑은 고딕" pitchFamily="50" charset="-127"/>
                <a:ea typeface="맑은 고딕" pitchFamily="50" charset="-127"/>
              </a:rPr>
              <a:t>syscall</a:t>
            </a:r>
            <a:r>
              <a:rPr lang="en-US" altLang="ko-KR" sz="1400" dirty="0">
                <a:solidFill>
                  <a:prstClr val="black"/>
                </a:solidFill>
                <a:latin typeface="맑은 고딕" pitchFamily="50" charset="-127"/>
                <a:ea typeface="맑은 고딕" pitchFamily="50" charset="-127"/>
              </a:rPr>
              <a:t> handler</a:t>
            </a:r>
          </a:p>
        </p:txBody>
      </p:sp>
      <p:sp>
        <p:nvSpPr>
          <p:cNvPr id="12" name="TextBox 11"/>
          <p:cNvSpPr txBox="1"/>
          <p:nvPr/>
        </p:nvSpPr>
        <p:spPr>
          <a:xfrm>
            <a:off x="2207568" y="2708920"/>
            <a:ext cx="1728192" cy="523220"/>
          </a:xfrm>
          <a:prstGeom prst="rect">
            <a:avLst/>
          </a:prstGeom>
          <a:noFill/>
        </p:spPr>
        <p:txBody>
          <a:bodyPr wrap="square" rtlCol="0">
            <a:spAutoFit/>
          </a:bodyPr>
          <a:lstStyle/>
          <a:p>
            <a:r>
              <a:rPr lang="en-US" altLang="ko-KR" sz="1400" b="1" dirty="0">
                <a:solidFill>
                  <a:srgbClr val="1F497D"/>
                </a:solidFill>
                <a:latin typeface="맑은 고딕" pitchFamily="50" charset="-127"/>
                <a:ea typeface="맑은 고딕" pitchFamily="50" charset="-127"/>
              </a:rPr>
              <a:t>OS @ run</a:t>
            </a:r>
          </a:p>
          <a:p>
            <a:r>
              <a:rPr lang="en-US" altLang="ko-KR" sz="1400" b="1" dirty="0">
                <a:solidFill>
                  <a:srgbClr val="1F497D"/>
                </a:solidFill>
                <a:latin typeface="맑은 고딕" pitchFamily="50" charset="-127"/>
                <a:ea typeface="맑은 고딕" pitchFamily="50" charset="-127"/>
              </a:rPr>
              <a:t>(kernel mode)</a:t>
            </a:r>
          </a:p>
        </p:txBody>
      </p:sp>
      <p:sp>
        <p:nvSpPr>
          <p:cNvPr id="13" name="TextBox 12"/>
          <p:cNvSpPr txBox="1"/>
          <p:nvPr/>
        </p:nvSpPr>
        <p:spPr>
          <a:xfrm>
            <a:off x="5231904" y="2708921"/>
            <a:ext cx="1512168" cy="307777"/>
          </a:xfrm>
          <a:prstGeom prst="rect">
            <a:avLst/>
          </a:prstGeom>
          <a:noFill/>
        </p:spPr>
        <p:txBody>
          <a:bodyPr wrap="square" rtlCol="0">
            <a:spAutoFit/>
          </a:bodyPr>
          <a:lstStyle/>
          <a:p>
            <a:r>
              <a:rPr lang="en-US" altLang="ko-KR" sz="1400" b="1" dirty="0">
                <a:solidFill>
                  <a:srgbClr val="1F497D"/>
                </a:solidFill>
                <a:latin typeface="맑은 고딕" pitchFamily="50" charset="-127"/>
                <a:ea typeface="맑은 고딕" pitchFamily="50" charset="-127"/>
              </a:rPr>
              <a:t>Hardware</a:t>
            </a:r>
          </a:p>
        </p:txBody>
      </p:sp>
      <p:cxnSp>
        <p:nvCxnSpPr>
          <p:cNvPr id="14" name="직선 연결선 13"/>
          <p:cNvCxnSpPr/>
          <p:nvPr/>
        </p:nvCxnSpPr>
        <p:spPr>
          <a:xfrm>
            <a:off x="2207568" y="3232140"/>
            <a:ext cx="7920880"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112224" y="2708920"/>
            <a:ext cx="1512168" cy="523220"/>
          </a:xfrm>
          <a:prstGeom prst="rect">
            <a:avLst/>
          </a:prstGeom>
          <a:noFill/>
        </p:spPr>
        <p:txBody>
          <a:bodyPr wrap="square" rtlCol="0">
            <a:spAutoFit/>
          </a:bodyPr>
          <a:lstStyle/>
          <a:p>
            <a:r>
              <a:rPr lang="en-US" altLang="ko-KR" sz="1400" b="1" dirty="0">
                <a:solidFill>
                  <a:srgbClr val="1F497D"/>
                </a:solidFill>
                <a:latin typeface="맑은 고딕" pitchFamily="50" charset="-127"/>
                <a:ea typeface="맑은 고딕" pitchFamily="50" charset="-127"/>
              </a:rPr>
              <a:t>Program</a:t>
            </a:r>
          </a:p>
          <a:p>
            <a:r>
              <a:rPr lang="en-US" altLang="ko-KR" sz="1400" b="1" dirty="0">
                <a:solidFill>
                  <a:srgbClr val="1F497D"/>
                </a:solidFill>
                <a:latin typeface="맑은 고딕" pitchFamily="50" charset="-127"/>
                <a:ea typeface="맑은 고딕" pitchFamily="50" charset="-127"/>
              </a:rPr>
              <a:t>(user mode)</a:t>
            </a:r>
          </a:p>
        </p:txBody>
      </p:sp>
      <p:sp>
        <p:nvSpPr>
          <p:cNvPr id="16" name="TextBox 15"/>
          <p:cNvSpPr txBox="1"/>
          <p:nvPr/>
        </p:nvSpPr>
        <p:spPr>
          <a:xfrm>
            <a:off x="8184232" y="5067182"/>
            <a:ext cx="2304256" cy="954107"/>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Run main()</a:t>
            </a:r>
          </a:p>
          <a:p>
            <a:r>
              <a:rPr lang="en-US" altLang="ko-KR" sz="1400" dirty="0">
                <a:solidFill>
                  <a:prstClr val="black"/>
                </a:solidFill>
                <a:latin typeface="맑은 고딕" pitchFamily="50" charset="-127"/>
                <a:ea typeface="맑은 고딕" pitchFamily="50" charset="-127"/>
              </a:rPr>
              <a:t>…</a:t>
            </a:r>
          </a:p>
          <a:p>
            <a:r>
              <a:rPr lang="en-US" altLang="ko-KR" sz="1400" dirty="0">
                <a:solidFill>
                  <a:prstClr val="black"/>
                </a:solidFill>
                <a:latin typeface="맑은 고딕" pitchFamily="50" charset="-127"/>
                <a:ea typeface="맑은 고딕" pitchFamily="50" charset="-127"/>
              </a:rPr>
              <a:t>Call system</a:t>
            </a:r>
          </a:p>
          <a:p>
            <a:r>
              <a:rPr lang="en-US" altLang="ko-KR" sz="1400" b="1" dirty="0">
                <a:solidFill>
                  <a:prstClr val="black"/>
                </a:solidFill>
                <a:latin typeface="맑은 고딕" pitchFamily="50" charset="-127"/>
                <a:ea typeface="맑은 고딕" pitchFamily="50" charset="-127"/>
              </a:rPr>
              <a:t>trap</a:t>
            </a:r>
            <a:r>
              <a:rPr lang="en-US" altLang="ko-KR" sz="1400" dirty="0">
                <a:solidFill>
                  <a:prstClr val="black"/>
                </a:solidFill>
                <a:latin typeface="맑은 고딕" pitchFamily="50" charset="-127"/>
                <a:ea typeface="맑은 고딕" pitchFamily="50" charset="-127"/>
              </a:rPr>
              <a:t> into OS</a:t>
            </a:r>
            <a:endParaRPr lang="ko-KR" altLang="en-US" sz="1400" dirty="0">
              <a:solidFill>
                <a:prstClr val="black"/>
              </a:solidFill>
              <a:latin typeface="맑은 고딕" pitchFamily="50" charset="-127"/>
              <a:ea typeface="맑은 고딕" pitchFamily="50" charset="-127"/>
            </a:endParaRPr>
          </a:p>
        </p:txBody>
      </p:sp>
      <p:sp>
        <p:nvSpPr>
          <p:cNvPr id="17" name="TextBox 16"/>
          <p:cNvSpPr txBox="1"/>
          <p:nvPr/>
        </p:nvSpPr>
        <p:spPr>
          <a:xfrm>
            <a:off x="5231904" y="4472533"/>
            <a:ext cx="2736304" cy="738664"/>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restore </a:t>
            </a:r>
            <a:r>
              <a:rPr lang="en-US" altLang="ko-KR" sz="1400" dirty="0" err="1">
                <a:solidFill>
                  <a:prstClr val="black"/>
                </a:solidFill>
                <a:latin typeface="맑은 고딕" pitchFamily="50" charset="-127"/>
                <a:ea typeface="맑은 고딕" pitchFamily="50" charset="-127"/>
              </a:rPr>
              <a:t>regs</a:t>
            </a:r>
            <a:r>
              <a:rPr lang="en-US" altLang="ko-KR" sz="1400" dirty="0">
                <a:solidFill>
                  <a:prstClr val="black"/>
                </a:solidFill>
                <a:latin typeface="맑은 고딕" pitchFamily="50" charset="-127"/>
                <a:ea typeface="맑은 고딕" pitchFamily="50" charset="-127"/>
              </a:rPr>
              <a:t> from kernel stack</a:t>
            </a:r>
          </a:p>
          <a:p>
            <a:r>
              <a:rPr lang="en-US" altLang="ko-KR" sz="1400" dirty="0">
                <a:solidFill>
                  <a:prstClr val="black"/>
                </a:solidFill>
                <a:latin typeface="맑은 고딕" pitchFamily="50" charset="-127"/>
                <a:ea typeface="맑은 고딕" pitchFamily="50" charset="-127"/>
              </a:rPr>
              <a:t>move to user mode</a:t>
            </a:r>
          </a:p>
          <a:p>
            <a:r>
              <a:rPr lang="en-US" altLang="ko-KR" sz="1400" dirty="0">
                <a:solidFill>
                  <a:prstClr val="black"/>
                </a:solidFill>
                <a:latin typeface="맑은 고딕" pitchFamily="50" charset="-127"/>
                <a:ea typeface="맑은 고딕" pitchFamily="50" charset="-127"/>
              </a:rPr>
              <a:t>jump to main</a:t>
            </a:r>
          </a:p>
        </p:txBody>
      </p:sp>
      <p:sp>
        <p:nvSpPr>
          <p:cNvPr id="18" name="TextBox 17"/>
          <p:cNvSpPr txBox="1"/>
          <p:nvPr/>
        </p:nvSpPr>
        <p:spPr>
          <a:xfrm>
            <a:off x="2207568" y="3250139"/>
            <a:ext cx="2736304" cy="1384995"/>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Create entry for process list</a:t>
            </a:r>
          </a:p>
          <a:p>
            <a:r>
              <a:rPr lang="en-US" altLang="ko-KR" sz="1400" dirty="0">
                <a:solidFill>
                  <a:prstClr val="black"/>
                </a:solidFill>
                <a:latin typeface="맑은 고딕" pitchFamily="50" charset="-127"/>
                <a:ea typeface="맑은 고딕" pitchFamily="50" charset="-127"/>
              </a:rPr>
              <a:t>Allocate memory for program</a:t>
            </a:r>
          </a:p>
          <a:p>
            <a:r>
              <a:rPr lang="en-US" altLang="ko-KR" sz="1400" dirty="0">
                <a:solidFill>
                  <a:prstClr val="black"/>
                </a:solidFill>
                <a:latin typeface="맑은 고딕" pitchFamily="50" charset="-127"/>
                <a:ea typeface="맑은 고딕" pitchFamily="50" charset="-127"/>
              </a:rPr>
              <a:t>Load program into memory</a:t>
            </a:r>
          </a:p>
          <a:p>
            <a:r>
              <a:rPr lang="en-US" altLang="ko-KR" sz="1400" dirty="0">
                <a:solidFill>
                  <a:prstClr val="black"/>
                </a:solidFill>
                <a:latin typeface="맑은 고딕" pitchFamily="50" charset="-127"/>
                <a:ea typeface="맑은 고딕" pitchFamily="50" charset="-127"/>
              </a:rPr>
              <a:t>Setup user stack with </a:t>
            </a:r>
            <a:r>
              <a:rPr lang="en-US" altLang="ko-KR" sz="1400" dirty="0" err="1">
                <a:solidFill>
                  <a:prstClr val="black"/>
                </a:solidFill>
                <a:latin typeface="맑은 고딕" pitchFamily="50" charset="-127"/>
                <a:ea typeface="맑은 고딕" pitchFamily="50" charset="-127"/>
              </a:rPr>
              <a:t>argv</a:t>
            </a:r>
            <a:endParaRPr lang="en-US" altLang="ko-KR" sz="1400" dirty="0">
              <a:solidFill>
                <a:prstClr val="black"/>
              </a:solidFill>
              <a:latin typeface="맑은 고딕" pitchFamily="50" charset="-127"/>
              <a:ea typeface="맑은 고딕" pitchFamily="50" charset="-127"/>
            </a:endParaRPr>
          </a:p>
          <a:p>
            <a:r>
              <a:rPr lang="en-US" altLang="ko-KR" sz="1400" dirty="0">
                <a:solidFill>
                  <a:prstClr val="black"/>
                </a:solidFill>
                <a:latin typeface="맑은 고딕" pitchFamily="50" charset="-127"/>
                <a:ea typeface="맑은 고딕" pitchFamily="50" charset="-127"/>
              </a:rPr>
              <a:t>Fill kernel stack with </a:t>
            </a:r>
            <a:r>
              <a:rPr lang="en-US" altLang="ko-KR" sz="1400" dirty="0" err="1">
                <a:solidFill>
                  <a:prstClr val="black"/>
                </a:solidFill>
                <a:latin typeface="맑은 고딕" pitchFamily="50" charset="-127"/>
                <a:ea typeface="맑은 고딕" pitchFamily="50" charset="-127"/>
              </a:rPr>
              <a:t>reg</a:t>
            </a:r>
            <a:r>
              <a:rPr lang="en-US" altLang="ko-KR" sz="1400" dirty="0">
                <a:solidFill>
                  <a:prstClr val="black"/>
                </a:solidFill>
                <a:latin typeface="맑은 고딕" pitchFamily="50" charset="-127"/>
                <a:ea typeface="맑은 고딕" pitchFamily="50" charset="-127"/>
              </a:rPr>
              <a:t>/PC</a:t>
            </a:r>
          </a:p>
          <a:p>
            <a:r>
              <a:rPr lang="en-US" altLang="ko-KR" sz="1400" b="1" dirty="0">
                <a:solidFill>
                  <a:prstClr val="black"/>
                </a:solidFill>
                <a:latin typeface="맑은 고딕" pitchFamily="50" charset="-127"/>
                <a:ea typeface="맑은 고딕" pitchFamily="50" charset="-127"/>
              </a:rPr>
              <a:t>return-from -trap</a:t>
            </a:r>
          </a:p>
        </p:txBody>
      </p:sp>
    </p:spTree>
    <p:extLst>
      <p:ext uri="{BB962C8B-B14F-4D97-AF65-F5344CB8AC3E}">
        <p14:creationId xmlns:p14="http://schemas.microsoft.com/office/powerpoint/2010/main" val="3155315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Limited Direction Execution Protocol (Cont.)</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31</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6" name="TextBox 5"/>
          <p:cNvSpPr txBox="1"/>
          <p:nvPr/>
        </p:nvSpPr>
        <p:spPr>
          <a:xfrm>
            <a:off x="2279576" y="5066020"/>
            <a:ext cx="2304256" cy="523220"/>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Free memory of process</a:t>
            </a:r>
          </a:p>
          <a:p>
            <a:r>
              <a:rPr lang="en-US" altLang="ko-KR" sz="1400" dirty="0">
                <a:solidFill>
                  <a:prstClr val="black"/>
                </a:solidFill>
                <a:latin typeface="맑은 고딕" pitchFamily="50" charset="-127"/>
                <a:ea typeface="맑은 고딕" pitchFamily="50" charset="-127"/>
              </a:rPr>
              <a:t>Remove from process list </a:t>
            </a:r>
            <a:endParaRPr lang="ko-KR" altLang="en-US" sz="1400" dirty="0">
              <a:solidFill>
                <a:prstClr val="black"/>
              </a:solidFill>
              <a:latin typeface="맑은 고딕" pitchFamily="50" charset="-127"/>
              <a:ea typeface="맑은 고딕" pitchFamily="50" charset="-127"/>
            </a:endParaRPr>
          </a:p>
        </p:txBody>
      </p:sp>
      <p:sp>
        <p:nvSpPr>
          <p:cNvPr id="7" name="TextBox 6"/>
          <p:cNvSpPr txBox="1"/>
          <p:nvPr/>
        </p:nvSpPr>
        <p:spPr>
          <a:xfrm>
            <a:off x="8184232" y="4418528"/>
            <a:ext cx="2304256" cy="738664"/>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a:t>
            </a:r>
          </a:p>
          <a:p>
            <a:r>
              <a:rPr lang="en-US" altLang="ko-KR" sz="1400" dirty="0">
                <a:solidFill>
                  <a:prstClr val="black"/>
                </a:solidFill>
                <a:latin typeface="맑은 고딕" pitchFamily="50" charset="-127"/>
                <a:ea typeface="맑은 고딕" pitchFamily="50" charset="-127"/>
              </a:rPr>
              <a:t>return from main</a:t>
            </a:r>
          </a:p>
          <a:p>
            <a:r>
              <a:rPr lang="en-US" altLang="ko-KR" sz="1400" dirty="0">
                <a:solidFill>
                  <a:prstClr val="black"/>
                </a:solidFill>
                <a:latin typeface="맑은 고딕" pitchFamily="50" charset="-127"/>
                <a:ea typeface="맑은 고딕" pitchFamily="50" charset="-127"/>
              </a:rPr>
              <a:t>trap (via </a:t>
            </a:r>
            <a:r>
              <a:rPr lang="en-US" altLang="ko-KR" sz="1400" dirty="0">
                <a:solidFill>
                  <a:prstClr val="black"/>
                </a:solidFill>
                <a:latin typeface="Courier New" pitchFamily="49" charset="0"/>
                <a:ea typeface="맑은 고딕" pitchFamily="50" charset="-127"/>
                <a:cs typeface="Courier New" pitchFamily="49" charset="0"/>
              </a:rPr>
              <a:t>exit()</a:t>
            </a:r>
            <a:r>
              <a:rPr lang="en-US" altLang="ko-KR" sz="1400" dirty="0">
                <a:solidFill>
                  <a:prstClr val="black"/>
                </a:solidFill>
                <a:latin typeface="맑은 고딕" pitchFamily="50" charset="-127"/>
                <a:ea typeface="맑은 고딕" pitchFamily="50" charset="-127"/>
              </a:rPr>
              <a:t>) </a:t>
            </a:r>
            <a:endParaRPr lang="ko-KR" altLang="en-US" sz="1400" dirty="0">
              <a:solidFill>
                <a:prstClr val="black"/>
              </a:solidFill>
              <a:latin typeface="맑은 고딕" pitchFamily="50" charset="-127"/>
              <a:ea typeface="맑은 고딕" pitchFamily="50" charset="-127"/>
            </a:endParaRPr>
          </a:p>
        </p:txBody>
      </p:sp>
      <p:sp>
        <p:nvSpPr>
          <p:cNvPr id="8" name="TextBox 7"/>
          <p:cNvSpPr txBox="1"/>
          <p:nvPr/>
        </p:nvSpPr>
        <p:spPr>
          <a:xfrm>
            <a:off x="5231904" y="3717032"/>
            <a:ext cx="2736304" cy="738664"/>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restore </a:t>
            </a:r>
            <a:r>
              <a:rPr lang="en-US" altLang="ko-KR" sz="1400" dirty="0" err="1">
                <a:solidFill>
                  <a:prstClr val="black"/>
                </a:solidFill>
                <a:latin typeface="맑은 고딕" pitchFamily="50" charset="-127"/>
                <a:ea typeface="맑은 고딕" pitchFamily="50" charset="-127"/>
              </a:rPr>
              <a:t>regs</a:t>
            </a:r>
            <a:r>
              <a:rPr lang="en-US" altLang="ko-KR" sz="1400" dirty="0">
                <a:solidFill>
                  <a:prstClr val="black"/>
                </a:solidFill>
                <a:latin typeface="맑은 고딕" pitchFamily="50" charset="-127"/>
                <a:ea typeface="맑은 고딕" pitchFamily="50" charset="-127"/>
              </a:rPr>
              <a:t> from kernel stack</a:t>
            </a:r>
          </a:p>
          <a:p>
            <a:r>
              <a:rPr lang="en-US" altLang="ko-KR" sz="1400" dirty="0">
                <a:solidFill>
                  <a:prstClr val="black"/>
                </a:solidFill>
                <a:latin typeface="맑은 고딕" pitchFamily="50" charset="-127"/>
                <a:ea typeface="맑은 고딕" pitchFamily="50" charset="-127"/>
              </a:rPr>
              <a:t>move to user mode</a:t>
            </a:r>
          </a:p>
          <a:p>
            <a:r>
              <a:rPr lang="en-US" altLang="ko-KR" sz="1400" dirty="0">
                <a:solidFill>
                  <a:prstClr val="black"/>
                </a:solidFill>
                <a:latin typeface="맑은 고딕" pitchFamily="50" charset="-127"/>
                <a:ea typeface="맑은 고딕" pitchFamily="50" charset="-127"/>
              </a:rPr>
              <a:t>jump to PC after trap</a:t>
            </a:r>
            <a:endParaRPr lang="ko-KR" altLang="en-US" sz="1400" dirty="0">
              <a:solidFill>
                <a:prstClr val="black"/>
              </a:solidFill>
              <a:latin typeface="맑은 고딕" pitchFamily="50" charset="-127"/>
              <a:ea typeface="맑은 고딕" pitchFamily="50" charset="-127"/>
            </a:endParaRPr>
          </a:p>
        </p:txBody>
      </p:sp>
      <p:sp>
        <p:nvSpPr>
          <p:cNvPr id="9" name="TextBox 8"/>
          <p:cNvSpPr txBox="1"/>
          <p:nvPr/>
        </p:nvSpPr>
        <p:spPr>
          <a:xfrm>
            <a:off x="2279576" y="3140968"/>
            <a:ext cx="2736304" cy="738664"/>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Handle trap</a:t>
            </a:r>
          </a:p>
          <a:p>
            <a:r>
              <a:rPr lang="en-US" altLang="ko-KR" sz="1400" dirty="0">
                <a:solidFill>
                  <a:prstClr val="black"/>
                </a:solidFill>
                <a:latin typeface="맑은 고딕" pitchFamily="50" charset="-127"/>
                <a:ea typeface="맑은 고딕" pitchFamily="50" charset="-127"/>
              </a:rPr>
              <a:t>Do work of </a:t>
            </a:r>
            <a:r>
              <a:rPr lang="en-US" altLang="ko-KR" sz="1400" dirty="0" err="1">
                <a:solidFill>
                  <a:prstClr val="black"/>
                </a:solidFill>
                <a:latin typeface="맑은 고딕" pitchFamily="50" charset="-127"/>
                <a:ea typeface="맑은 고딕" pitchFamily="50" charset="-127"/>
              </a:rPr>
              <a:t>syscall</a:t>
            </a:r>
            <a:endParaRPr lang="en-US" altLang="ko-KR" sz="1400" dirty="0">
              <a:solidFill>
                <a:prstClr val="black"/>
              </a:solidFill>
              <a:latin typeface="맑은 고딕" pitchFamily="50" charset="-127"/>
              <a:ea typeface="맑은 고딕" pitchFamily="50" charset="-127"/>
            </a:endParaRPr>
          </a:p>
          <a:p>
            <a:r>
              <a:rPr lang="en-US" altLang="ko-KR" sz="1400" b="1" dirty="0">
                <a:solidFill>
                  <a:prstClr val="black"/>
                </a:solidFill>
                <a:latin typeface="맑은 고딕" pitchFamily="50" charset="-127"/>
                <a:ea typeface="맑은 고딕" pitchFamily="50" charset="-127"/>
              </a:rPr>
              <a:t>return-from-trap</a:t>
            </a:r>
            <a:endParaRPr lang="ko-KR" altLang="en-US" sz="1400" b="1" dirty="0">
              <a:solidFill>
                <a:prstClr val="black"/>
              </a:solidFill>
              <a:latin typeface="맑은 고딕" pitchFamily="50" charset="-127"/>
              <a:ea typeface="맑은 고딕" pitchFamily="50" charset="-127"/>
            </a:endParaRPr>
          </a:p>
        </p:txBody>
      </p:sp>
      <p:sp>
        <p:nvSpPr>
          <p:cNvPr id="10" name="TextBox 9"/>
          <p:cNvSpPr txBox="1"/>
          <p:nvPr/>
        </p:nvSpPr>
        <p:spPr>
          <a:xfrm>
            <a:off x="5231904" y="2492896"/>
            <a:ext cx="2736304" cy="738664"/>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save </a:t>
            </a:r>
            <a:r>
              <a:rPr lang="en-US" altLang="ko-KR" sz="1400" dirty="0" err="1">
                <a:solidFill>
                  <a:prstClr val="black"/>
                </a:solidFill>
                <a:latin typeface="맑은 고딕" pitchFamily="50" charset="-127"/>
                <a:ea typeface="맑은 고딕" pitchFamily="50" charset="-127"/>
              </a:rPr>
              <a:t>regs</a:t>
            </a:r>
            <a:r>
              <a:rPr lang="en-US" altLang="ko-KR" sz="1400" dirty="0">
                <a:solidFill>
                  <a:prstClr val="black"/>
                </a:solidFill>
                <a:latin typeface="맑은 고딕" pitchFamily="50" charset="-127"/>
                <a:ea typeface="맑은 고딕" pitchFamily="50" charset="-127"/>
              </a:rPr>
              <a:t> to kernel stack</a:t>
            </a:r>
          </a:p>
          <a:p>
            <a:r>
              <a:rPr lang="en-US" altLang="ko-KR" sz="1400" dirty="0">
                <a:solidFill>
                  <a:prstClr val="black"/>
                </a:solidFill>
                <a:latin typeface="맑은 고딕" pitchFamily="50" charset="-127"/>
                <a:ea typeface="맑은 고딕" pitchFamily="50" charset="-127"/>
              </a:rPr>
              <a:t>move to kernel mode</a:t>
            </a:r>
          </a:p>
          <a:p>
            <a:r>
              <a:rPr lang="en-US" altLang="ko-KR" sz="1400" dirty="0">
                <a:solidFill>
                  <a:prstClr val="black"/>
                </a:solidFill>
                <a:latin typeface="맑은 고딕" pitchFamily="50" charset="-127"/>
                <a:ea typeface="맑은 고딕" pitchFamily="50" charset="-127"/>
              </a:rPr>
              <a:t>jump to trap handler</a:t>
            </a:r>
            <a:endParaRPr lang="ko-KR" altLang="en-US" sz="1400" dirty="0">
              <a:solidFill>
                <a:prstClr val="black"/>
              </a:solidFill>
              <a:latin typeface="맑은 고딕" pitchFamily="50" charset="-127"/>
              <a:ea typeface="맑은 고딕" pitchFamily="50" charset="-127"/>
            </a:endParaRPr>
          </a:p>
        </p:txBody>
      </p:sp>
      <p:sp>
        <p:nvSpPr>
          <p:cNvPr id="14" name="TextBox 13"/>
          <p:cNvSpPr txBox="1"/>
          <p:nvPr/>
        </p:nvSpPr>
        <p:spPr>
          <a:xfrm>
            <a:off x="2207568" y="1340768"/>
            <a:ext cx="1728192" cy="523220"/>
          </a:xfrm>
          <a:prstGeom prst="rect">
            <a:avLst/>
          </a:prstGeom>
          <a:noFill/>
        </p:spPr>
        <p:txBody>
          <a:bodyPr wrap="square" rtlCol="0">
            <a:spAutoFit/>
          </a:bodyPr>
          <a:lstStyle/>
          <a:p>
            <a:r>
              <a:rPr lang="en-US" altLang="ko-KR" sz="1400" b="1" dirty="0">
                <a:solidFill>
                  <a:srgbClr val="1F497D"/>
                </a:solidFill>
                <a:latin typeface="맑은 고딕" pitchFamily="50" charset="-127"/>
                <a:ea typeface="맑은 고딕" pitchFamily="50" charset="-127"/>
              </a:rPr>
              <a:t>OS @ run</a:t>
            </a:r>
          </a:p>
          <a:p>
            <a:r>
              <a:rPr lang="en-US" altLang="ko-KR" sz="1400" b="1" dirty="0">
                <a:solidFill>
                  <a:srgbClr val="1F497D"/>
                </a:solidFill>
                <a:latin typeface="맑은 고딕" pitchFamily="50" charset="-127"/>
                <a:ea typeface="맑은 고딕" pitchFamily="50" charset="-127"/>
              </a:rPr>
              <a:t>(kernel mode)</a:t>
            </a:r>
          </a:p>
        </p:txBody>
      </p:sp>
      <p:sp>
        <p:nvSpPr>
          <p:cNvPr id="15" name="TextBox 14"/>
          <p:cNvSpPr txBox="1"/>
          <p:nvPr/>
        </p:nvSpPr>
        <p:spPr>
          <a:xfrm>
            <a:off x="5231904" y="1340769"/>
            <a:ext cx="1512168" cy="307777"/>
          </a:xfrm>
          <a:prstGeom prst="rect">
            <a:avLst/>
          </a:prstGeom>
          <a:noFill/>
        </p:spPr>
        <p:txBody>
          <a:bodyPr wrap="square" rtlCol="0">
            <a:spAutoFit/>
          </a:bodyPr>
          <a:lstStyle/>
          <a:p>
            <a:r>
              <a:rPr lang="en-US" altLang="ko-KR" sz="1400" b="1" dirty="0">
                <a:solidFill>
                  <a:srgbClr val="1F497D"/>
                </a:solidFill>
                <a:latin typeface="맑은 고딕" pitchFamily="50" charset="-127"/>
                <a:ea typeface="맑은 고딕" pitchFamily="50" charset="-127"/>
              </a:rPr>
              <a:t>Hardware</a:t>
            </a:r>
          </a:p>
        </p:txBody>
      </p:sp>
      <p:cxnSp>
        <p:nvCxnSpPr>
          <p:cNvPr id="16" name="직선 연결선 15"/>
          <p:cNvCxnSpPr/>
          <p:nvPr/>
        </p:nvCxnSpPr>
        <p:spPr>
          <a:xfrm>
            <a:off x="2207568" y="1863988"/>
            <a:ext cx="7920880"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12224" y="1340768"/>
            <a:ext cx="1512168" cy="523220"/>
          </a:xfrm>
          <a:prstGeom prst="rect">
            <a:avLst/>
          </a:prstGeom>
          <a:noFill/>
        </p:spPr>
        <p:txBody>
          <a:bodyPr wrap="square" rtlCol="0">
            <a:spAutoFit/>
          </a:bodyPr>
          <a:lstStyle/>
          <a:p>
            <a:r>
              <a:rPr lang="en-US" altLang="ko-KR" sz="1400" b="1" dirty="0">
                <a:solidFill>
                  <a:srgbClr val="1F497D"/>
                </a:solidFill>
                <a:latin typeface="맑은 고딕" pitchFamily="50" charset="-127"/>
                <a:ea typeface="맑은 고딕" pitchFamily="50" charset="-127"/>
              </a:rPr>
              <a:t>Program</a:t>
            </a:r>
          </a:p>
          <a:p>
            <a:r>
              <a:rPr lang="en-US" altLang="ko-KR" sz="1400" b="1" dirty="0">
                <a:solidFill>
                  <a:srgbClr val="1F497D"/>
                </a:solidFill>
                <a:latin typeface="맑은 고딕" pitchFamily="50" charset="-127"/>
                <a:ea typeface="맑은 고딕" pitchFamily="50" charset="-127"/>
              </a:rPr>
              <a:t>(user mode)</a:t>
            </a:r>
          </a:p>
        </p:txBody>
      </p:sp>
      <p:sp>
        <p:nvSpPr>
          <p:cNvPr id="18" name="TextBox 17"/>
          <p:cNvSpPr txBox="1"/>
          <p:nvPr/>
        </p:nvSpPr>
        <p:spPr>
          <a:xfrm>
            <a:off x="5259648" y="2041104"/>
            <a:ext cx="1196393"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(Cont.)</a:t>
            </a:r>
          </a:p>
        </p:txBody>
      </p:sp>
    </p:spTree>
    <p:extLst>
      <p:ext uri="{BB962C8B-B14F-4D97-AF65-F5344CB8AC3E}">
        <p14:creationId xmlns:p14="http://schemas.microsoft.com/office/powerpoint/2010/main" val="910561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Problem 2: Switching Between Processes</a:t>
            </a:r>
            <a:endParaRPr lang="ko-KR" altLang="en-US" dirty="0"/>
          </a:p>
        </p:txBody>
      </p:sp>
      <p:sp>
        <p:nvSpPr>
          <p:cNvPr id="3" name="내용 개체 틀 2"/>
          <p:cNvSpPr>
            <a:spLocks noGrp="1"/>
          </p:cNvSpPr>
          <p:nvPr>
            <p:ph idx="1"/>
          </p:nvPr>
        </p:nvSpPr>
        <p:spPr/>
        <p:txBody>
          <a:bodyPr/>
          <a:lstStyle/>
          <a:p>
            <a:r>
              <a:rPr lang="en-US" altLang="ko-KR" dirty="0"/>
              <a:t>How can the OS </a:t>
            </a:r>
            <a:r>
              <a:rPr lang="en-US" altLang="ko-KR" dirty="0">
                <a:solidFill>
                  <a:srgbClr val="FF0000"/>
                </a:solidFill>
              </a:rPr>
              <a:t>regain control</a:t>
            </a:r>
            <a:r>
              <a:rPr lang="en-US" altLang="ko-KR" dirty="0"/>
              <a:t> of the CPU so that it can switch between </a:t>
            </a:r>
            <a:r>
              <a:rPr lang="en-US" altLang="ko-KR" i="1" dirty="0"/>
              <a:t>processes</a:t>
            </a:r>
            <a:r>
              <a:rPr lang="en-US" altLang="ko-KR" dirty="0"/>
              <a:t>?</a:t>
            </a:r>
          </a:p>
          <a:p>
            <a:pPr lvl="1"/>
            <a:r>
              <a:rPr lang="en-US" altLang="ko-KR" dirty="0"/>
              <a:t>A cooperative Approach: </a:t>
            </a:r>
            <a:r>
              <a:rPr lang="en-US" altLang="ko-KR" b="1" dirty="0"/>
              <a:t>Wait for system calls</a:t>
            </a:r>
          </a:p>
          <a:p>
            <a:pPr lvl="1"/>
            <a:r>
              <a:rPr lang="en-US" altLang="ko-KR" dirty="0"/>
              <a:t>A Non-Cooperative Approach: </a:t>
            </a:r>
            <a:r>
              <a:rPr lang="en-US" altLang="ko-KR" b="1" dirty="0"/>
              <a:t>The OS takes control</a:t>
            </a:r>
            <a:endParaRPr lang="ko-KR" altLang="en-US" b="1"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32</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Tree>
    <p:extLst>
      <p:ext uri="{BB962C8B-B14F-4D97-AF65-F5344CB8AC3E}">
        <p14:creationId xmlns:p14="http://schemas.microsoft.com/office/powerpoint/2010/main" val="3896525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 cooperative Approach: Wait for system calls</a:t>
            </a:r>
            <a:endParaRPr lang="ko-KR" altLang="en-US" dirty="0"/>
          </a:p>
        </p:txBody>
      </p:sp>
      <p:sp>
        <p:nvSpPr>
          <p:cNvPr id="3" name="내용 개체 틀 2"/>
          <p:cNvSpPr>
            <a:spLocks noGrp="1"/>
          </p:cNvSpPr>
          <p:nvPr>
            <p:ph idx="1"/>
          </p:nvPr>
        </p:nvSpPr>
        <p:spPr/>
        <p:txBody>
          <a:bodyPr/>
          <a:lstStyle/>
          <a:p>
            <a:r>
              <a:rPr lang="en-US" altLang="ko-KR" dirty="0"/>
              <a:t>Processes </a:t>
            </a:r>
            <a:r>
              <a:rPr lang="en-US" altLang="ko-KR" dirty="0">
                <a:solidFill>
                  <a:schemeClr val="accent6">
                    <a:lumMod val="75000"/>
                  </a:schemeClr>
                </a:solidFill>
              </a:rPr>
              <a:t>periodically give up the CPU </a:t>
            </a:r>
            <a:r>
              <a:rPr lang="en-US" altLang="ko-KR" dirty="0"/>
              <a:t>by making </a:t>
            </a:r>
            <a:r>
              <a:rPr lang="en-US" altLang="ko-KR" b="1" dirty="0"/>
              <a:t>system calls </a:t>
            </a:r>
            <a:r>
              <a:rPr lang="en-US" altLang="ko-KR" dirty="0"/>
              <a:t>such as </a:t>
            </a:r>
            <a:r>
              <a:rPr lang="en-US" altLang="ko-KR" dirty="0">
                <a:latin typeface="Courier New" pitchFamily="49" charset="0"/>
                <a:cs typeface="Courier New" pitchFamily="49" charset="0"/>
              </a:rPr>
              <a:t>yield</a:t>
            </a:r>
            <a:r>
              <a:rPr lang="en-US" altLang="ko-KR" dirty="0"/>
              <a:t>.</a:t>
            </a:r>
          </a:p>
          <a:p>
            <a:pPr lvl="1"/>
            <a:r>
              <a:rPr lang="en-US" altLang="ko-KR" dirty="0"/>
              <a:t>The OS decides to run some other task.</a:t>
            </a:r>
          </a:p>
          <a:p>
            <a:pPr lvl="1"/>
            <a:r>
              <a:rPr lang="en-US" altLang="ko-KR" dirty="0"/>
              <a:t>Application also transfer control to the OS when they do something illegal.</a:t>
            </a:r>
          </a:p>
          <a:p>
            <a:pPr lvl="2"/>
            <a:r>
              <a:rPr lang="en-US" altLang="ko-KR" dirty="0"/>
              <a:t>Divide by zero</a:t>
            </a:r>
          </a:p>
          <a:p>
            <a:pPr lvl="2"/>
            <a:r>
              <a:rPr lang="en-US" altLang="ko-KR" dirty="0"/>
              <a:t>Try to access memory that it shouldn’t be able to access</a:t>
            </a:r>
          </a:p>
          <a:p>
            <a:pPr lvl="2"/>
            <a:endParaRPr lang="en-US" altLang="ko-KR" dirty="0"/>
          </a:p>
          <a:p>
            <a:pPr lvl="1"/>
            <a:r>
              <a:rPr lang="en-US" altLang="ko-KR" dirty="0"/>
              <a:t>Ex) Early versions of the Macintosh OS, The old Xerox Alto system</a:t>
            </a:r>
          </a:p>
          <a:p>
            <a:pPr lvl="1"/>
            <a:endParaRPr lang="en-US" altLang="ko-KR" dirty="0"/>
          </a:p>
          <a:p>
            <a:pPr lvl="1"/>
            <a:endParaRPr lang="en-US" altLang="ko-KR"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33</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7" name="모서리가 둥근 직사각형 6"/>
          <p:cNvSpPr/>
          <p:nvPr/>
        </p:nvSpPr>
        <p:spPr>
          <a:xfrm>
            <a:off x="2999656" y="5096843"/>
            <a:ext cx="6192688" cy="1080120"/>
          </a:xfrm>
          <a:prstGeom prst="roundRect">
            <a:avLst>
              <a:gd name="adj" fmla="val 12565"/>
            </a:avLst>
          </a:prstGeom>
          <a:solidFill>
            <a:srgbClr val="FFC000"/>
          </a:solidFill>
          <a:ln w="15875">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algn="ctr"/>
            <a:r>
              <a:rPr lang="en-US" altLang="ko-KR" sz="2000" b="1" dirty="0">
                <a:solidFill>
                  <a:prstClr val="black"/>
                </a:solidFill>
                <a:latin typeface="맑은 고딕" panose="020B0503020000020004" pitchFamily="50" charset="-127"/>
                <a:ea typeface="맑은 고딕" panose="020B0503020000020004" pitchFamily="50" charset="-127"/>
              </a:rPr>
              <a:t>A process gets stuck in an infinite loop. </a:t>
            </a:r>
          </a:p>
          <a:p>
            <a:pPr algn="ctr"/>
            <a:r>
              <a:rPr lang="en-US" altLang="ko-KR" sz="2000" b="1" dirty="0">
                <a:solidFill>
                  <a:prstClr val="black"/>
                </a:solidFill>
                <a:latin typeface="맑은 고딕" panose="020B0503020000020004" pitchFamily="50" charset="-127"/>
                <a:ea typeface="맑은 고딕" panose="020B0503020000020004" pitchFamily="50" charset="-127"/>
                <a:sym typeface="Wingdings" pitchFamily="2" charset="2"/>
              </a:rPr>
              <a:t> </a:t>
            </a:r>
            <a:r>
              <a:rPr lang="en-US" altLang="ko-KR" sz="2000" b="1" dirty="0">
                <a:solidFill>
                  <a:srgbClr val="FF0000"/>
                </a:solidFill>
                <a:latin typeface="맑은 고딕" panose="020B0503020000020004" pitchFamily="50" charset="-127"/>
                <a:ea typeface="맑은 고딕" panose="020B0503020000020004" pitchFamily="50" charset="-127"/>
                <a:sym typeface="Wingdings" pitchFamily="2" charset="2"/>
              </a:rPr>
              <a:t>Reboot the machine</a:t>
            </a:r>
            <a:endParaRPr lang="en-US" altLang="ko-KR" sz="2000" b="1" dirty="0">
              <a:solidFill>
                <a:srgbClr val="FF0000"/>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056716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 Non-Cooperative Approach: OS Takes Control</a:t>
            </a:r>
            <a:endParaRPr lang="ko-KR" altLang="en-US" dirty="0"/>
          </a:p>
        </p:txBody>
      </p:sp>
      <p:sp>
        <p:nvSpPr>
          <p:cNvPr id="3" name="내용 개체 틀 2"/>
          <p:cNvSpPr>
            <a:spLocks noGrp="1"/>
          </p:cNvSpPr>
          <p:nvPr>
            <p:ph idx="1"/>
          </p:nvPr>
        </p:nvSpPr>
        <p:spPr/>
        <p:txBody>
          <a:bodyPr/>
          <a:lstStyle/>
          <a:p>
            <a:r>
              <a:rPr lang="en-US" altLang="ko-KR" b="1" dirty="0"/>
              <a:t>A timer interrupt</a:t>
            </a:r>
          </a:p>
          <a:p>
            <a:pPr lvl="1"/>
            <a:r>
              <a:rPr lang="en-US" altLang="ko-KR" dirty="0"/>
              <a:t>During the boot sequence, the OS start the </a:t>
            </a:r>
            <a:r>
              <a:rPr lang="en-US" altLang="ko-KR" u="sng" dirty="0"/>
              <a:t>timer</a:t>
            </a:r>
            <a:r>
              <a:rPr lang="en-US" altLang="ko-KR" dirty="0"/>
              <a:t>.</a:t>
            </a:r>
          </a:p>
          <a:p>
            <a:pPr lvl="1"/>
            <a:r>
              <a:rPr lang="en-US" altLang="ko-KR" dirty="0"/>
              <a:t>The timer </a:t>
            </a:r>
            <a:r>
              <a:rPr lang="en-US" altLang="ko-KR" u="sng" dirty="0"/>
              <a:t>raise an interrupt</a:t>
            </a:r>
            <a:r>
              <a:rPr lang="en-US" altLang="ko-KR" dirty="0"/>
              <a:t> every so many milliseconds.</a:t>
            </a:r>
          </a:p>
          <a:p>
            <a:pPr lvl="1"/>
            <a:r>
              <a:rPr lang="en-US" altLang="ko-KR" dirty="0"/>
              <a:t>When the interrupt is raised :</a:t>
            </a:r>
          </a:p>
          <a:p>
            <a:pPr lvl="2"/>
            <a:r>
              <a:rPr lang="en-US" altLang="ko-KR" dirty="0"/>
              <a:t>The currently running process is halted.</a:t>
            </a:r>
          </a:p>
          <a:p>
            <a:pPr lvl="2"/>
            <a:r>
              <a:rPr lang="en-US" altLang="ko-KR" dirty="0"/>
              <a:t>Save enough of the state of the program</a:t>
            </a:r>
          </a:p>
          <a:p>
            <a:pPr lvl="2"/>
            <a:r>
              <a:rPr lang="en-US" altLang="ko-KR" dirty="0"/>
              <a:t>A pre-configured interrupt handler in the OS runs.</a:t>
            </a:r>
          </a:p>
          <a:p>
            <a:pPr lvl="1"/>
            <a:endParaRPr lang="en-US" altLang="ko-KR" dirty="0"/>
          </a:p>
          <a:p>
            <a:pPr lvl="2"/>
            <a:endParaRPr lang="en-US" altLang="ko-KR" dirty="0"/>
          </a:p>
          <a:p>
            <a:pPr lvl="1"/>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34</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7" name="모서리가 둥근 직사각형 6"/>
          <p:cNvSpPr/>
          <p:nvPr/>
        </p:nvSpPr>
        <p:spPr>
          <a:xfrm>
            <a:off x="3071664" y="4581128"/>
            <a:ext cx="6192688" cy="1080120"/>
          </a:xfrm>
          <a:prstGeom prst="roundRect">
            <a:avLst>
              <a:gd name="adj" fmla="val 12565"/>
            </a:avLst>
          </a:prstGeom>
          <a:solidFill>
            <a:srgbClr val="FFC000"/>
          </a:solidFill>
          <a:ln w="15875">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algn="ctr"/>
            <a:r>
              <a:rPr lang="en-US" altLang="ko-KR" sz="2000" b="1" dirty="0">
                <a:solidFill>
                  <a:prstClr val="black"/>
                </a:solidFill>
                <a:latin typeface="맑은 고딕" panose="020B0503020000020004" pitchFamily="50" charset="-127"/>
                <a:ea typeface="맑은 고딕" panose="020B0503020000020004" pitchFamily="50" charset="-127"/>
              </a:rPr>
              <a:t>A </a:t>
            </a:r>
            <a:r>
              <a:rPr lang="en-US" altLang="ko-KR" sz="2000" b="1" dirty="0">
                <a:solidFill>
                  <a:srgbClr val="FF0000"/>
                </a:solidFill>
                <a:latin typeface="맑은 고딕" panose="020B0503020000020004" pitchFamily="50" charset="-127"/>
                <a:ea typeface="맑은 고딕" panose="020B0503020000020004" pitchFamily="50" charset="-127"/>
              </a:rPr>
              <a:t>timer interrupt </a:t>
            </a:r>
            <a:r>
              <a:rPr lang="en-US" altLang="ko-KR" sz="2000" b="1" dirty="0">
                <a:solidFill>
                  <a:prstClr val="black"/>
                </a:solidFill>
                <a:latin typeface="맑은 고딕" panose="020B0503020000020004" pitchFamily="50" charset="-127"/>
                <a:ea typeface="맑은 고딕" panose="020B0503020000020004" pitchFamily="50" charset="-127"/>
              </a:rPr>
              <a:t>gives OS the ability to </a:t>
            </a:r>
          </a:p>
          <a:p>
            <a:pPr algn="ctr"/>
            <a:r>
              <a:rPr lang="en-US" altLang="ko-KR" sz="2000" b="1" dirty="0">
                <a:solidFill>
                  <a:prstClr val="black"/>
                </a:solidFill>
                <a:latin typeface="맑은 고딕" panose="020B0503020000020004" pitchFamily="50" charset="-127"/>
                <a:ea typeface="맑은 고딕" panose="020B0503020000020004" pitchFamily="50" charset="-127"/>
              </a:rPr>
              <a:t>run again on a CPU.</a:t>
            </a:r>
            <a:endParaRPr lang="en-US" altLang="ko-KR" sz="2000" b="1" dirty="0">
              <a:solidFill>
                <a:srgbClr val="FF0000"/>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264531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Saving and Restoring Context</a:t>
            </a:r>
            <a:endParaRPr lang="ko-KR" altLang="en-US" dirty="0"/>
          </a:p>
        </p:txBody>
      </p:sp>
      <p:sp>
        <p:nvSpPr>
          <p:cNvPr id="3" name="내용 개체 틀 2"/>
          <p:cNvSpPr>
            <a:spLocks noGrp="1"/>
          </p:cNvSpPr>
          <p:nvPr>
            <p:ph idx="1"/>
          </p:nvPr>
        </p:nvSpPr>
        <p:spPr/>
        <p:txBody>
          <a:bodyPr/>
          <a:lstStyle/>
          <a:p>
            <a:r>
              <a:rPr lang="en-US" altLang="ko-KR" dirty="0">
                <a:solidFill>
                  <a:schemeClr val="accent6">
                    <a:lumMod val="75000"/>
                  </a:schemeClr>
                </a:solidFill>
              </a:rPr>
              <a:t>Scheduler</a:t>
            </a:r>
            <a:r>
              <a:rPr lang="en-US" altLang="ko-KR" dirty="0"/>
              <a:t> makes a decision:</a:t>
            </a:r>
          </a:p>
          <a:p>
            <a:pPr lvl="1"/>
            <a:r>
              <a:rPr lang="en-US" altLang="ko-KR" dirty="0"/>
              <a:t>Whether to continue running the </a:t>
            </a:r>
            <a:r>
              <a:rPr lang="en-US" altLang="ko-KR" b="1" dirty="0"/>
              <a:t>current process</a:t>
            </a:r>
            <a:r>
              <a:rPr lang="en-US" altLang="ko-KR" dirty="0"/>
              <a:t>, or switch to a </a:t>
            </a:r>
            <a:r>
              <a:rPr lang="en-US" altLang="ko-KR" b="1" dirty="0"/>
              <a:t>different one</a:t>
            </a:r>
            <a:r>
              <a:rPr lang="en-US" altLang="ko-KR" dirty="0"/>
              <a:t>.</a:t>
            </a:r>
          </a:p>
          <a:p>
            <a:pPr lvl="1"/>
            <a:r>
              <a:rPr lang="en-US" altLang="ko-KR" dirty="0"/>
              <a:t>If the decision is made to switch, the OS executes </a:t>
            </a:r>
            <a:r>
              <a:rPr lang="en-US" altLang="ko-KR" u="sng" dirty="0"/>
              <a:t>context switch</a:t>
            </a:r>
            <a:r>
              <a:rPr lang="en-US" altLang="ko-KR" dirty="0"/>
              <a:t>.</a:t>
            </a:r>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35</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Tree>
    <p:extLst>
      <p:ext uri="{BB962C8B-B14F-4D97-AF65-F5344CB8AC3E}">
        <p14:creationId xmlns:p14="http://schemas.microsoft.com/office/powerpoint/2010/main" val="2341900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Context Switch</a:t>
            </a:r>
            <a:endParaRPr lang="ko-KR" altLang="en-US" dirty="0"/>
          </a:p>
        </p:txBody>
      </p:sp>
      <p:sp>
        <p:nvSpPr>
          <p:cNvPr id="3" name="내용 개체 틀 2"/>
          <p:cNvSpPr>
            <a:spLocks noGrp="1"/>
          </p:cNvSpPr>
          <p:nvPr>
            <p:ph idx="1"/>
          </p:nvPr>
        </p:nvSpPr>
        <p:spPr/>
        <p:txBody>
          <a:bodyPr/>
          <a:lstStyle/>
          <a:p>
            <a:r>
              <a:rPr lang="en-US" altLang="ko-KR" dirty="0"/>
              <a:t>A low-level piece of assembly code</a:t>
            </a:r>
          </a:p>
          <a:p>
            <a:pPr lvl="1"/>
            <a:r>
              <a:rPr lang="en-US" altLang="ko-KR" b="1" dirty="0"/>
              <a:t>Save a few register values </a:t>
            </a:r>
            <a:r>
              <a:rPr lang="en-US" altLang="ko-KR" dirty="0"/>
              <a:t>for the current process onto its kernel stack</a:t>
            </a:r>
          </a:p>
          <a:p>
            <a:pPr lvl="2"/>
            <a:r>
              <a:rPr lang="en-US" altLang="ko-KR" dirty="0"/>
              <a:t>General purpose registers</a:t>
            </a:r>
          </a:p>
          <a:p>
            <a:pPr lvl="2"/>
            <a:r>
              <a:rPr lang="en-US" altLang="ko-KR" dirty="0"/>
              <a:t>PC</a:t>
            </a:r>
          </a:p>
          <a:p>
            <a:pPr lvl="2"/>
            <a:r>
              <a:rPr lang="en-US" altLang="ko-KR" dirty="0"/>
              <a:t>kernel stack pointer</a:t>
            </a:r>
          </a:p>
          <a:p>
            <a:pPr lvl="1"/>
            <a:r>
              <a:rPr lang="en-US" altLang="ko-KR" b="1" dirty="0"/>
              <a:t>Restore a few </a:t>
            </a:r>
            <a:r>
              <a:rPr lang="en-US" altLang="ko-KR" dirty="0"/>
              <a:t>for the soon-to-be-executing process from its kernel stack</a:t>
            </a:r>
          </a:p>
          <a:p>
            <a:pPr lvl="1"/>
            <a:r>
              <a:rPr lang="en-US" altLang="ko-KR" b="1" dirty="0"/>
              <a:t>Switch to the kernel stack </a:t>
            </a:r>
            <a:r>
              <a:rPr lang="en-US" altLang="ko-KR" dirty="0"/>
              <a:t>for the soon-to-be-executing process </a:t>
            </a:r>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36</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Tree>
    <p:extLst>
      <p:ext uri="{BB962C8B-B14F-4D97-AF65-F5344CB8AC3E}">
        <p14:creationId xmlns:p14="http://schemas.microsoft.com/office/powerpoint/2010/main" val="766525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80292" y="-144101"/>
            <a:ext cx="10515600" cy="1325563"/>
          </a:xfrm>
        </p:spPr>
        <p:txBody>
          <a:bodyPr/>
          <a:lstStyle/>
          <a:p>
            <a:r>
              <a:rPr lang="en-US" altLang="ko-KR" sz="2000" dirty="0"/>
              <a:t>Limited Direction Execution Protocol (Timer interrupt)</a:t>
            </a:r>
            <a:endParaRPr lang="ko-KR" altLang="en-US" sz="2000"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37</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6" name="TextBox 5"/>
          <p:cNvSpPr txBox="1"/>
          <p:nvPr/>
        </p:nvSpPr>
        <p:spPr>
          <a:xfrm>
            <a:off x="2207568" y="963885"/>
            <a:ext cx="1728192" cy="523220"/>
          </a:xfrm>
          <a:prstGeom prst="rect">
            <a:avLst/>
          </a:prstGeom>
          <a:noFill/>
        </p:spPr>
        <p:txBody>
          <a:bodyPr wrap="square" rtlCol="0">
            <a:spAutoFit/>
          </a:bodyPr>
          <a:lstStyle/>
          <a:p>
            <a:r>
              <a:rPr lang="en-US" altLang="ko-KR" sz="1400" b="1" dirty="0">
                <a:solidFill>
                  <a:srgbClr val="1F497D"/>
                </a:solidFill>
                <a:latin typeface="맑은 고딕" pitchFamily="50" charset="-127"/>
                <a:ea typeface="맑은 고딕" pitchFamily="50" charset="-127"/>
              </a:rPr>
              <a:t>OS @ boot</a:t>
            </a:r>
          </a:p>
          <a:p>
            <a:r>
              <a:rPr lang="en-US" altLang="ko-KR" sz="1400" b="1" dirty="0">
                <a:solidFill>
                  <a:srgbClr val="1F497D"/>
                </a:solidFill>
                <a:latin typeface="맑은 고딕" pitchFamily="50" charset="-127"/>
                <a:ea typeface="맑은 고딕" pitchFamily="50" charset="-127"/>
              </a:rPr>
              <a:t>(kernel mode)</a:t>
            </a:r>
          </a:p>
        </p:txBody>
      </p:sp>
      <p:sp>
        <p:nvSpPr>
          <p:cNvPr id="7" name="TextBox 6"/>
          <p:cNvSpPr txBox="1"/>
          <p:nvPr/>
        </p:nvSpPr>
        <p:spPr>
          <a:xfrm>
            <a:off x="5231904" y="1052737"/>
            <a:ext cx="1512168" cy="307777"/>
          </a:xfrm>
          <a:prstGeom prst="rect">
            <a:avLst/>
          </a:prstGeom>
          <a:noFill/>
        </p:spPr>
        <p:txBody>
          <a:bodyPr wrap="square" rtlCol="0">
            <a:spAutoFit/>
          </a:bodyPr>
          <a:lstStyle/>
          <a:p>
            <a:r>
              <a:rPr lang="en-US" altLang="ko-KR" sz="1400" b="1" dirty="0">
                <a:solidFill>
                  <a:srgbClr val="1F497D"/>
                </a:solidFill>
                <a:latin typeface="맑은 고딕" pitchFamily="50" charset="-127"/>
                <a:ea typeface="맑은 고딕" pitchFamily="50" charset="-127"/>
              </a:rPr>
              <a:t>Hardware</a:t>
            </a:r>
          </a:p>
        </p:txBody>
      </p:sp>
      <p:cxnSp>
        <p:nvCxnSpPr>
          <p:cNvPr id="8" name="직선 연결선 7"/>
          <p:cNvCxnSpPr/>
          <p:nvPr/>
        </p:nvCxnSpPr>
        <p:spPr>
          <a:xfrm>
            <a:off x="2207568" y="1487105"/>
            <a:ext cx="7920880"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07568" y="1580122"/>
            <a:ext cx="2312640" cy="307777"/>
          </a:xfrm>
          <a:prstGeom prst="rect">
            <a:avLst/>
          </a:prstGeom>
          <a:noFill/>
        </p:spPr>
        <p:txBody>
          <a:bodyPr wrap="square" rtlCol="0">
            <a:spAutoFit/>
          </a:bodyPr>
          <a:lstStyle/>
          <a:p>
            <a:r>
              <a:rPr lang="en-US" altLang="ko-KR" sz="1400" b="1" dirty="0">
                <a:solidFill>
                  <a:prstClr val="black"/>
                </a:solidFill>
                <a:latin typeface="맑은 고딕" pitchFamily="50" charset="-127"/>
                <a:ea typeface="맑은 고딕" pitchFamily="50" charset="-127"/>
              </a:rPr>
              <a:t>initialize trap table</a:t>
            </a:r>
          </a:p>
        </p:txBody>
      </p:sp>
      <p:sp>
        <p:nvSpPr>
          <p:cNvPr id="10" name="TextBox 9"/>
          <p:cNvSpPr txBox="1"/>
          <p:nvPr/>
        </p:nvSpPr>
        <p:spPr>
          <a:xfrm>
            <a:off x="5231904" y="1772816"/>
            <a:ext cx="2312640" cy="738664"/>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remember address of …</a:t>
            </a:r>
          </a:p>
          <a:p>
            <a:r>
              <a:rPr lang="en-US" altLang="ko-KR" sz="1400" dirty="0" err="1">
                <a:solidFill>
                  <a:prstClr val="black"/>
                </a:solidFill>
                <a:latin typeface="맑은 고딕" pitchFamily="50" charset="-127"/>
                <a:ea typeface="맑은 고딕" pitchFamily="50" charset="-127"/>
              </a:rPr>
              <a:t>syscall</a:t>
            </a:r>
            <a:r>
              <a:rPr lang="en-US" altLang="ko-KR" sz="1400" dirty="0">
                <a:solidFill>
                  <a:prstClr val="black"/>
                </a:solidFill>
                <a:latin typeface="맑은 고딕" pitchFamily="50" charset="-127"/>
                <a:ea typeface="맑은 고딕" pitchFamily="50" charset="-127"/>
              </a:rPr>
              <a:t> handler</a:t>
            </a:r>
          </a:p>
          <a:p>
            <a:r>
              <a:rPr lang="en-US" altLang="ko-KR" sz="1400" dirty="0">
                <a:solidFill>
                  <a:prstClr val="black"/>
                </a:solidFill>
                <a:latin typeface="맑은 고딕" pitchFamily="50" charset="-127"/>
                <a:ea typeface="맑은 고딕" pitchFamily="50" charset="-127"/>
              </a:rPr>
              <a:t>timer handler</a:t>
            </a:r>
          </a:p>
        </p:txBody>
      </p:sp>
      <p:sp>
        <p:nvSpPr>
          <p:cNvPr id="11" name="TextBox 10"/>
          <p:cNvSpPr txBox="1"/>
          <p:nvPr/>
        </p:nvSpPr>
        <p:spPr>
          <a:xfrm>
            <a:off x="2207568" y="3663027"/>
            <a:ext cx="1728192" cy="523220"/>
          </a:xfrm>
          <a:prstGeom prst="rect">
            <a:avLst/>
          </a:prstGeom>
          <a:noFill/>
        </p:spPr>
        <p:txBody>
          <a:bodyPr wrap="square" rtlCol="0">
            <a:spAutoFit/>
          </a:bodyPr>
          <a:lstStyle/>
          <a:p>
            <a:r>
              <a:rPr lang="en-US" altLang="ko-KR" sz="1400" b="1" dirty="0">
                <a:solidFill>
                  <a:srgbClr val="1F497D"/>
                </a:solidFill>
                <a:latin typeface="맑은 고딕" pitchFamily="50" charset="-127"/>
                <a:ea typeface="맑은 고딕" pitchFamily="50" charset="-127"/>
              </a:rPr>
              <a:t>OS @ run</a:t>
            </a:r>
          </a:p>
          <a:p>
            <a:r>
              <a:rPr lang="en-US" altLang="ko-KR" sz="1400" b="1" dirty="0">
                <a:solidFill>
                  <a:srgbClr val="1F497D"/>
                </a:solidFill>
                <a:latin typeface="맑은 고딕" pitchFamily="50" charset="-127"/>
                <a:ea typeface="맑은 고딕" pitchFamily="50" charset="-127"/>
              </a:rPr>
              <a:t>(kernel mode)</a:t>
            </a:r>
          </a:p>
        </p:txBody>
      </p:sp>
      <p:sp>
        <p:nvSpPr>
          <p:cNvPr id="12" name="TextBox 11"/>
          <p:cNvSpPr txBox="1"/>
          <p:nvPr/>
        </p:nvSpPr>
        <p:spPr>
          <a:xfrm>
            <a:off x="5231904" y="3769296"/>
            <a:ext cx="1512168" cy="307777"/>
          </a:xfrm>
          <a:prstGeom prst="rect">
            <a:avLst/>
          </a:prstGeom>
          <a:noFill/>
        </p:spPr>
        <p:txBody>
          <a:bodyPr wrap="square" rtlCol="0">
            <a:spAutoFit/>
          </a:bodyPr>
          <a:lstStyle/>
          <a:p>
            <a:r>
              <a:rPr lang="en-US" altLang="ko-KR" sz="1400" b="1" dirty="0">
                <a:solidFill>
                  <a:srgbClr val="1F497D"/>
                </a:solidFill>
                <a:latin typeface="맑은 고딕" pitchFamily="50" charset="-127"/>
                <a:ea typeface="맑은 고딕" pitchFamily="50" charset="-127"/>
              </a:rPr>
              <a:t>Hardware</a:t>
            </a:r>
          </a:p>
        </p:txBody>
      </p:sp>
      <p:cxnSp>
        <p:nvCxnSpPr>
          <p:cNvPr id="13" name="직선 연결선 12"/>
          <p:cNvCxnSpPr/>
          <p:nvPr/>
        </p:nvCxnSpPr>
        <p:spPr>
          <a:xfrm>
            <a:off x="2207568" y="4186247"/>
            <a:ext cx="7920880"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112224" y="3663027"/>
            <a:ext cx="1512168" cy="523220"/>
          </a:xfrm>
          <a:prstGeom prst="rect">
            <a:avLst/>
          </a:prstGeom>
          <a:noFill/>
        </p:spPr>
        <p:txBody>
          <a:bodyPr wrap="square" rtlCol="0">
            <a:spAutoFit/>
          </a:bodyPr>
          <a:lstStyle/>
          <a:p>
            <a:r>
              <a:rPr lang="en-US" altLang="ko-KR" sz="1400" b="1" dirty="0">
                <a:solidFill>
                  <a:srgbClr val="1F497D"/>
                </a:solidFill>
                <a:latin typeface="맑은 고딕" pitchFamily="50" charset="-127"/>
                <a:ea typeface="맑은 고딕" pitchFamily="50" charset="-127"/>
              </a:rPr>
              <a:t>Program</a:t>
            </a:r>
          </a:p>
          <a:p>
            <a:r>
              <a:rPr lang="en-US" altLang="ko-KR" sz="1400" b="1" dirty="0">
                <a:solidFill>
                  <a:srgbClr val="1F497D"/>
                </a:solidFill>
                <a:latin typeface="맑은 고딕" pitchFamily="50" charset="-127"/>
                <a:ea typeface="맑은 고딕" pitchFamily="50" charset="-127"/>
              </a:rPr>
              <a:t>(user mode)</a:t>
            </a:r>
          </a:p>
        </p:txBody>
      </p:sp>
      <p:sp>
        <p:nvSpPr>
          <p:cNvPr id="18" name="TextBox 17"/>
          <p:cNvSpPr txBox="1"/>
          <p:nvPr/>
        </p:nvSpPr>
        <p:spPr>
          <a:xfrm>
            <a:off x="2207568" y="2444218"/>
            <a:ext cx="2312640" cy="307777"/>
          </a:xfrm>
          <a:prstGeom prst="rect">
            <a:avLst/>
          </a:prstGeom>
          <a:noFill/>
        </p:spPr>
        <p:txBody>
          <a:bodyPr wrap="square" rtlCol="0">
            <a:spAutoFit/>
          </a:bodyPr>
          <a:lstStyle/>
          <a:p>
            <a:r>
              <a:rPr lang="en-US" altLang="ko-KR" sz="1400" b="1" dirty="0">
                <a:solidFill>
                  <a:prstClr val="black"/>
                </a:solidFill>
                <a:latin typeface="맑은 고딕" pitchFamily="50" charset="-127"/>
                <a:ea typeface="맑은 고딕" pitchFamily="50" charset="-127"/>
              </a:rPr>
              <a:t>start interrupt timer</a:t>
            </a:r>
          </a:p>
        </p:txBody>
      </p:sp>
      <p:sp>
        <p:nvSpPr>
          <p:cNvPr id="19" name="TextBox 18"/>
          <p:cNvSpPr txBox="1"/>
          <p:nvPr/>
        </p:nvSpPr>
        <p:spPr>
          <a:xfrm>
            <a:off x="5231904" y="2690336"/>
            <a:ext cx="2312640" cy="523220"/>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start timer</a:t>
            </a:r>
          </a:p>
          <a:p>
            <a:r>
              <a:rPr lang="en-US" altLang="ko-KR" sz="1400" dirty="0">
                <a:solidFill>
                  <a:prstClr val="black"/>
                </a:solidFill>
                <a:latin typeface="맑은 고딕" pitchFamily="50" charset="-127"/>
                <a:ea typeface="맑은 고딕" pitchFamily="50" charset="-127"/>
              </a:rPr>
              <a:t>interrupt CPU in X </a:t>
            </a:r>
            <a:r>
              <a:rPr lang="en-US" altLang="ko-KR" sz="1400" dirty="0" err="1">
                <a:solidFill>
                  <a:prstClr val="black"/>
                </a:solidFill>
                <a:latin typeface="맑은 고딕" pitchFamily="50" charset="-127"/>
                <a:ea typeface="맑은 고딕" pitchFamily="50" charset="-127"/>
              </a:rPr>
              <a:t>ms</a:t>
            </a:r>
            <a:endParaRPr lang="en-US" altLang="ko-KR" sz="1400" dirty="0">
              <a:solidFill>
                <a:prstClr val="black"/>
              </a:solidFill>
              <a:latin typeface="맑은 고딕" pitchFamily="50" charset="-127"/>
              <a:ea typeface="맑은 고딕" pitchFamily="50" charset="-127"/>
            </a:endParaRPr>
          </a:p>
        </p:txBody>
      </p:sp>
      <p:sp>
        <p:nvSpPr>
          <p:cNvPr id="22" name="TextBox 21"/>
          <p:cNvSpPr txBox="1"/>
          <p:nvPr/>
        </p:nvSpPr>
        <p:spPr>
          <a:xfrm>
            <a:off x="5231904" y="4777989"/>
            <a:ext cx="2312640" cy="954107"/>
          </a:xfrm>
          <a:prstGeom prst="rect">
            <a:avLst/>
          </a:prstGeom>
          <a:noFill/>
        </p:spPr>
        <p:txBody>
          <a:bodyPr wrap="square" rtlCol="0">
            <a:spAutoFit/>
          </a:bodyPr>
          <a:lstStyle/>
          <a:p>
            <a:r>
              <a:rPr lang="en-US" altLang="ko-KR" sz="1400" b="1" dirty="0">
                <a:solidFill>
                  <a:prstClr val="black"/>
                </a:solidFill>
                <a:latin typeface="맑은 고딕" pitchFamily="50" charset="-127"/>
                <a:ea typeface="맑은 고딕" pitchFamily="50" charset="-127"/>
              </a:rPr>
              <a:t>timer interrupt</a:t>
            </a:r>
          </a:p>
          <a:p>
            <a:r>
              <a:rPr lang="en-US" altLang="ko-KR" sz="1400" dirty="0">
                <a:solidFill>
                  <a:prstClr val="black"/>
                </a:solidFill>
                <a:latin typeface="맑은 고딕" pitchFamily="50" charset="-127"/>
                <a:ea typeface="맑은 고딕" pitchFamily="50" charset="-127"/>
              </a:rPr>
              <a:t>save </a:t>
            </a:r>
            <a:r>
              <a:rPr lang="en-US" altLang="ko-KR" sz="1400" dirty="0" err="1">
                <a:solidFill>
                  <a:prstClr val="black"/>
                </a:solidFill>
                <a:latin typeface="맑은 고딕" pitchFamily="50" charset="-127"/>
                <a:ea typeface="맑은 고딕" pitchFamily="50" charset="-127"/>
              </a:rPr>
              <a:t>regs</a:t>
            </a:r>
            <a:r>
              <a:rPr lang="en-US" altLang="ko-KR" sz="1400" dirty="0">
                <a:solidFill>
                  <a:prstClr val="black"/>
                </a:solidFill>
                <a:latin typeface="맑은 고딕" pitchFamily="50" charset="-127"/>
                <a:ea typeface="맑은 고딕" pitchFamily="50" charset="-127"/>
              </a:rPr>
              <a:t>(A) to k-stack(A)</a:t>
            </a:r>
          </a:p>
          <a:p>
            <a:r>
              <a:rPr lang="en-US" altLang="ko-KR" sz="1400" dirty="0">
                <a:solidFill>
                  <a:prstClr val="black"/>
                </a:solidFill>
                <a:latin typeface="맑은 고딕" pitchFamily="50" charset="-127"/>
                <a:ea typeface="맑은 고딕" pitchFamily="50" charset="-127"/>
              </a:rPr>
              <a:t>move to kernel mode</a:t>
            </a:r>
          </a:p>
          <a:p>
            <a:r>
              <a:rPr lang="en-US" altLang="ko-KR" sz="1400" dirty="0">
                <a:solidFill>
                  <a:prstClr val="black"/>
                </a:solidFill>
                <a:latin typeface="맑은 고딕" pitchFamily="50" charset="-127"/>
                <a:ea typeface="맑은 고딕" pitchFamily="50" charset="-127"/>
              </a:rPr>
              <a:t>jump to trap handler</a:t>
            </a:r>
          </a:p>
        </p:txBody>
      </p:sp>
      <p:sp>
        <p:nvSpPr>
          <p:cNvPr id="23" name="TextBox 22"/>
          <p:cNvSpPr txBox="1"/>
          <p:nvPr/>
        </p:nvSpPr>
        <p:spPr>
          <a:xfrm>
            <a:off x="8103840" y="4201924"/>
            <a:ext cx="2312640" cy="523220"/>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Process A</a:t>
            </a:r>
          </a:p>
          <a:p>
            <a:r>
              <a:rPr lang="en-US" altLang="ko-KR" sz="1400" dirty="0">
                <a:solidFill>
                  <a:prstClr val="black"/>
                </a:solidFill>
                <a:latin typeface="맑은 고딕" pitchFamily="50" charset="-127"/>
                <a:ea typeface="맑은 고딕" pitchFamily="50" charset="-127"/>
              </a:rPr>
              <a:t>…</a:t>
            </a:r>
          </a:p>
        </p:txBody>
      </p:sp>
    </p:spTree>
    <p:extLst>
      <p:ext uri="{BB962C8B-B14F-4D97-AF65-F5344CB8AC3E}">
        <p14:creationId xmlns:p14="http://schemas.microsoft.com/office/powerpoint/2010/main" val="4176898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97169" y="135797"/>
            <a:ext cx="10515600" cy="1325563"/>
          </a:xfrm>
        </p:spPr>
        <p:txBody>
          <a:bodyPr/>
          <a:lstStyle/>
          <a:p>
            <a:r>
              <a:rPr lang="en-US" altLang="ko-KR" sz="2000" dirty="0"/>
              <a:t>Limited Direction Execution Protocol (Timer interrupt)</a:t>
            </a:r>
            <a:endParaRPr lang="ko-KR" altLang="en-US" sz="2000"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38</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11" name="TextBox 10"/>
          <p:cNvSpPr txBox="1"/>
          <p:nvPr/>
        </p:nvSpPr>
        <p:spPr>
          <a:xfrm>
            <a:off x="2207568" y="980728"/>
            <a:ext cx="1728192" cy="523220"/>
          </a:xfrm>
          <a:prstGeom prst="rect">
            <a:avLst/>
          </a:prstGeom>
          <a:noFill/>
        </p:spPr>
        <p:txBody>
          <a:bodyPr wrap="square" rtlCol="0">
            <a:spAutoFit/>
          </a:bodyPr>
          <a:lstStyle/>
          <a:p>
            <a:r>
              <a:rPr lang="en-US" altLang="ko-KR" sz="1400" b="1" dirty="0">
                <a:solidFill>
                  <a:srgbClr val="1F497D"/>
                </a:solidFill>
                <a:latin typeface="맑은 고딕" pitchFamily="50" charset="-127"/>
                <a:ea typeface="맑은 고딕" pitchFamily="50" charset="-127"/>
              </a:rPr>
              <a:t>OS @ run</a:t>
            </a:r>
          </a:p>
          <a:p>
            <a:r>
              <a:rPr lang="en-US" altLang="ko-KR" sz="1400" b="1" dirty="0">
                <a:solidFill>
                  <a:srgbClr val="1F497D"/>
                </a:solidFill>
                <a:latin typeface="맑은 고딕" pitchFamily="50" charset="-127"/>
                <a:ea typeface="맑은 고딕" pitchFamily="50" charset="-127"/>
              </a:rPr>
              <a:t>(kernel mode)</a:t>
            </a:r>
          </a:p>
        </p:txBody>
      </p:sp>
      <p:sp>
        <p:nvSpPr>
          <p:cNvPr id="12" name="TextBox 11"/>
          <p:cNvSpPr txBox="1"/>
          <p:nvPr/>
        </p:nvSpPr>
        <p:spPr>
          <a:xfrm>
            <a:off x="5231904" y="1086997"/>
            <a:ext cx="1512168" cy="307777"/>
          </a:xfrm>
          <a:prstGeom prst="rect">
            <a:avLst/>
          </a:prstGeom>
          <a:noFill/>
        </p:spPr>
        <p:txBody>
          <a:bodyPr wrap="square" rtlCol="0">
            <a:spAutoFit/>
          </a:bodyPr>
          <a:lstStyle/>
          <a:p>
            <a:r>
              <a:rPr lang="en-US" altLang="ko-KR" sz="1400" b="1" dirty="0">
                <a:solidFill>
                  <a:srgbClr val="1F497D"/>
                </a:solidFill>
                <a:latin typeface="맑은 고딕" pitchFamily="50" charset="-127"/>
                <a:ea typeface="맑은 고딕" pitchFamily="50" charset="-127"/>
              </a:rPr>
              <a:t>Hardware</a:t>
            </a:r>
          </a:p>
        </p:txBody>
      </p:sp>
      <p:cxnSp>
        <p:nvCxnSpPr>
          <p:cNvPr id="13" name="직선 연결선 12"/>
          <p:cNvCxnSpPr/>
          <p:nvPr/>
        </p:nvCxnSpPr>
        <p:spPr>
          <a:xfrm>
            <a:off x="2207568" y="1503948"/>
            <a:ext cx="7920880"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112224" y="980728"/>
            <a:ext cx="1512168" cy="523220"/>
          </a:xfrm>
          <a:prstGeom prst="rect">
            <a:avLst/>
          </a:prstGeom>
          <a:noFill/>
        </p:spPr>
        <p:txBody>
          <a:bodyPr wrap="square" rtlCol="0">
            <a:spAutoFit/>
          </a:bodyPr>
          <a:lstStyle/>
          <a:p>
            <a:r>
              <a:rPr lang="en-US" altLang="ko-KR" sz="1400" b="1" dirty="0">
                <a:solidFill>
                  <a:srgbClr val="1F497D"/>
                </a:solidFill>
                <a:latin typeface="맑은 고딕" pitchFamily="50" charset="-127"/>
                <a:ea typeface="맑은 고딕" pitchFamily="50" charset="-127"/>
              </a:rPr>
              <a:t>Program</a:t>
            </a:r>
          </a:p>
          <a:p>
            <a:r>
              <a:rPr lang="en-US" altLang="ko-KR" sz="1400" b="1" dirty="0">
                <a:solidFill>
                  <a:srgbClr val="1F497D"/>
                </a:solidFill>
                <a:latin typeface="맑은 고딕" pitchFamily="50" charset="-127"/>
                <a:ea typeface="맑은 고딕" pitchFamily="50" charset="-127"/>
              </a:rPr>
              <a:t>(user mode)</a:t>
            </a:r>
          </a:p>
        </p:txBody>
      </p:sp>
      <p:sp>
        <p:nvSpPr>
          <p:cNvPr id="20" name="TextBox 19"/>
          <p:cNvSpPr txBox="1"/>
          <p:nvPr/>
        </p:nvSpPr>
        <p:spPr>
          <a:xfrm>
            <a:off x="5259648" y="1609056"/>
            <a:ext cx="1196393"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(Cont.)</a:t>
            </a:r>
          </a:p>
        </p:txBody>
      </p:sp>
      <p:sp>
        <p:nvSpPr>
          <p:cNvPr id="21" name="TextBox 20"/>
          <p:cNvSpPr txBox="1"/>
          <p:nvPr/>
        </p:nvSpPr>
        <p:spPr>
          <a:xfrm>
            <a:off x="2271192" y="1969677"/>
            <a:ext cx="3464768" cy="1384995"/>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Handle the trap</a:t>
            </a:r>
          </a:p>
          <a:p>
            <a:r>
              <a:rPr lang="en-US" altLang="ko-KR" sz="1400" dirty="0">
                <a:solidFill>
                  <a:prstClr val="black"/>
                </a:solidFill>
                <a:latin typeface="맑은 고딕" pitchFamily="50" charset="-127"/>
                <a:ea typeface="맑은 고딕" pitchFamily="50" charset="-127"/>
              </a:rPr>
              <a:t>Call switch() routine</a:t>
            </a:r>
          </a:p>
          <a:p>
            <a:r>
              <a:rPr lang="en-US" altLang="ko-KR" sz="1400" dirty="0">
                <a:solidFill>
                  <a:prstClr val="black"/>
                </a:solidFill>
                <a:latin typeface="맑은 고딕" pitchFamily="50" charset="-127"/>
                <a:ea typeface="맑은 고딕" pitchFamily="50" charset="-127"/>
              </a:rPr>
              <a:t>  save </a:t>
            </a:r>
            <a:r>
              <a:rPr lang="en-US" altLang="ko-KR" sz="1400" dirty="0" err="1">
                <a:solidFill>
                  <a:prstClr val="black"/>
                </a:solidFill>
                <a:latin typeface="맑은 고딕" pitchFamily="50" charset="-127"/>
                <a:ea typeface="맑은 고딕" pitchFamily="50" charset="-127"/>
              </a:rPr>
              <a:t>regs</a:t>
            </a:r>
            <a:r>
              <a:rPr lang="en-US" altLang="ko-KR" sz="1400" dirty="0">
                <a:solidFill>
                  <a:prstClr val="black"/>
                </a:solidFill>
                <a:latin typeface="맑은 고딕" pitchFamily="50" charset="-127"/>
                <a:ea typeface="맑은 고딕" pitchFamily="50" charset="-127"/>
              </a:rPr>
              <a:t>(A) to </a:t>
            </a:r>
            <a:r>
              <a:rPr lang="en-US" altLang="ko-KR" sz="1400" dirty="0" err="1">
                <a:solidFill>
                  <a:prstClr val="black"/>
                </a:solidFill>
                <a:latin typeface="맑은 고딕" pitchFamily="50" charset="-127"/>
                <a:ea typeface="맑은 고딕" pitchFamily="50" charset="-127"/>
              </a:rPr>
              <a:t>proc-struct</a:t>
            </a:r>
            <a:r>
              <a:rPr lang="en-US" altLang="ko-KR" sz="1400" dirty="0">
                <a:solidFill>
                  <a:prstClr val="black"/>
                </a:solidFill>
                <a:latin typeface="맑은 고딕" pitchFamily="50" charset="-127"/>
                <a:ea typeface="맑은 고딕" pitchFamily="50" charset="-127"/>
              </a:rPr>
              <a:t>(A)</a:t>
            </a:r>
          </a:p>
          <a:p>
            <a:r>
              <a:rPr lang="en-US" altLang="ko-KR" sz="1400" dirty="0">
                <a:solidFill>
                  <a:prstClr val="black"/>
                </a:solidFill>
                <a:latin typeface="맑은 고딕" pitchFamily="50" charset="-127"/>
                <a:ea typeface="맑은 고딕" pitchFamily="50" charset="-127"/>
              </a:rPr>
              <a:t>  restore </a:t>
            </a:r>
            <a:r>
              <a:rPr lang="en-US" altLang="ko-KR" sz="1400" dirty="0" err="1">
                <a:solidFill>
                  <a:prstClr val="black"/>
                </a:solidFill>
                <a:latin typeface="맑은 고딕" pitchFamily="50" charset="-127"/>
                <a:ea typeface="맑은 고딕" pitchFamily="50" charset="-127"/>
              </a:rPr>
              <a:t>regs</a:t>
            </a:r>
            <a:r>
              <a:rPr lang="en-US" altLang="ko-KR" sz="1400" dirty="0">
                <a:solidFill>
                  <a:prstClr val="black"/>
                </a:solidFill>
                <a:latin typeface="맑은 고딕" pitchFamily="50" charset="-127"/>
                <a:ea typeface="맑은 고딕" pitchFamily="50" charset="-127"/>
              </a:rPr>
              <a:t>(B) from </a:t>
            </a:r>
            <a:r>
              <a:rPr lang="en-US" altLang="ko-KR" sz="1400" dirty="0" err="1">
                <a:solidFill>
                  <a:prstClr val="black"/>
                </a:solidFill>
                <a:latin typeface="맑은 고딕" pitchFamily="50" charset="-127"/>
                <a:ea typeface="맑은 고딕" pitchFamily="50" charset="-127"/>
              </a:rPr>
              <a:t>proc-struct</a:t>
            </a:r>
            <a:r>
              <a:rPr lang="en-US" altLang="ko-KR" sz="1400" dirty="0">
                <a:solidFill>
                  <a:prstClr val="black"/>
                </a:solidFill>
                <a:latin typeface="맑은 고딕" pitchFamily="50" charset="-127"/>
                <a:ea typeface="맑은 고딕" pitchFamily="50" charset="-127"/>
              </a:rPr>
              <a:t>(B)</a:t>
            </a:r>
          </a:p>
          <a:p>
            <a:r>
              <a:rPr lang="en-US" altLang="ko-KR" sz="1400" dirty="0">
                <a:solidFill>
                  <a:prstClr val="black"/>
                </a:solidFill>
                <a:latin typeface="맑은 고딕" pitchFamily="50" charset="-127"/>
                <a:ea typeface="맑은 고딕" pitchFamily="50" charset="-127"/>
              </a:rPr>
              <a:t>  switch to k-stack(B)</a:t>
            </a:r>
          </a:p>
          <a:p>
            <a:r>
              <a:rPr lang="en-US" altLang="ko-KR" sz="1400" b="1" dirty="0">
                <a:solidFill>
                  <a:prstClr val="black"/>
                </a:solidFill>
                <a:latin typeface="맑은 고딕" pitchFamily="50" charset="-127"/>
                <a:ea typeface="맑은 고딕" pitchFamily="50" charset="-127"/>
              </a:rPr>
              <a:t>return-from-trap (into B)</a:t>
            </a:r>
          </a:p>
        </p:txBody>
      </p:sp>
      <p:sp>
        <p:nvSpPr>
          <p:cNvPr id="25" name="TextBox 24"/>
          <p:cNvSpPr txBox="1"/>
          <p:nvPr/>
        </p:nvSpPr>
        <p:spPr>
          <a:xfrm>
            <a:off x="5223520" y="3284984"/>
            <a:ext cx="3464768" cy="738664"/>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restore </a:t>
            </a:r>
            <a:r>
              <a:rPr lang="en-US" altLang="ko-KR" sz="1400" dirty="0" err="1">
                <a:solidFill>
                  <a:prstClr val="black"/>
                </a:solidFill>
                <a:latin typeface="맑은 고딕" pitchFamily="50" charset="-127"/>
                <a:ea typeface="맑은 고딕" pitchFamily="50" charset="-127"/>
              </a:rPr>
              <a:t>regs</a:t>
            </a:r>
            <a:r>
              <a:rPr lang="en-US" altLang="ko-KR" sz="1400" dirty="0">
                <a:solidFill>
                  <a:prstClr val="black"/>
                </a:solidFill>
                <a:latin typeface="맑은 고딕" pitchFamily="50" charset="-127"/>
                <a:ea typeface="맑은 고딕" pitchFamily="50" charset="-127"/>
              </a:rPr>
              <a:t>(B) from k-stack(B)</a:t>
            </a:r>
          </a:p>
          <a:p>
            <a:r>
              <a:rPr lang="en-US" altLang="ko-KR" sz="1400" dirty="0">
                <a:solidFill>
                  <a:prstClr val="black"/>
                </a:solidFill>
                <a:latin typeface="맑은 고딕" pitchFamily="50" charset="-127"/>
                <a:ea typeface="맑은 고딕" pitchFamily="50" charset="-127"/>
              </a:rPr>
              <a:t>move to user mode</a:t>
            </a:r>
          </a:p>
          <a:p>
            <a:r>
              <a:rPr lang="en-US" altLang="ko-KR" sz="1400" dirty="0">
                <a:solidFill>
                  <a:prstClr val="black"/>
                </a:solidFill>
                <a:latin typeface="맑은 고딕" pitchFamily="50" charset="-127"/>
                <a:ea typeface="맑은 고딕" pitchFamily="50" charset="-127"/>
              </a:rPr>
              <a:t>jump to B’s PC</a:t>
            </a:r>
          </a:p>
        </p:txBody>
      </p:sp>
      <p:sp>
        <p:nvSpPr>
          <p:cNvPr id="26" name="TextBox 25"/>
          <p:cNvSpPr txBox="1"/>
          <p:nvPr/>
        </p:nvSpPr>
        <p:spPr>
          <a:xfrm>
            <a:off x="8112224" y="4057908"/>
            <a:ext cx="2024608" cy="523220"/>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Process B</a:t>
            </a:r>
          </a:p>
          <a:p>
            <a:r>
              <a:rPr lang="en-US" altLang="ko-KR" sz="1400" dirty="0">
                <a:solidFill>
                  <a:prstClr val="black"/>
                </a:solidFill>
                <a:latin typeface="맑은 고딕" pitchFamily="50" charset="-127"/>
                <a:ea typeface="맑은 고딕" pitchFamily="50" charset="-127"/>
              </a:rPr>
              <a:t>…</a:t>
            </a:r>
          </a:p>
        </p:txBody>
      </p:sp>
    </p:spTree>
    <p:extLst>
      <p:ext uri="{BB962C8B-B14F-4D97-AF65-F5344CB8AC3E}">
        <p14:creationId xmlns:p14="http://schemas.microsoft.com/office/powerpoint/2010/main" val="3072819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1037492" y="-42095"/>
            <a:ext cx="10515600" cy="1325563"/>
          </a:xfrm>
        </p:spPr>
        <p:txBody>
          <a:bodyPr/>
          <a:lstStyle/>
          <a:p>
            <a:r>
              <a:rPr lang="en-US" altLang="ko-KR" dirty="0"/>
              <a:t>The xv6 Context Switch Code</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39</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6" name="직사각형 5"/>
          <p:cNvSpPr/>
          <p:nvPr/>
        </p:nvSpPr>
        <p:spPr>
          <a:xfrm>
            <a:off x="2135560" y="974334"/>
            <a:ext cx="7992888" cy="526297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200" dirty="0">
                <a:solidFill>
                  <a:prstClr val="black"/>
                </a:solidFill>
                <a:latin typeface="Courier New" pitchFamily="49" charset="0"/>
                <a:ea typeface="맑은 고딕" pitchFamily="50" charset="-127"/>
                <a:cs typeface="Courier New" pitchFamily="49" charset="0"/>
              </a:rPr>
              <a:t>1</a:t>
            </a:r>
            <a:r>
              <a:rPr lang="en-US" altLang="ko-KR" sz="1200" dirty="0">
                <a:solidFill>
                  <a:srgbClr val="00B0F0"/>
                </a:solidFill>
                <a:latin typeface="Courier New" pitchFamily="49" charset="0"/>
                <a:ea typeface="맑은 고딕" pitchFamily="50" charset="-127"/>
                <a:cs typeface="Courier New" pitchFamily="49" charset="0"/>
              </a:rPr>
              <a:t> # void </a:t>
            </a:r>
            <a:r>
              <a:rPr lang="en-US" altLang="ko-KR" sz="1200" dirty="0" err="1">
                <a:solidFill>
                  <a:srgbClr val="00B0F0"/>
                </a:solidFill>
                <a:latin typeface="Courier New" pitchFamily="49" charset="0"/>
                <a:ea typeface="맑은 고딕" pitchFamily="50" charset="-127"/>
                <a:cs typeface="Courier New" pitchFamily="49" charset="0"/>
              </a:rPr>
              <a:t>swtch</a:t>
            </a:r>
            <a:r>
              <a:rPr lang="en-US" altLang="ko-KR" sz="1200" dirty="0">
                <a:solidFill>
                  <a:srgbClr val="00B0F0"/>
                </a:solidFill>
                <a:latin typeface="Courier New" pitchFamily="49" charset="0"/>
                <a:ea typeface="맑은 고딕" pitchFamily="50" charset="-127"/>
                <a:cs typeface="Courier New" pitchFamily="49" charset="0"/>
              </a:rPr>
              <a:t>(</a:t>
            </a:r>
            <a:r>
              <a:rPr lang="en-US" altLang="ko-KR" sz="1200" dirty="0" err="1">
                <a:solidFill>
                  <a:srgbClr val="00B0F0"/>
                </a:solidFill>
                <a:latin typeface="Courier New" pitchFamily="49" charset="0"/>
                <a:ea typeface="맑은 고딕" pitchFamily="50" charset="-127"/>
                <a:cs typeface="Courier New" pitchFamily="49" charset="0"/>
              </a:rPr>
              <a:t>struct</a:t>
            </a:r>
            <a:r>
              <a:rPr lang="en-US" altLang="ko-KR" sz="1200" dirty="0">
                <a:solidFill>
                  <a:srgbClr val="00B0F0"/>
                </a:solidFill>
                <a:latin typeface="Courier New" pitchFamily="49" charset="0"/>
                <a:ea typeface="맑은 고딕" pitchFamily="50" charset="-127"/>
                <a:cs typeface="Courier New" pitchFamily="49" charset="0"/>
              </a:rPr>
              <a:t> context **old, </a:t>
            </a:r>
            <a:r>
              <a:rPr lang="en-US" altLang="ko-KR" sz="1200" dirty="0" err="1">
                <a:solidFill>
                  <a:srgbClr val="00B0F0"/>
                </a:solidFill>
                <a:latin typeface="Courier New" pitchFamily="49" charset="0"/>
                <a:ea typeface="맑은 고딕" pitchFamily="50" charset="-127"/>
                <a:cs typeface="Courier New" pitchFamily="49" charset="0"/>
              </a:rPr>
              <a:t>struct</a:t>
            </a:r>
            <a:r>
              <a:rPr lang="en-US" altLang="ko-KR" sz="1200" dirty="0">
                <a:solidFill>
                  <a:srgbClr val="00B0F0"/>
                </a:solidFill>
                <a:latin typeface="Courier New" pitchFamily="49" charset="0"/>
                <a:ea typeface="맑은 고딕" pitchFamily="50" charset="-127"/>
                <a:cs typeface="Courier New" pitchFamily="49" charset="0"/>
              </a:rPr>
              <a:t> context *new);</a:t>
            </a:r>
          </a:p>
          <a:p>
            <a:r>
              <a:rPr lang="en-US" altLang="ko-KR" sz="1200" dirty="0">
                <a:solidFill>
                  <a:prstClr val="black"/>
                </a:solidFill>
                <a:latin typeface="Courier New" pitchFamily="49" charset="0"/>
                <a:ea typeface="맑은 고딕" pitchFamily="50" charset="-127"/>
                <a:cs typeface="Courier New" pitchFamily="49" charset="0"/>
              </a:rPr>
              <a:t>2</a:t>
            </a:r>
            <a:r>
              <a:rPr lang="en-US" altLang="ko-KR" sz="1200" dirty="0">
                <a:solidFill>
                  <a:srgbClr val="00B0F0"/>
                </a:solidFill>
                <a:latin typeface="Courier New" pitchFamily="49" charset="0"/>
                <a:ea typeface="맑은 고딕" pitchFamily="50" charset="-127"/>
                <a:cs typeface="Courier New" pitchFamily="49" charset="0"/>
              </a:rPr>
              <a:t> #</a:t>
            </a:r>
          </a:p>
          <a:p>
            <a:r>
              <a:rPr lang="en-US" altLang="ko-KR" sz="1200" dirty="0">
                <a:solidFill>
                  <a:prstClr val="black"/>
                </a:solidFill>
                <a:latin typeface="Courier New" pitchFamily="49" charset="0"/>
                <a:ea typeface="맑은 고딕" pitchFamily="50" charset="-127"/>
                <a:cs typeface="Courier New" pitchFamily="49" charset="0"/>
              </a:rPr>
              <a:t>3</a:t>
            </a:r>
            <a:r>
              <a:rPr lang="en-US" altLang="ko-KR" sz="1200" dirty="0">
                <a:solidFill>
                  <a:srgbClr val="00B0F0"/>
                </a:solidFill>
                <a:latin typeface="Courier New" pitchFamily="49" charset="0"/>
                <a:ea typeface="맑은 고딕" pitchFamily="50" charset="-127"/>
                <a:cs typeface="Courier New" pitchFamily="49" charset="0"/>
              </a:rPr>
              <a:t> # Save current register context in old</a:t>
            </a:r>
          </a:p>
          <a:p>
            <a:r>
              <a:rPr lang="en-US" altLang="ko-KR" sz="1200" dirty="0">
                <a:solidFill>
                  <a:prstClr val="black"/>
                </a:solidFill>
                <a:latin typeface="Courier New" pitchFamily="49" charset="0"/>
                <a:ea typeface="맑은 고딕" pitchFamily="50" charset="-127"/>
                <a:cs typeface="Courier New" pitchFamily="49" charset="0"/>
              </a:rPr>
              <a:t>4</a:t>
            </a:r>
            <a:r>
              <a:rPr lang="en-US" altLang="ko-KR" sz="1200" dirty="0">
                <a:solidFill>
                  <a:srgbClr val="00B0F0"/>
                </a:solidFill>
                <a:latin typeface="Courier New" pitchFamily="49" charset="0"/>
                <a:ea typeface="맑은 고딕" pitchFamily="50" charset="-127"/>
                <a:cs typeface="Courier New" pitchFamily="49" charset="0"/>
              </a:rPr>
              <a:t> # and then load register context from new.</a:t>
            </a:r>
          </a:p>
          <a:p>
            <a:r>
              <a:rPr lang="en-US" altLang="ko-KR" sz="1200" dirty="0">
                <a:solidFill>
                  <a:prstClr val="black"/>
                </a:solidFill>
                <a:latin typeface="Courier New" pitchFamily="49" charset="0"/>
                <a:ea typeface="맑은 고딕" pitchFamily="50" charset="-127"/>
                <a:cs typeface="Courier New" pitchFamily="49" charset="0"/>
              </a:rPr>
              <a:t>5 .</a:t>
            </a:r>
            <a:r>
              <a:rPr lang="en-US" altLang="ko-KR" sz="1200" dirty="0" err="1">
                <a:solidFill>
                  <a:prstClr val="black"/>
                </a:solidFill>
                <a:latin typeface="Courier New" pitchFamily="49" charset="0"/>
                <a:ea typeface="맑은 고딕" pitchFamily="50" charset="-127"/>
                <a:cs typeface="Courier New" pitchFamily="49" charset="0"/>
              </a:rPr>
              <a:t>globl</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err="1">
                <a:solidFill>
                  <a:prstClr val="black"/>
                </a:solidFill>
                <a:latin typeface="Courier New" pitchFamily="49" charset="0"/>
                <a:ea typeface="맑은 고딕" pitchFamily="50" charset="-127"/>
                <a:cs typeface="Courier New" pitchFamily="49" charset="0"/>
              </a:rPr>
              <a:t>swtch</a:t>
            </a:r>
            <a:endParaRPr lang="en-US" altLang="ko-KR" sz="1200" dirty="0">
              <a:solidFill>
                <a:prstClr val="black"/>
              </a:solidFill>
              <a:latin typeface="Courier New" pitchFamily="49" charset="0"/>
              <a:ea typeface="맑은 고딕" pitchFamily="50" charset="-127"/>
              <a:cs typeface="Courier New" pitchFamily="49" charset="0"/>
            </a:endParaRPr>
          </a:p>
          <a:p>
            <a:r>
              <a:rPr lang="en-US" altLang="ko-KR" sz="1200" dirty="0">
                <a:solidFill>
                  <a:prstClr val="black"/>
                </a:solidFill>
                <a:latin typeface="Courier New" pitchFamily="49" charset="0"/>
                <a:ea typeface="맑은 고딕" pitchFamily="50" charset="-127"/>
                <a:cs typeface="Courier New" pitchFamily="49" charset="0"/>
              </a:rPr>
              <a:t>6 </a:t>
            </a:r>
            <a:r>
              <a:rPr lang="en-US" altLang="ko-KR" sz="1200" dirty="0" err="1">
                <a:solidFill>
                  <a:prstClr val="black"/>
                </a:solidFill>
                <a:latin typeface="Courier New" pitchFamily="49" charset="0"/>
                <a:ea typeface="맑은 고딕" pitchFamily="50" charset="-127"/>
                <a:cs typeface="Courier New" pitchFamily="49" charset="0"/>
              </a:rPr>
              <a:t>swtch</a:t>
            </a:r>
            <a:r>
              <a:rPr lang="en-US" altLang="ko-KR" sz="1200" dirty="0">
                <a:solidFill>
                  <a:prstClr val="black"/>
                </a:solidFill>
                <a:latin typeface="Courier New" pitchFamily="49" charset="0"/>
                <a:ea typeface="맑은 고딕" pitchFamily="50" charset="-127"/>
                <a:cs typeface="Courier New" pitchFamily="49" charset="0"/>
              </a:rPr>
              <a:t>:</a:t>
            </a:r>
          </a:p>
          <a:p>
            <a:r>
              <a:rPr lang="en-US" altLang="ko-KR" sz="1200" dirty="0">
                <a:solidFill>
                  <a:prstClr val="black"/>
                </a:solidFill>
                <a:latin typeface="Courier New" pitchFamily="49" charset="0"/>
                <a:ea typeface="맑은 고딕" pitchFamily="50" charset="-127"/>
                <a:cs typeface="Courier New" pitchFamily="49" charset="0"/>
              </a:rPr>
              <a:t>7 	</a:t>
            </a:r>
            <a:r>
              <a:rPr lang="en-US" altLang="ko-KR" sz="1200" dirty="0">
                <a:solidFill>
                  <a:srgbClr val="00B0F0"/>
                </a:solidFill>
                <a:latin typeface="Courier New" pitchFamily="49" charset="0"/>
                <a:ea typeface="맑은 고딕" pitchFamily="50" charset="-127"/>
                <a:cs typeface="Courier New" pitchFamily="49" charset="0"/>
              </a:rPr>
              <a:t># Save old registers</a:t>
            </a:r>
          </a:p>
          <a:p>
            <a:r>
              <a:rPr lang="en-US" altLang="ko-KR" sz="1200" dirty="0">
                <a:solidFill>
                  <a:prstClr val="black"/>
                </a:solidFill>
                <a:latin typeface="Courier New" pitchFamily="49" charset="0"/>
                <a:ea typeface="맑은 고딕" pitchFamily="50" charset="-127"/>
                <a:cs typeface="Courier New" pitchFamily="49" charset="0"/>
              </a:rPr>
              <a:t>8 	</a:t>
            </a:r>
            <a:r>
              <a:rPr lang="en-US" altLang="ko-KR" sz="1200" dirty="0" err="1">
                <a:solidFill>
                  <a:prstClr val="black"/>
                </a:solidFill>
                <a:latin typeface="Courier New" pitchFamily="49" charset="0"/>
                <a:ea typeface="맑은 고딕" pitchFamily="50" charset="-127"/>
                <a:cs typeface="Courier New" pitchFamily="49" charset="0"/>
              </a:rPr>
              <a:t>movl</a:t>
            </a:r>
            <a:r>
              <a:rPr lang="en-US" altLang="ko-KR" sz="1200" dirty="0">
                <a:solidFill>
                  <a:prstClr val="black"/>
                </a:solidFill>
                <a:latin typeface="Courier New" pitchFamily="49" charset="0"/>
                <a:ea typeface="맑은 고딕" pitchFamily="50" charset="-127"/>
                <a:cs typeface="Courier New" pitchFamily="49" charset="0"/>
              </a:rPr>
              <a:t> 4(%</a:t>
            </a:r>
            <a:r>
              <a:rPr lang="en-US" altLang="ko-KR" sz="1200" dirty="0" err="1">
                <a:solidFill>
                  <a:prstClr val="black"/>
                </a:solidFill>
                <a:latin typeface="Courier New" pitchFamily="49" charset="0"/>
                <a:ea typeface="맑은 고딕" pitchFamily="50" charset="-127"/>
                <a:cs typeface="Courier New" pitchFamily="49" charset="0"/>
              </a:rPr>
              <a:t>esp</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err="1">
                <a:solidFill>
                  <a:prstClr val="black"/>
                </a:solidFill>
                <a:latin typeface="Courier New" pitchFamily="49" charset="0"/>
                <a:ea typeface="맑은 고딕" pitchFamily="50" charset="-127"/>
                <a:cs typeface="Courier New" pitchFamily="49" charset="0"/>
              </a:rPr>
              <a:t>eax</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a:solidFill>
                  <a:srgbClr val="00B0F0"/>
                </a:solidFill>
                <a:latin typeface="Courier New" pitchFamily="49" charset="0"/>
                <a:ea typeface="맑은 고딕" pitchFamily="50" charset="-127"/>
                <a:cs typeface="Courier New" pitchFamily="49" charset="0"/>
              </a:rPr>
              <a:t># put old </a:t>
            </a:r>
            <a:r>
              <a:rPr lang="en-US" altLang="ko-KR" sz="1200" dirty="0" err="1">
                <a:solidFill>
                  <a:srgbClr val="00B0F0"/>
                </a:solidFill>
                <a:latin typeface="Courier New" pitchFamily="49" charset="0"/>
                <a:ea typeface="맑은 고딕" pitchFamily="50" charset="-127"/>
                <a:cs typeface="Courier New" pitchFamily="49" charset="0"/>
              </a:rPr>
              <a:t>ptr</a:t>
            </a:r>
            <a:r>
              <a:rPr lang="en-US" altLang="ko-KR" sz="1200" dirty="0">
                <a:solidFill>
                  <a:srgbClr val="00B0F0"/>
                </a:solidFill>
                <a:latin typeface="Courier New" pitchFamily="49" charset="0"/>
                <a:ea typeface="맑은 고딕" pitchFamily="50" charset="-127"/>
                <a:cs typeface="Courier New" pitchFamily="49" charset="0"/>
              </a:rPr>
              <a:t> into </a:t>
            </a:r>
            <a:r>
              <a:rPr lang="en-US" altLang="ko-KR" sz="1200" dirty="0" err="1">
                <a:solidFill>
                  <a:srgbClr val="00B0F0"/>
                </a:solidFill>
                <a:latin typeface="Courier New" pitchFamily="49" charset="0"/>
                <a:ea typeface="맑은 고딕" pitchFamily="50" charset="-127"/>
                <a:cs typeface="Courier New" pitchFamily="49" charset="0"/>
              </a:rPr>
              <a:t>eax</a:t>
            </a:r>
            <a:endParaRPr lang="en-US" altLang="ko-KR" sz="1200" dirty="0">
              <a:solidFill>
                <a:srgbClr val="00B0F0"/>
              </a:solidFill>
              <a:latin typeface="Courier New" pitchFamily="49" charset="0"/>
              <a:ea typeface="맑은 고딕" pitchFamily="50" charset="-127"/>
              <a:cs typeface="Courier New" pitchFamily="49" charset="0"/>
            </a:endParaRPr>
          </a:p>
          <a:p>
            <a:r>
              <a:rPr lang="en-US" altLang="ko-KR" sz="1200" dirty="0">
                <a:solidFill>
                  <a:prstClr val="black"/>
                </a:solidFill>
                <a:latin typeface="Courier New" pitchFamily="49" charset="0"/>
                <a:ea typeface="맑은 고딕" pitchFamily="50" charset="-127"/>
                <a:cs typeface="Courier New" pitchFamily="49" charset="0"/>
              </a:rPr>
              <a:t>9 	</a:t>
            </a:r>
            <a:r>
              <a:rPr lang="en-US" altLang="ko-KR" sz="1200" dirty="0" err="1">
                <a:solidFill>
                  <a:prstClr val="black"/>
                </a:solidFill>
                <a:latin typeface="Courier New" pitchFamily="49" charset="0"/>
                <a:ea typeface="맑은 고딕" pitchFamily="50" charset="-127"/>
                <a:cs typeface="Courier New" pitchFamily="49" charset="0"/>
              </a:rPr>
              <a:t>popl</a:t>
            </a:r>
            <a:r>
              <a:rPr lang="en-US" altLang="ko-KR" sz="1200" dirty="0">
                <a:solidFill>
                  <a:prstClr val="black"/>
                </a:solidFill>
                <a:latin typeface="Courier New" pitchFamily="49" charset="0"/>
                <a:ea typeface="맑은 고딕" pitchFamily="50" charset="-127"/>
                <a:cs typeface="Courier New" pitchFamily="49" charset="0"/>
              </a:rPr>
              <a:t> 0(%</a:t>
            </a:r>
            <a:r>
              <a:rPr lang="en-US" altLang="ko-KR" sz="1200" dirty="0" err="1">
                <a:solidFill>
                  <a:prstClr val="black"/>
                </a:solidFill>
                <a:latin typeface="Courier New" pitchFamily="49" charset="0"/>
                <a:ea typeface="맑은 고딕" pitchFamily="50" charset="-127"/>
                <a:cs typeface="Courier New" pitchFamily="49" charset="0"/>
              </a:rPr>
              <a:t>eax</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a:solidFill>
                  <a:srgbClr val="00B0F0"/>
                </a:solidFill>
                <a:latin typeface="Courier New" pitchFamily="49" charset="0"/>
                <a:ea typeface="맑은 고딕" pitchFamily="50" charset="-127"/>
                <a:cs typeface="Courier New" pitchFamily="49" charset="0"/>
              </a:rPr>
              <a:t># save the old IP</a:t>
            </a:r>
          </a:p>
          <a:p>
            <a:r>
              <a:rPr lang="en-US" altLang="ko-KR" sz="1200" dirty="0">
                <a:solidFill>
                  <a:prstClr val="black"/>
                </a:solidFill>
                <a:latin typeface="Courier New" pitchFamily="49" charset="0"/>
                <a:ea typeface="맑은 고딕" pitchFamily="50" charset="-127"/>
                <a:cs typeface="Courier New" pitchFamily="49" charset="0"/>
              </a:rPr>
              <a:t>10 	</a:t>
            </a:r>
            <a:r>
              <a:rPr lang="en-US" altLang="ko-KR" sz="1200" dirty="0" err="1">
                <a:solidFill>
                  <a:prstClr val="black"/>
                </a:solidFill>
                <a:latin typeface="Courier New" pitchFamily="49" charset="0"/>
                <a:ea typeface="맑은 고딕" pitchFamily="50" charset="-127"/>
                <a:cs typeface="Courier New" pitchFamily="49" charset="0"/>
              </a:rPr>
              <a:t>movl</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err="1">
                <a:solidFill>
                  <a:prstClr val="black"/>
                </a:solidFill>
                <a:latin typeface="Courier New" pitchFamily="49" charset="0"/>
                <a:ea typeface="맑은 고딕" pitchFamily="50" charset="-127"/>
                <a:cs typeface="Courier New" pitchFamily="49" charset="0"/>
              </a:rPr>
              <a:t>esp</a:t>
            </a:r>
            <a:r>
              <a:rPr lang="en-US" altLang="ko-KR" sz="1200" dirty="0">
                <a:solidFill>
                  <a:prstClr val="black"/>
                </a:solidFill>
                <a:latin typeface="Courier New" pitchFamily="49" charset="0"/>
                <a:ea typeface="맑은 고딕" pitchFamily="50" charset="-127"/>
                <a:cs typeface="Courier New" pitchFamily="49" charset="0"/>
              </a:rPr>
              <a:t>, 4(%</a:t>
            </a:r>
            <a:r>
              <a:rPr lang="en-US" altLang="ko-KR" sz="1200" dirty="0" err="1">
                <a:solidFill>
                  <a:prstClr val="black"/>
                </a:solidFill>
                <a:latin typeface="Courier New" pitchFamily="49" charset="0"/>
                <a:ea typeface="맑은 고딕" pitchFamily="50" charset="-127"/>
                <a:cs typeface="Courier New" pitchFamily="49" charset="0"/>
              </a:rPr>
              <a:t>eax</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a:solidFill>
                  <a:srgbClr val="00B0F0"/>
                </a:solidFill>
                <a:latin typeface="Courier New" pitchFamily="49" charset="0"/>
                <a:ea typeface="맑은 고딕" pitchFamily="50" charset="-127"/>
                <a:cs typeface="Courier New" pitchFamily="49" charset="0"/>
              </a:rPr>
              <a:t># and stack</a:t>
            </a:r>
          </a:p>
          <a:p>
            <a:r>
              <a:rPr lang="en-US" altLang="ko-KR" sz="1200" dirty="0">
                <a:solidFill>
                  <a:prstClr val="black"/>
                </a:solidFill>
                <a:latin typeface="Courier New" pitchFamily="49" charset="0"/>
                <a:ea typeface="맑은 고딕" pitchFamily="50" charset="-127"/>
                <a:cs typeface="Courier New" pitchFamily="49" charset="0"/>
              </a:rPr>
              <a:t>11 	</a:t>
            </a:r>
            <a:r>
              <a:rPr lang="en-US" altLang="ko-KR" sz="1200" dirty="0" err="1">
                <a:solidFill>
                  <a:prstClr val="black"/>
                </a:solidFill>
                <a:latin typeface="Courier New" pitchFamily="49" charset="0"/>
                <a:ea typeface="맑은 고딕" pitchFamily="50" charset="-127"/>
                <a:cs typeface="Courier New" pitchFamily="49" charset="0"/>
              </a:rPr>
              <a:t>movl</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err="1">
                <a:solidFill>
                  <a:prstClr val="black"/>
                </a:solidFill>
                <a:latin typeface="Courier New" pitchFamily="49" charset="0"/>
                <a:ea typeface="맑은 고딕" pitchFamily="50" charset="-127"/>
                <a:cs typeface="Courier New" pitchFamily="49" charset="0"/>
              </a:rPr>
              <a:t>ebx</a:t>
            </a:r>
            <a:r>
              <a:rPr lang="en-US" altLang="ko-KR" sz="1200" dirty="0">
                <a:solidFill>
                  <a:prstClr val="black"/>
                </a:solidFill>
                <a:latin typeface="Courier New" pitchFamily="49" charset="0"/>
                <a:ea typeface="맑은 고딕" pitchFamily="50" charset="-127"/>
                <a:cs typeface="Courier New" pitchFamily="49" charset="0"/>
              </a:rPr>
              <a:t>, 8(%</a:t>
            </a:r>
            <a:r>
              <a:rPr lang="en-US" altLang="ko-KR" sz="1200" dirty="0" err="1">
                <a:solidFill>
                  <a:prstClr val="black"/>
                </a:solidFill>
                <a:latin typeface="Courier New" pitchFamily="49" charset="0"/>
                <a:ea typeface="맑은 고딕" pitchFamily="50" charset="-127"/>
                <a:cs typeface="Courier New" pitchFamily="49" charset="0"/>
              </a:rPr>
              <a:t>eax</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a:solidFill>
                  <a:srgbClr val="00B0F0"/>
                </a:solidFill>
                <a:latin typeface="Courier New" pitchFamily="49" charset="0"/>
                <a:ea typeface="맑은 고딕" pitchFamily="50" charset="-127"/>
                <a:cs typeface="Courier New" pitchFamily="49" charset="0"/>
              </a:rPr>
              <a:t># and other registers</a:t>
            </a:r>
          </a:p>
          <a:p>
            <a:r>
              <a:rPr lang="en-US" altLang="ko-KR" sz="1200" dirty="0">
                <a:solidFill>
                  <a:prstClr val="black"/>
                </a:solidFill>
                <a:latin typeface="Courier New" pitchFamily="49" charset="0"/>
                <a:ea typeface="맑은 고딕" pitchFamily="50" charset="-127"/>
                <a:cs typeface="Courier New" pitchFamily="49" charset="0"/>
              </a:rPr>
              <a:t>12 	</a:t>
            </a:r>
            <a:r>
              <a:rPr lang="en-US" altLang="ko-KR" sz="1200" dirty="0" err="1">
                <a:solidFill>
                  <a:prstClr val="black"/>
                </a:solidFill>
                <a:latin typeface="Courier New" pitchFamily="49" charset="0"/>
                <a:ea typeface="맑은 고딕" pitchFamily="50" charset="-127"/>
                <a:cs typeface="Courier New" pitchFamily="49" charset="0"/>
              </a:rPr>
              <a:t>movl</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err="1">
                <a:solidFill>
                  <a:prstClr val="black"/>
                </a:solidFill>
                <a:latin typeface="Courier New" pitchFamily="49" charset="0"/>
                <a:ea typeface="맑은 고딕" pitchFamily="50" charset="-127"/>
                <a:cs typeface="Courier New" pitchFamily="49" charset="0"/>
              </a:rPr>
              <a:t>ecx</a:t>
            </a:r>
            <a:r>
              <a:rPr lang="en-US" altLang="ko-KR" sz="1200" dirty="0">
                <a:solidFill>
                  <a:prstClr val="black"/>
                </a:solidFill>
                <a:latin typeface="Courier New" pitchFamily="49" charset="0"/>
                <a:ea typeface="맑은 고딕" pitchFamily="50" charset="-127"/>
                <a:cs typeface="Courier New" pitchFamily="49" charset="0"/>
              </a:rPr>
              <a:t>, 12(%</a:t>
            </a:r>
            <a:r>
              <a:rPr lang="en-US" altLang="ko-KR" sz="1200" dirty="0" err="1">
                <a:solidFill>
                  <a:prstClr val="black"/>
                </a:solidFill>
                <a:latin typeface="Courier New" pitchFamily="49" charset="0"/>
                <a:ea typeface="맑은 고딕" pitchFamily="50" charset="-127"/>
                <a:cs typeface="Courier New" pitchFamily="49" charset="0"/>
              </a:rPr>
              <a:t>eax</a:t>
            </a:r>
            <a:r>
              <a:rPr lang="en-US" altLang="ko-KR" sz="1200" dirty="0">
                <a:solidFill>
                  <a:prstClr val="black"/>
                </a:solidFill>
                <a:latin typeface="Courier New" pitchFamily="49" charset="0"/>
                <a:ea typeface="맑은 고딕" pitchFamily="50" charset="-127"/>
                <a:cs typeface="Courier New" pitchFamily="49" charset="0"/>
              </a:rPr>
              <a:t>)</a:t>
            </a:r>
          </a:p>
          <a:p>
            <a:r>
              <a:rPr lang="en-US" altLang="ko-KR" sz="1200" dirty="0">
                <a:solidFill>
                  <a:prstClr val="black"/>
                </a:solidFill>
                <a:latin typeface="Courier New" pitchFamily="49" charset="0"/>
                <a:ea typeface="맑은 고딕" pitchFamily="50" charset="-127"/>
                <a:cs typeface="Courier New" pitchFamily="49" charset="0"/>
              </a:rPr>
              <a:t>13 	</a:t>
            </a:r>
            <a:r>
              <a:rPr lang="en-US" altLang="ko-KR" sz="1200" dirty="0" err="1">
                <a:solidFill>
                  <a:prstClr val="black"/>
                </a:solidFill>
                <a:latin typeface="Courier New" pitchFamily="49" charset="0"/>
                <a:ea typeface="맑은 고딕" pitchFamily="50" charset="-127"/>
                <a:cs typeface="Courier New" pitchFamily="49" charset="0"/>
              </a:rPr>
              <a:t>movl</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err="1">
                <a:solidFill>
                  <a:prstClr val="black"/>
                </a:solidFill>
                <a:latin typeface="Courier New" pitchFamily="49" charset="0"/>
                <a:ea typeface="맑은 고딕" pitchFamily="50" charset="-127"/>
                <a:cs typeface="Courier New" pitchFamily="49" charset="0"/>
              </a:rPr>
              <a:t>edx</a:t>
            </a:r>
            <a:r>
              <a:rPr lang="en-US" altLang="ko-KR" sz="1200" dirty="0">
                <a:solidFill>
                  <a:prstClr val="black"/>
                </a:solidFill>
                <a:latin typeface="Courier New" pitchFamily="49" charset="0"/>
                <a:ea typeface="맑은 고딕" pitchFamily="50" charset="-127"/>
                <a:cs typeface="Courier New" pitchFamily="49" charset="0"/>
              </a:rPr>
              <a:t>, 16(%</a:t>
            </a:r>
            <a:r>
              <a:rPr lang="en-US" altLang="ko-KR" sz="1200" dirty="0" err="1">
                <a:solidFill>
                  <a:prstClr val="black"/>
                </a:solidFill>
                <a:latin typeface="Courier New" pitchFamily="49" charset="0"/>
                <a:ea typeface="맑은 고딕" pitchFamily="50" charset="-127"/>
                <a:cs typeface="Courier New" pitchFamily="49" charset="0"/>
              </a:rPr>
              <a:t>eax</a:t>
            </a:r>
            <a:r>
              <a:rPr lang="en-US" altLang="ko-KR" sz="1200" dirty="0">
                <a:solidFill>
                  <a:prstClr val="black"/>
                </a:solidFill>
                <a:latin typeface="Courier New" pitchFamily="49" charset="0"/>
                <a:ea typeface="맑은 고딕" pitchFamily="50" charset="-127"/>
                <a:cs typeface="Courier New" pitchFamily="49" charset="0"/>
              </a:rPr>
              <a:t>)</a:t>
            </a:r>
          </a:p>
          <a:p>
            <a:r>
              <a:rPr lang="en-US" altLang="ko-KR" sz="1200" dirty="0">
                <a:solidFill>
                  <a:prstClr val="black"/>
                </a:solidFill>
                <a:latin typeface="Courier New" pitchFamily="49" charset="0"/>
                <a:ea typeface="맑은 고딕" pitchFamily="50" charset="-127"/>
                <a:cs typeface="Courier New" pitchFamily="49" charset="0"/>
              </a:rPr>
              <a:t>14 	</a:t>
            </a:r>
            <a:r>
              <a:rPr lang="en-US" altLang="ko-KR" sz="1200" dirty="0" err="1">
                <a:solidFill>
                  <a:prstClr val="black"/>
                </a:solidFill>
                <a:latin typeface="Courier New" pitchFamily="49" charset="0"/>
                <a:ea typeface="맑은 고딕" pitchFamily="50" charset="-127"/>
                <a:cs typeface="Courier New" pitchFamily="49" charset="0"/>
              </a:rPr>
              <a:t>movl</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err="1">
                <a:solidFill>
                  <a:prstClr val="black"/>
                </a:solidFill>
                <a:latin typeface="Courier New" pitchFamily="49" charset="0"/>
                <a:ea typeface="맑은 고딕" pitchFamily="50" charset="-127"/>
                <a:cs typeface="Courier New" pitchFamily="49" charset="0"/>
              </a:rPr>
              <a:t>esi</a:t>
            </a:r>
            <a:r>
              <a:rPr lang="en-US" altLang="ko-KR" sz="1200" dirty="0">
                <a:solidFill>
                  <a:prstClr val="black"/>
                </a:solidFill>
                <a:latin typeface="Courier New" pitchFamily="49" charset="0"/>
                <a:ea typeface="맑은 고딕" pitchFamily="50" charset="-127"/>
                <a:cs typeface="Courier New" pitchFamily="49" charset="0"/>
              </a:rPr>
              <a:t>, 20(%</a:t>
            </a:r>
            <a:r>
              <a:rPr lang="en-US" altLang="ko-KR" sz="1200" dirty="0" err="1">
                <a:solidFill>
                  <a:prstClr val="black"/>
                </a:solidFill>
                <a:latin typeface="Courier New" pitchFamily="49" charset="0"/>
                <a:ea typeface="맑은 고딕" pitchFamily="50" charset="-127"/>
                <a:cs typeface="Courier New" pitchFamily="49" charset="0"/>
              </a:rPr>
              <a:t>eax</a:t>
            </a:r>
            <a:r>
              <a:rPr lang="en-US" altLang="ko-KR" sz="1200" dirty="0">
                <a:solidFill>
                  <a:prstClr val="black"/>
                </a:solidFill>
                <a:latin typeface="Courier New" pitchFamily="49" charset="0"/>
                <a:ea typeface="맑은 고딕" pitchFamily="50" charset="-127"/>
                <a:cs typeface="Courier New" pitchFamily="49" charset="0"/>
              </a:rPr>
              <a:t>)</a:t>
            </a:r>
          </a:p>
          <a:p>
            <a:r>
              <a:rPr lang="en-US" altLang="ko-KR" sz="1200" dirty="0">
                <a:solidFill>
                  <a:prstClr val="black"/>
                </a:solidFill>
                <a:latin typeface="Courier New" pitchFamily="49" charset="0"/>
                <a:ea typeface="맑은 고딕" pitchFamily="50" charset="-127"/>
                <a:cs typeface="Courier New" pitchFamily="49" charset="0"/>
              </a:rPr>
              <a:t>15 	</a:t>
            </a:r>
            <a:r>
              <a:rPr lang="en-US" altLang="ko-KR" sz="1200" dirty="0" err="1">
                <a:solidFill>
                  <a:prstClr val="black"/>
                </a:solidFill>
                <a:latin typeface="Courier New" pitchFamily="49" charset="0"/>
                <a:ea typeface="맑은 고딕" pitchFamily="50" charset="-127"/>
                <a:cs typeface="Courier New" pitchFamily="49" charset="0"/>
              </a:rPr>
              <a:t>movl</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err="1">
                <a:solidFill>
                  <a:prstClr val="black"/>
                </a:solidFill>
                <a:latin typeface="Courier New" pitchFamily="49" charset="0"/>
                <a:ea typeface="맑은 고딕" pitchFamily="50" charset="-127"/>
                <a:cs typeface="Courier New" pitchFamily="49" charset="0"/>
              </a:rPr>
              <a:t>edi</a:t>
            </a:r>
            <a:r>
              <a:rPr lang="en-US" altLang="ko-KR" sz="1200" dirty="0">
                <a:solidFill>
                  <a:prstClr val="black"/>
                </a:solidFill>
                <a:latin typeface="Courier New" pitchFamily="49" charset="0"/>
                <a:ea typeface="맑은 고딕" pitchFamily="50" charset="-127"/>
                <a:cs typeface="Courier New" pitchFamily="49" charset="0"/>
              </a:rPr>
              <a:t>, 24(%</a:t>
            </a:r>
            <a:r>
              <a:rPr lang="en-US" altLang="ko-KR" sz="1200" dirty="0" err="1">
                <a:solidFill>
                  <a:prstClr val="black"/>
                </a:solidFill>
                <a:latin typeface="Courier New" pitchFamily="49" charset="0"/>
                <a:ea typeface="맑은 고딕" pitchFamily="50" charset="-127"/>
                <a:cs typeface="Courier New" pitchFamily="49" charset="0"/>
              </a:rPr>
              <a:t>eax</a:t>
            </a:r>
            <a:r>
              <a:rPr lang="en-US" altLang="ko-KR" sz="1200" dirty="0">
                <a:solidFill>
                  <a:prstClr val="black"/>
                </a:solidFill>
                <a:latin typeface="Courier New" pitchFamily="49" charset="0"/>
                <a:ea typeface="맑은 고딕" pitchFamily="50" charset="-127"/>
                <a:cs typeface="Courier New" pitchFamily="49" charset="0"/>
              </a:rPr>
              <a:t>)</a:t>
            </a:r>
          </a:p>
          <a:p>
            <a:r>
              <a:rPr lang="en-US" altLang="ko-KR" sz="1200" dirty="0">
                <a:solidFill>
                  <a:prstClr val="black"/>
                </a:solidFill>
                <a:latin typeface="Courier New" pitchFamily="49" charset="0"/>
                <a:ea typeface="맑은 고딕" pitchFamily="50" charset="-127"/>
                <a:cs typeface="Courier New" pitchFamily="49" charset="0"/>
              </a:rPr>
              <a:t>16 	</a:t>
            </a:r>
            <a:r>
              <a:rPr lang="en-US" altLang="ko-KR" sz="1200" dirty="0" err="1">
                <a:solidFill>
                  <a:prstClr val="black"/>
                </a:solidFill>
                <a:latin typeface="Courier New" pitchFamily="49" charset="0"/>
                <a:ea typeface="맑은 고딕" pitchFamily="50" charset="-127"/>
                <a:cs typeface="Courier New" pitchFamily="49" charset="0"/>
              </a:rPr>
              <a:t>movl</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err="1">
                <a:solidFill>
                  <a:prstClr val="black"/>
                </a:solidFill>
                <a:latin typeface="Courier New" pitchFamily="49" charset="0"/>
                <a:ea typeface="맑은 고딕" pitchFamily="50" charset="-127"/>
                <a:cs typeface="Courier New" pitchFamily="49" charset="0"/>
              </a:rPr>
              <a:t>ebp</a:t>
            </a:r>
            <a:r>
              <a:rPr lang="en-US" altLang="ko-KR" sz="1200" dirty="0">
                <a:solidFill>
                  <a:prstClr val="black"/>
                </a:solidFill>
                <a:latin typeface="Courier New" pitchFamily="49" charset="0"/>
                <a:ea typeface="맑은 고딕" pitchFamily="50" charset="-127"/>
                <a:cs typeface="Courier New" pitchFamily="49" charset="0"/>
              </a:rPr>
              <a:t>, 28(%</a:t>
            </a:r>
            <a:r>
              <a:rPr lang="en-US" altLang="ko-KR" sz="1200" dirty="0" err="1">
                <a:solidFill>
                  <a:prstClr val="black"/>
                </a:solidFill>
                <a:latin typeface="Courier New" pitchFamily="49" charset="0"/>
                <a:ea typeface="맑은 고딕" pitchFamily="50" charset="-127"/>
                <a:cs typeface="Courier New" pitchFamily="49" charset="0"/>
              </a:rPr>
              <a:t>eax</a:t>
            </a:r>
            <a:r>
              <a:rPr lang="en-US" altLang="ko-KR" sz="1200" dirty="0">
                <a:solidFill>
                  <a:prstClr val="black"/>
                </a:solidFill>
                <a:latin typeface="Courier New" pitchFamily="49" charset="0"/>
                <a:ea typeface="맑은 고딕" pitchFamily="50" charset="-127"/>
                <a:cs typeface="Courier New" pitchFamily="49" charset="0"/>
              </a:rPr>
              <a:t>)</a:t>
            </a:r>
          </a:p>
          <a:p>
            <a:r>
              <a:rPr lang="en-US" altLang="ko-KR" sz="1200" dirty="0">
                <a:solidFill>
                  <a:prstClr val="black"/>
                </a:solidFill>
                <a:latin typeface="Courier New" pitchFamily="49" charset="0"/>
                <a:ea typeface="맑은 고딕" pitchFamily="50" charset="-127"/>
                <a:cs typeface="Courier New" pitchFamily="49" charset="0"/>
              </a:rPr>
              <a:t>17</a:t>
            </a:r>
          </a:p>
          <a:p>
            <a:r>
              <a:rPr lang="en-US" altLang="ko-KR" sz="1200" dirty="0">
                <a:solidFill>
                  <a:prstClr val="black"/>
                </a:solidFill>
                <a:latin typeface="Courier New" pitchFamily="49" charset="0"/>
                <a:ea typeface="맑은 고딕" pitchFamily="50" charset="-127"/>
                <a:cs typeface="Courier New" pitchFamily="49" charset="0"/>
              </a:rPr>
              <a:t>18 	</a:t>
            </a:r>
            <a:r>
              <a:rPr lang="en-US" altLang="ko-KR" sz="1200" dirty="0">
                <a:solidFill>
                  <a:srgbClr val="00B0F0"/>
                </a:solidFill>
                <a:latin typeface="Courier New" pitchFamily="49" charset="0"/>
                <a:ea typeface="맑은 고딕" pitchFamily="50" charset="-127"/>
                <a:cs typeface="Courier New" pitchFamily="49" charset="0"/>
              </a:rPr>
              <a:t># Load new registers</a:t>
            </a:r>
          </a:p>
          <a:p>
            <a:r>
              <a:rPr lang="en-US" altLang="ko-KR" sz="1200" dirty="0">
                <a:solidFill>
                  <a:prstClr val="black"/>
                </a:solidFill>
                <a:latin typeface="Courier New" pitchFamily="49" charset="0"/>
                <a:ea typeface="맑은 고딕" pitchFamily="50" charset="-127"/>
                <a:cs typeface="Courier New" pitchFamily="49" charset="0"/>
              </a:rPr>
              <a:t>19 	</a:t>
            </a:r>
            <a:r>
              <a:rPr lang="en-US" altLang="ko-KR" sz="1200" dirty="0" err="1">
                <a:solidFill>
                  <a:prstClr val="black"/>
                </a:solidFill>
                <a:latin typeface="Courier New" pitchFamily="49" charset="0"/>
                <a:ea typeface="맑은 고딕" pitchFamily="50" charset="-127"/>
                <a:cs typeface="Courier New" pitchFamily="49" charset="0"/>
              </a:rPr>
              <a:t>movl</a:t>
            </a:r>
            <a:r>
              <a:rPr lang="en-US" altLang="ko-KR" sz="1200" dirty="0">
                <a:solidFill>
                  <a:prstClr val="black"/>
                </a:solidFill>
                <a:latin typeface="Courier New" pitchFamily="49" charset="0"/>
                <a:ea typeface="맑은 고딕" pitchFamily="50" charset="-127"/>
                <a:cs typeface="Courier New" pitchFamily="49" charset="0"/>
              </a:rPr>
              <a:t> 4(%</a:t>
            </a:r>
            <a:r>
              <a:rPr lang="en-US" altLang="ko-KR" sz="1200" dirty="0" err="1">
                <a:solidFill>
                  <a:prstClr val="black"/>
                </a:solidFill>
                <a:latin typeface="Courier New" pitchFamily="49" charset="0"/>
                <a:ea typeface="맑은 고딕" pitchFamily="50" charset="-127"/>
                <a:cs typeface="Courier New" pitchFamily="49" charset="0"/>
              </a:rPr>
              <a:t>esp</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err="1">
                <a:solidFill>
                  <a:prstClr val="black"/>
                </a:solidFill>
                <a:latin typeface="Courier New" pitchFamily="49" charset="0"/>
                <a:ea typeface="맑은 고딕" pitchFamily="50" charset="-127"/>
                <a:cs typeface="Courier New" pitchFamily="49" charset="0"/>
              </a:rPr>
              <a:t>eax</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a:solidFill>
                  <a:srgbClr val="00B0F0"/>
                </a:solidFill>
                <a:latin typeface="Courier New" pitchFamily="49" charset="0"/>
                <a:ea typeface="맑은 고딕" pitchFamily="50" charset="-127"/>
                <a:cs typeface="Courier New" pitchFamily="49" charset="0"/>
              </a:rPr>
              <a:t># put new </a:t>
            </a:r>
            <a:r>
              <a:rPr lang="en-US" altLang="ko-KR" sz="1200" dirty="0" err="1">
                <a:solidFill>
                  <a:srgbClr val="00B0F0"/>
                </a:solidFill>
                <a:latin typeface="Courier New" pitchFamily="49" charset="0"/>
                <a:ea typeface="맑은 고딕" pitchFamily="50" charset="-127"/>
                <a:cs typeface="Courier New" pitchFamily="49" charset="0"/>
              </a:rPr>
              <a:t>ptr</a:t>
            </a:r>
            <a:r>
              <a:rPr lang="en-US" altLang="ko-KR" sz="1200" dirty="0">
                <a:solidFill>
                  <a:srgbClr val="00B0F0"/>
                </a:solidFill>
                <a:latin typeface="Courier New" pitchFamily="49" charset="0"/>
                <a:ea typeface="맑은 고딕" pitchFamily="50" charset="-127"/>
                <a:cs typeface="Courier New" pitchFamily="49" charset="0"/>
              </a:rPr>
              <a:t> into </a:t>
            </a:r>
            <a:r>
              <a:rPr lang="en-US" altLang="ko-KR" sz="1200" dirty="0" err="1">
                <a:solidFill>
                  <a:srgbClr val="00B0F0"/>
                </a:solidFill>
                <a:latin typeface="Courier New" pitchFamily="49" charset="0"/>
                <a:ea typeface="맑은 고딕" pitchFamily="50" charset="-127"/>
                <a:cs typeface="Courier New" pitchFamily="49" charset="0"/>
              </a:rPr>
              <a:t>eax</a:t>
            </a:r>
            <a:endParaRPr lang="en-US" altLang="ko-KR" sz="1200" dirty="0">
              <a:solidFill>
                <a:srgbClr val="00B0F0"/>
              </a:solidFill>
              <a:latin typeface="Courier New" pitchFamily="49" charset="0"/>
              <a:ea typeface="맑은 고딕" pitchFamily="50" charset="-127"/>
              <a:cs typeface="Courier New" pitchFamily="49" charset="0"/>
            </a:endParaRPr>
          </a:p>
          <a:p>
            <a:r>
              <a:rPr lang="en-US" altLang="ko-KR" sz="1200" dirty="0">
                <a:solidFill>
                  <a:prstClr val="black"/>
                </a:solidFill>
                <a:latin typeface="Courier New" pitchFamily="49" charset="0"/>
                <a:ea typeface="맑은 고딕" pitchFamily="50" charset="-127"/>
                <a:cs typeface="Courier New" pitchFamily="49" charset="0"/>
              </a:rPr>
              <a:t>20 	</a:t>
            </a:r>
            <a:r>
              <a:rPr lang="en-US" altLang="ko-KR" sz="1200" dirty="0" err="1">
                <a:solidFill>
                  <a:prstClr val="black"/>
                </a:solidFill>
                <a:latin typeface="Courier New" pitchFamily="49" charset="0"/>
                <a:ea typeface="맑은 고딕" pitchFamily="50" charset="-127"/>
                <a:cs typeface="Courier New" pitchFamily="49" charset="0"/>
              </a:rPr>
              <a:t>movl</a:t>
            </a:r>
            <a:r>
              <a:rPr lang="en-US" altLang="ko-KR" sz="1200" dirty="0">
                <a:solidFill>
                  <a:prstClr val="black"/>
                </a:solidFill>
                <a:latin typeface="Courier New" pitchFamily="49" charset="0"/>
                <a:ea typeface="맑은 고딕" pitchFamily="50" charset="-127"/>
                <a:cs typeface="Courier New" pitchFamily="49" charset="0"/>
              </a:rPr>
              <a:t> 28(%</a:t>
            </a:r>
            <a:r>
              <a:rPr lang="en-US" altLang="ko-KR" sz="1200" dirty="0" err="1">
                <a:solidFill>
                  <a:prstClr val="black"/>
                </a:solidFill>
                <a:latin typeface="Courier New" pitchFamily="49" charset="0"/>
                <a:ea typeface="맑은 고딕" pitchFamily="50" charset="-127"/>
                <a:cs typeface="Courier New" pitchFamily="49" charset="0"/>
              </a:rPr>
              <a:t>eax</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err="1">
                <a:solidFill>
                  <a:prstClr val="black"/>
                </a:solidFill>
                <a:latin typeface="Courier New" pitchFamily="49" charset="0"/>
                <a:ea typeface="맑은 고딕" pitchFamily="50" charset="-127"/>
                <a:cs typeface="Courier New" pitchFamily="49" charset="0"/>
              </a:rPr>
              <a:t>ebp</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a:solidFill>
                  <a:srgbClr val="00B0F0"/>
                </a:solidFill>
                <a:latin typeface="Courier New" pitchFamily="49" charset="0"/>
                <a:ea typeface="맑은 고딕" pitchFamily="50" charset="-127"/>
                <a:cs typeface="Courier New" pitchFamily="49" charset="0"/>
              </a:rPr>
              <a:t># restore other registers</a:t>
            </a:r>
          </a:p>
          <a:p>
            <a:r>
              <a:rPr lang="en-US" altLang="ko-KR" sz="1200" dirty="0">
                <a:solidFill>
                  <a:prstClr val="black"/>
                </a:solidFill>
                <a:latin typeface="Courier New" pitchFamily="49" charset="0"/>
                <a:ea typeface="맑은 고딕" pitchFamily="50" charset="-127"/>
                <a:cs typeface="Courier New" pitchFamily="49" charset="0"/>
              </a:rPr>
              <a:t>21 	</a:t>
            </a:r>
            <a:r>
              <a:rPr lang="en-US" altLang="ko-KR" sz="1200" dirty="0" err="1">
                <a:solidFill>
                  <a:prstClr val="black"/>
                </a:solidFill>
                <a:latin typeface="Courier New" pitchFamily="49" charset="0"/>
                <a:ea typeface="맑은 고딕" pitchFamily="50" charset="-127"/>
                <a:cs typeface="Courier New" pitchFamily="49" charset="0"/>
              </a:rPr>
              <a:t>movl</a:t>
            </a:r>
            <a:r>
              <a:rPr lang="en-US" altLang="ko-KR" sz="1200" dirty="0">
                <a:solidFill>
                  <a:prstClr val="black"/>
                </a:solidFill>
                <a:latin typeface="Courier New" pitchFamily="49" charset="0"/>
                <a:ea typeface="맑은 고딕" pitchFamily="50" charset="-127"/>
                <a:cs typeface="Courier New" pitchFamily="49" charset="0"/>
              </a:rPr>
              <a:t> 24(%</a:t>
            </a:r>
            <a:r>
              <a:rPr lang="en-US" altLang="ko-KR" sz="1200" dirty="0" err="1">
                <a:solidFill>
                  <a:prstClr val="black"/>
                </a:solidFill>
                <a:latin typeface="Courier New" pitchFamily="49" charset="0"/>
                <a:ea typeface="맑은 고딕" pitchFamily="50" charset="-127"/>
                <a:cs typeface="Courier New" pitchFamily="49" charset="0"/>
              </a:rPr>
              <a:t>eax</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err="1">
                <a:solidFill>
                  <a:prstClr val="black"/>
                </a:solidFill>
                <a:latin typeface="Courier New" pitchFamily="49" charset="0"/>
                <a:ea typeface="맑은 고딕" pitchFamily="50" charset="-127"/>
                <a:cs typeface="Courier New" pitchFamily="49" charset="0"/>
              </a:rPr>
              <a:t>edi</a:t>
            </a:r>
            <a:endParaRPr lang="en-US" altLang="ko-KR" sz="1200" dirty="0">
              <a:solidFill>
                <a:prstClr val="black"/>
              </a:solidFill>
              <a:latin typeface="Courier New" pitchFamily="49" charset="0"/>
              <a:ea typeface="맑은 고딕" pitchFamily="50" charset="-127"/>
              <a:cs typeface="Courier New" pitchFamily="49" charset="0"/>
            </a:endParaRPr>
          </a:p>
          <a:p>
            <a:r>
              <a:rPr lang="en-US" altLang="ko-KR" sz="1200" dirty="0">
                <a:solidFill>
                  <a:prstClr val="black"/>
                </a:solidFill>
                <a:latin typeface="Courier New" pitchFamily="49" charset="0"/>
                <a:ea typeface="맑은 고딕" pitchFamily="50" charset="-127"/>
                <a:cs typeface="Courier New" pitchFamily="49" charset="0"/>
              </a:rPr>
              <a:t>22 	</a:t>
            </a:r>
            <a:r>
              <a:rPr lang="en-US" altLang="ko-KR" sz="1200" dirty="0" err="1">
                <a:solidFill>
                  <a:prstClr val="black"/>
                </a:solidFill>
                <a:latin typeface="Courier New" pitchFamily="49" charset="0"/>
                <a:ea typeface="맑은 고딕" pitchFamily="50" charset="-127"/>
                <a:cs typeface="Courier New" pitchFamily="49" charset="0"/>
              </a:rPr>
              <a:t>movl</a:t>
            </a:r>
            <a:r>
              <a:rPr lang="en-US" altLang="ko-KR" sz="1200" dirty="0">
                <a:solidFill>
                  <a:prstClr val="black"/>
                </a:solidFill>
                <a:latin typeface="Courier New" pitchFamily="49" charset="0"/>
                <a:ea typeface="맑은 고딕" pitchFamily="50" charset="-127"/>
                <a:cs typeface="Courier New" pitchFamily="49" charset="0"/>
              </a:rPr>
              <a:t> 20(%</a:t>
            </a:r>
            <a:r>
              <a:rPr lang="en-US" altLang="ko-KR" sz="1200" dirty="0" err="1">
                <a:solidFill>
                  <a:prstClr val="black"/>
                </a:solidFill>
                <a:latin typeface="Courier New" pitchFamily="49" charset="0"/>
                <a:ea typeface="맑은 고딕" pitchFamily="50" charset="-127"/>
                <a:cs typeface="Courier New" pitchFamily="49" charset="0"/>
              </a:rPr>
              <a:t>eax</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err="1">
                <a:solidFill>
                  <a:prstClr val="black"/>
                </a:solidFill>
                <a:latin typeface="Courier New" pitchFamily="49" charset="0"/>
                <a:ea typeface="맑은 고딕" pitchFamily="50" charset="-127"/>
                <a:cs typeface="Courier New" pitchFamily="49" charset="0"/>
              </a:rPr>
              <a:t>esi</a:t>
            </a:r>
            <a:endParaRPr lang="en-US" altLang="ko-KR" sz="1200" dirty="0">
              <a:solidFill>
                <a:prstClr val="black"/>
              </a:solidFill>
              <a:latin typeface="Courier New" pitchFamily="49" charset="0"/>
              <a:ea typeface="맑은 고딕" pitchFamily="50" charset="-127"/>
              <a:cs typeface="Courier New" pitchFamily="49" charset="0"/>
            </a:endParaRPr>
          </a:p>
          <a:p>
            <a:r>
              <a:rPr lang="en-US" altLang="ko-KR" sz="1200" dirty="0">
                <a:solidFill>
                  <a:prstClr val="black"/>
                </a:solidFill>
                <a:latin typeface="Courier New" pitchFamily="49" charset="0"/>
                <a:ea typeface="맑은 고딕" pitchFamily="50" charset="-127"/>
                <a:cs typeface="Courier New" pitchFamily="49" charset="0"/>
              </a:rPr>
              <a:t>23 	</a:t>
            </a:r>
            <a:r>
              <a:rPr lang="en-US" altLang="ko-KR" sz="1200" dirty="0" err="1">
                <a:solidFill>
                  <a:prstClr val="black"/>
                </a:solidFill>
                <a:latin typeface="Courier New" pitchFamily="49" charset="0"/>
                <a:ea typeface="맑은 고딕" pitchFamily="50" charset="-127"/>
                <a:cs typeface="Courier New" pitchFamily="49" charset="0"/>
              </a:rPr>
              <a:t>movl</a:t>
            </a:r>
            <a:r>
              <a:rPr lang="en-US" altLang="ko-KR" sz="1200" dirty="0">
                <a:solidFill>
                  <a:prstClr val="black"/>
                </a:solidFill>
                <a:latin typeface="Courier New" pitchFamily="49" charset="0"/>
                <a:ea typeface="맑은 고딕" pitchFamily="50" charset="-127"/>
                <a:cs typeface="Courier New" pitchFamily="49" charset="0"/>
              </a:rPr>
              <a:t> 16(%</a:t>
            </a:r>
            <a:r>
              <a:rPr lang="en-US" altLang="ko-KR" sz="1200" dirty="0" err="1">
                <a:solidFill>
                  <a:prstClr val="black"/>
                </a:solidFill>
                <a:latin typeface="Courier New" pitchFamily="49" charset="0"/>
                <a:ea typeface="맑은 고딕" pitchFamily="50" charset="-127"/>
                <a:cs typeface="Courier New" pitchFamily="49" charset="0"/>
              </a:rPr>
              <a:t>eax</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err="1">
                <a:solidFill>
                  <a:prstClr val="black"/>
                </a:solidFill>
                <a:latin typeface="Courier New" pitchFamily="49" charset="0"/>
                <a:ea typeface="맑은 고딕" pitchFamily="50" charset="-127"/>
                <a:cs typeface="Courier New" pitchFamily="49" charset="0"/>
              </a:rPr>
              <a:t>edx</a:t>
            </a:r>
            <a:endParaRPr lang="en-US" altLang="ko-KR" sz="1200" dirty="0">
              <a:solidFill>
                <a:prstClr val="black"/>
              </a:solidFill>
              <a:latin typeface="Courier New" pitchFamily="49" charset="0"/>
              <a:ea typeface="맑은 고딕" pitchFamily="50" charset="-127"/>
              <a:cs typeface="Courier New" pitchFamily="49" charset="0"/>
            </a:endParaRPr>
          </a:p>
          <a:p>
            <a:r>
              <a:rPr lang="en-US" altLang="ko-KR" sz="1200" dirty="0">
                <a:solidFill>
                  <a:prstClr val="black"/>
                </a:solidFill>
                <a:latin typeface="Courier New" pitchFamily="49" charset="0"/>
                <a:ea typeface="맑은 고딕" pitchFamily="50" charset="-127"/>
                <a:cs typeface="Courier New" pitchFamily="49" charset="0"/>
              </a:rPr>
              <a:t>24 	</a:t>
            </a:r>
            <a:r>
              <a:rPr lang="en-US" altLang="ko-KR" sz="1200" dirty="0" err="1">
                <a:solidFill>
                  <a:prstClr val="black"/>
                </a:solidFill>
                <a:latin typeface="Courier New" pitchFamily="49" charset="0"/>
                <a:ea typeface="맑은 고딕" pitchFamily="50" charset="-127"/>
                <a:cs typeface="Courier New" pitchFamily="49" charset="0"/>
              </a:rPr>
              <a:t>movl</a:t>
            </a:r>
            <a:r>
              <a:rPr lang="en-US" altLang="ko-KR" sz="1200" dirty="0">
                <a:solidFill>
                  <a:prstClr val="black"/>
                </a:solidFill>
                <a:latin typeface="Courier New" pitchFamily="49" charset="0"/>
                <a:ea typeface="맑은 고딕" pitchFamily="50" charset="-127"/>
                <a:cs typeface="Courier New" pitchFamily="49" charset="0"/>
              </a:rPr>
              <a:t> 12(%</a:t>
            </a:r>
            <a:r>
              <a:rPr lang="en-US" altLang="ko-KR" sz="1200" dirty="0" err="1">
                <a:solidFill>
                  <a:prstClr val="black"/>
                </a:solidFill>
                <a:latin typeface="Courier New" pitchFamily="49" charset="0"/>
                <a:ea typeface="맑은 고딕" pitchFamily="50" charset="-127"/>
                <a:cs typeface="Courier New" pitchFamily="49" charset="0"/>
              </a:rPr>
              <a:t>eax</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err="1">
                <a:solidFill>
                  <a:prstClr val="black"/>
                </a:solidFill>
                <a:latin typeface="Courier New" pitchFamily="49" charset="0"/>
                <a:ea typeface="맑은 고딕" pitchFamily="50" charset="-127"/>
                <a:cs typeface="Courier New" pitchFamily="49" charset="0"/>
              </a:rPr>
              <a:t>ecx</a:t>
            </a:r>
            <a:endParaRPr lang="en-US" altLang="ko-KR" sz="1200" dirty="0">
              <a:solidFill>
                <a:prstClr val="black"/>
              </a:solidFill>
              <a:latin typeface="Courier New" pitchFamily="49" charset="0"/>
              <a:ea typeface="맑은 고딕" pitchFamily="50" charset="-127"/>
              <a:cs typeface="Courier New" pitchFamily="49" charset="0"/>
            </a:endParaRPr>
          </a:p>
          <a:p>
            <a:r>
              <a:rPr lang="en-US" altLang="ko-KR" sz="1200" dirty="0">
                <a:solidFill>
                  <a:prstClr val="black"/>
                </a:solidFill>
                <a:latin typeface="Courier New" pitchFamily="49" charset="0"/>
                <a:ea typeface="맑은 고딕" pitchFamily="50" charset="-127"/>
                <a:cs typeface="Courier New" pitchFamily="49" charset="0"/>
              </a:rPr>
              <a:t>25 	</a:t>
            </a:r>
            <a:r>
              <a:rPr lang="en-US" altLang="ko-KR" sz="1200" dirty="0" err="1">
                <a:solidFill>
                  <a:prstClr val="black"/>
                </a:solidFill>
                <a:latin typeface="Courier New" pitchFamily="49" charset="0"/>
                <a:ea typeface="맑은 고딕" pitchFamily="50" charset="-127"/>
                <a:cs typeface="Courier New" pitchFamily="49" charset="0"/>
              </a:rPr>
              <a:t>movl</a:t>
            </a:r>
            <a:r>
              <a:rPr lang="en-US" altLang="ko-KR" sz="1200" dirty="0">
                <a:solidFill>
                  <a:prstClr val="black"/>
                </a:solidFill>
                <a:latin typeface="Courier New" pitchFamily="49" charset="0"/>
                <a:ea typeface="맑은 고딕" pitchFamily="50" charset="-127"/>
                <a:cs typeface="Courier New" pitchFamily="49" charset="0"/>
              </a:rPr>
              <a:t> 8(%</a:t>
            </a:r>
            <a:r>
              <a:rPr lang="en-US" altLang="ko-KR" sz="1200" dirty="0" err="1">
                <a:solidFill>
                  <a:prstClr val="black"/>
                </a:solidFill>
                <a:latin typeface="Courier New" pitchFamily="49" charset="0"/>
                <a:ea typeface="맑은 고딕" pitchFamily="50" charset="-127"/>
                <a:cs typeface="Courier New" pitchFamily="49" charset="0"/>
              </a:rPr>
              <a:t>eax</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err="1">
                <a:solidFill>
                  <a:prstClr val="black"/>
                </a:solidFill>
                <a:latin typeface="Courier New" pitchFamily="49" charset="0"/>
                <a:ea typeface="맑은 고딕" pitchFamily="50" charset="-127"/>
                <a:cs typeface="Courier New" pitchFamily="49" charset="0"/>
              </a:rPr>
              <a:t>ebx</a:t>
            </a:r>
            <a:endParaRPr lang="en-US" altLang="ko-KR" sz="1200" dirty="0">
              <a:solidFill>
                <a:prstClr val="black"/>
              </a:solidFill>
              <a:latin typeface="Courier New" pitchFamily="49" charset="0"/>
              <a:ea typeface="맑은 고딕" pitchFamily="50" charset="-127"/>
              <a:cs typeface="Courier New" pitchFamily="49" charset="0"/>
            </a:endParaRPr>
          </a:p>
          <a:p>
            <a:r>
              <a:rPr lang="en-US" altLang="ko-KR" sz="1200" dirty="0">
                <a:solidFill>
                  <a:prstClr val="black"/>
                </a:solidFill>
                <a:latin typeface="Courier New" pitchFamily="49" charset="0"/>
                <a:ea typeface="맑은 고딕" pitchFamily="50" charset="-127"/>
                <a:cs typeface="Courier New" pitchFamily="49" charset="0"/>
              </a:rPr>
              <a:t>26 	</a:t>
            </a:r>
            <a:r>
              <a:rPr lang="en-US" altLang="ko-KR" sz="1200" dirty="0" err="1">
                <a:solidFill>
                  <a:prstClr val="black"/>
                </a:solidFill>
                <a:latin typeface="Courier New" pitchFamily="49" charset="0"/>
                <a:ea typeface="맑은 고딕" pitchFamily="50" charset="-127"/>
                <a:cs typeface="Courier New" pitchFamily="49" charset="0"/>
              </a:rPr>
              <a:t>movl</a:t>
            </a:r>
            <a:r>
              <a:rPr lang="en-US" altLang="ko-KR" sz="1200" dirty="0">
                <a:solidFill>
                  <a:prstClr val="black"/>
                </a:solidFill>
                <a:latin typeface="Courier New" pitchFamily="49" charset="0"/>
                <a:ea typeface="맑은 고딕" pitchFamily="50" charset="-127"/>
                <a:cs typeface="Courier New" pitchFamily="49" charset="0"/>
              </a:rPr>
              <a:t> 4(%</a:t>
            </a:r>
            <a:r>
              <a:rPr lang="en-US" altLang="ko-KR" sz="1200" dirty="0" err="1">
                <a:solidFill>
                  <a:prstClr val="black"/>
                </a:solidFill>
                <a:latin typeface="Courier New" pitchFamily="49" charset="0"/>
                <a:ea typeface="맑은 고딕" pitchFamily="50" charset="-127"/>
                <a:cs typeface="Courier New" pitchFamily="49" charset="0"/>
              </a:rPr>
              <a:t>eax</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err="1">
                <a:solidFill>
                  <a:prstClr val="black"/>
                </a:solidFill>
                <a:latin typeface="Courier New" pitchFamily="49" charset="0"/>
                <a:ea typeface="맑은 고딕" pitchFamily="50" charset="-127"/>
                <a:cs typeface="Courier New" pitchFamily="49" charset="0"/>
              </a:rPr>
              <a:t>esp</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a:solidFill>
                  <a:srgbClr val="00B0F0"/>
                </a:solidFill>
                <a:latin typeface="Courier New" pitchFamily="49" charset="0"/>
                <a:ea typeface="맑은 고딕" pitchFamily="50" charset="-127"/>
                <a:cs typeface="Courier New" pitchFamily="49" charset="0"/>
              </a:rPr>
              <a:t># stack is switched here</a:t>
            </a:r>
          </a:p>
          <a:p>
            <a:r>
              <a:rPr lang="en-US" altLang="ko-KR" sz="1200" dirty="0">
                <a:solidFill>
                  <a:prstClr val="black"/>
                </a:solidFill>
                <a:latin typeface="Courier New" pitchFamily="49" charset="0"/>
                <a:ea typeface="맑은 고딕" pitchFamily="50" charset="-127"/>
                <a:cs typeface="Courier New" pitchFamily="49" charset="0"/>
              </a:rPr>
              <a:t>27 	</a:t>
            </a:r>
            <a:r>
              <a:rPr lang="en-US" altLang="ko-KR" sz="1200" dirty="0" err="1">
                <a:solidFill>
                  <a:prstClr val="black"/>
                </a:solidFill>
                <a:latin typeface="Courier New" pitchFamily="49" charset="0"/>
                <a:ea typeface="맑은 고딕" pitchFamily="50" charset="-127"/>
                <a:cs typeface="Courier New" pitchFamily="49" charset="0"/>
              </a:rPr>
              <a:t>pushl</a:t>
            </a:r>
            <a:r>
              <a:rPr lang="en-US" altLang="ko-KR" sz="1200" dirty="0">
                <a:solidFill>
                  <a:prstClr val="black"/>
                </a:solidFill>
                <a:latin typeface="Courier New" pitchFamily="49" charset="0"/>
                <a:ea typeface="맑은 고딕" pitchFamily="50" charset="-127"/>
                <a:cs typeface="Courier New" pitchFamily="49" charset="0"/>
              </a:rPr>
              <a:t> 0(%</a:t>
            </a:r>
            <a:r>
              <a:rPr lang="en-US" altLang="ko-KR" sz="1200" dirty="0" err="1">
                <a:solidFill>
                  <a:prstClr val="black"/>
                </a:solidFill>
                <a:latin typeface="Courier New" pitchFamily="49" charset="0"/>
                <a:ea typeface="맑은 고딕" pitchFamily="50" charset="-127"/>
                <a:cs typeface="Courier New" pitchFamily="49" charset="0"/>
              </a:rPr>
              <a:t>eax</a:t>
            </a:r>
            <a:r>
              <a:rPr lang="en-US" altLang="ko-KR" sz="1200" dirty="0">
                <a:solidFill>
                  <a:prstClr val="black"/>
                </a:solidFill>
                <a:latin typeface="Courier New" pitchFamily="49" charset="0"/>
                <a:ea typeface="맑은 고딕" pitchFamily="50" charset="-127"/>
                <a:cs typeface="Courier New" pitchFamily="49" charset="0"/>
              </a:rPr>
              <a:t>) 		</a:t>
            </a:r>
            <a:r>
              <a:rPr lang="en-US" altLang="ko-KR" sz="1200" dirty="0">
                <a:solidFill>
                  <a:srgbClr val="00B0F0"/>
                </a:solidFill>
                <a:latin typeface="Courier New" pitchFamily="49" charset="0"/>
                <a:ea typeface="맑은 고딕" pitchFamily="50" charset="-127"/>
                <a:cs typeface="Courier New" pitchFamily="49" charset="0"/>
              </a:rPr>
              <a:t># return </a:t>
            </a:r>
            <a:r>
              <a:rPr lang="en-US" altLang="ko-KR" sz="1200" dirty="0" err="1">
                <a:solidFill>
                  <a:srgbClr val="00B0F0"/>
                </a:solidFill>
                <a:latin typeface="Courier New" pitchFamily="49" charset="0"/>
                <a:ea typeface="맑은 고딕" pitchFamily="50" charset="-127"/>
                <a:cs typeface="Courier New" pitchFamily="49" charset="0"/>
              </a:rPr>
              <a:t>addr</a:t>
            </a:r>
            <a:r>
              <a:rPr lang="en-US" altLang="ko-KR" sz="1200" dirty="0">
                <a:solidFill>
                  <a:srgbClr val="00B0F0"/>
                </a:solidFill>
                <a:latin typeface="Courier New" pitchFamily="49" charset="0"/>
                <a:ea typeface="맑은 고딕" pitchFamily="50" charset="-127"/>
                <a:cs typeface="Courier New" pitchFamily="49" charset="0"/>
              </a:rPr>
              <a:t> put in place</a:t>
            </a:r>
          </a:p>
          <a:p>
            <a:r>
              <a:rPr lang="en-US" altLang="ko-KR" sz="1200" dirty="0">
                <a:solidFill>
                  <a:prstClr val="black"/>
                </a:solidFill>
                <a:latin typeface="Courier New" pitchFamily="49" charset="0"/>
                <a:ea typeface="맑은 고딕" pitchFamily="50" charset="-127"/>
                <a:cs typeface="Courier New" pitchFamily="49" charset="0"/>
              </a:rPr>
              <a:t>28 	ret 			</a:t>
            </a:r>
            <a:r>
              <a:rPr lang="en-US" altLang="ko-KR" sz="1200" dirty="0">
                <a:solidFill>
                  <a:srgbClr val="00B0F0"/>
                </a:solidFill>
                <a:latin typeface="Courier New" pitchFamily="49" charset="0"/>
                <a:ea typeface="맑은 고딕" pitchFamily="50" charset="-127"/>
                <a:cs typeface="Courier New" pitchFamily="49" charset="0"/>
              </a:rPr>
              <a:t># finally return into new </a:t>
            </a:r>
            <a:r>
              <a:rPr lang="en-US" altLang="ko-KR" sz="1200" dirty="0" err="1">
                <a:solidFill>
                  <a:srgbClr val="00B0F0"/>
                </a:solidFill>
                <a:latin typeface="Courier New" pitchFamily="49" charset="0"/>
                <a:ea typeface="맑은 고딕" pitchFamily="50" charset="-127"/>
                <a:cs typeface="Courier New" pitchFamily="49" charset="0"/>
              </a:rPr>
              <a:t>ctxt</a:t>
            </a:r>
            <a:endParaRPr lang="en-US" altLang="ko-KR" sz="1200" dirty="0">
              <a:solidFill>
                <a:srgbClr val="00B0F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46796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2892-4A16-43BF-891F-4A64F3C628E4}"/>
              </a:ext>
            </a:extLst>
          </p:cNvPr>
          <p:cNvSpPr>
            <a:spLocks noGrp="1"/>
          </p:cNvSpPr>
          <p:nvPr>
            <p:ph type="title"/>
          </p:nvPr>
        </p:nvSpPr>
        <p:spPr/>
        <p:txBody>
          <a:bodyPr/>
          <a:lstStyle/>
          <a:p>
            <a:r>
              <a:rPr lang="en-US" dirty="0"/>
              <a:t>Exceptions </a:t>
            </a:r>
          </a:p>
        </p:txBody>
      </p:sp>
      <p:sp>
        <p:nvSpPr>
          <p:cNvPr id="3" name="Content Placeholder 2">
            <a:extLst>
              <a:ext uri="{FF2B5EF4-FFF2-40B4-BE49-F238E27FC236}">
                <a16:creationId xmlns:a16="http://schemas.microsoft.com/office/drawing/2014/main" id="{F7B99C70-6A5D-4DBA-A642-6EA6BAD3BEAB}"/>
              </a:ext>
            </a:extLst>
          </p:cNvPr>
          <p:cNvSpPr>
            <a:spLocks noGrp="1"/>
          </p:cNvSpPr>
          <p:nvPr>
            <p:ph idx="1"/>
          </p:nvPr>
        </p:nvSpPr>
        <p:spPr/>
        <p:txBody>
          <a:bodyPr/>
          <a:lstStyle/>
          <a:p>
            <a:r>
              <a:rPr lang="en-US" dirty="0"/>
              <a:t>Three exception conditions: </a:t>
            </a:r>
          </a:p>
          <a:p>
            <a:pPr lvl="1"/>
            <a:r>
              <a:rPr lang="en-US" dirty="0"/>
              <a:t>Privilege mode violation (user mode executes RTI instruction)</a:t>
            </a:r>
          </a:p>
          <a:p>
            <a:pPr lvl="1"/>
            <a:r>
              <a:rPr lang="en-US" dirty="0"/>
              <a:t>illegal opcode </a:t>
            </a:r>
          </a:p>
          <a:p>
            <a:pPr lvl="1"/>
            <a:r>
              <a:rPr lang="en-US" dirty="0"/>
              <a:t>Access control violation (ACV). Access privileged memory</a:t>
            </a:r>
          </a:p>
        </p:txBody>
      </p:sp>
    </p:spTree>
    <p:extLst>
      <p:ext uri="{BB962C8B-B14F-4D97-AF65-F5344CB8AC3E}">
        <p14:creationId xmlns:p14="http://schemas.microsoft.com/office/powerpoint/2010/main" val="409846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Worried About Concurrency?</a:t>
            </a:r>
            <a:endParaRPr lang="ko-KR" altLang="en-US" dirty="0"/>
          </a:p>
        </p:txBody>
      </p:sp>
      <p:sp>
        <p:nvSpPr>
          <p:cNvPr id="3" name="내용 개체 틀 2"/>
          <p:cNvSpPr>
            <a:spLocks noGrp="1"/>
          </p:cNvSpPr>
          <p:nvPr>
            <p:ph idx="1"/>
          </p:nvPr>
        </p:nvSpPr>
        <p:spPr/>
        <p:txBody>
          <a:bodyPr/>
          <a:lstStyle/>
          <a:p>
            <a:r>
              <a:rPr lang="en-US" altLang="ko-KR" dirty="0"/>
              <a:t>What happens if, during interrupt or trap handling, another interrupt occurs?</a:t>
            </a:r>
          </a:p>
          <a:p>
            <a:r>
              <a:rPr lang="en-US" altLang="ko-KR" dirty="0"/>
              <a:t>OS handles these situations:</a:t>
            </a:r>
          </a:p>
          <a:p>
            <a:pPr lvl="1"/>
            <a:r>
              <a:rPr lang="en-US" altLang="ko-KR" b="1" dirty="0"/>
              <a:t>Disable interrupts </a:t>
            </a:r>
            <a:r>
              <a:rPr lang="en-US" altLang="ko-KR" dirty="0"/>
              <a:t>during interrupt processing</a:t>
            </a:r>
          </a:p>
          <a:p>
            <a:pPr lvl="1"/>
            <a:r>
              <a:rPr lang="en-US" altLang="ko-KR" dirty="0"/>
              <a:t>Use a number of sophisticate </a:t>
            </a:r>
            <a:r>
              <a:rPr lang="en-US" altLang="ko-KR" b="1" dirty="0"/>
              <a:t>locking </a:t>
            </a:r>
            <a:r>
              <a:rPr lang="en-US" altLang="ko-KR" dirty="0"/>
              <a:t>schemes to protect concurrent access to internal data structures.</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40</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r>
              <a:rPr lang="en-US" altLang="ko-KR" dirty="0" err="1">
                <a:solidFill>
                  <a:prstClr val="black"/>
                </a:solidFill>
              </a:rPr>
              <a:t>Youjip</a:t>
            </a:r>
            <a:r>
              <a:rPr lang="en-US" altLang="ko-KR" dirty="0">
                <a:solidFill>
                  <a:prstClr val="black"/>
                </a:solidFill>
              </a:rPr>
              <a:t> Won</a:t>
            </a:r>
            <a:endParaRPr lang="ko-KR" altLang="en-US" dirty="0">
              <a:solidFill>
                <a:prstClr val="black"/>
              </a:solidFill>
            </a:endParaRPr>
          </a:p>
        </p:txBody>
      </p:sp>
    </p:spTree>
    <p:extLst>
      <p:ext uri="{BB962C8B-B14F-4D97-AF65-F5344CB8AC3E}">
        <p14:creationId xmlns:p14="http://schemas.microsoft.com/office/powerpoint/2010/main" val="2427916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Scheduling: Introduction</a:t>
            </a:r>
            <a:endParaRPr lang="ko-KR" altLang="en-US" dirty="0"/>
          </a:p>
        </p:txBody>
      </p:sp>
      <p:sp>
        <p:nvSpPr>
          <p:cNvPr id="3" name="내용 개체 틀 2"/>
          <p:cNvSpPr>
            <a:spLocks noGrp="1"/>
          </p:cNvSpPr>
          <p:nvPr>
            <p:ph idx="1"/>
          </p:nvPr>
        </p:nvSpPr>
        <p:spPr/>
        <p:txBody>
          <a:bodyPr/>
          <a:lstStyle/>
          <a:p>
            <a:r>
              <a:rPr lang="en-US" altLang="ko-KR" dirty="0"/>
              <a:t>Workload assumptions:</a:t>
            </a:r>
          </a:p>
          <a:p>
            <a:pPr marL="800100" lvl="1" indent="-342900">
              <a:buFont typeface="+mj-lt"/>
              <a:buAutoNum type="arabicPeriod"/>
            </a:pPr>
            <a:r>
              <a:rPr lang="en-US" altLang="ko-KR" dirty="0"/>
              <a:t>Each job runs for the </a:t>
            </a:r>
            <a:r>
              <a:rPr lang="en-US" altLang="ko-KR" b="1" dirty="0"/>
              <a:t>same amount of time.</a:t>
            </a:r>
          </a:p>
          <a:p>
            <a:pPr marL="800100" lvl="1" indent="-342900">
              <a:buFont typeface="+mj-lt"/>
              <a:buAutoNum type="arabicPeriod"/>
            </a:pPr>
            <a:r>
              <a:rPr lang="en-US" altLang="ko-KR" dirty="0"/>
              <a:t>All jobs </a:t>
            </a:r>
            <a:r>
              <a:rPr lang="en-US" altLang="ko-KR" b="1" dirty="0"/>
              <a:t>arrive </a:t>
            </a:r>
            <a:r>
              <a:rPr lang="en-US" altLang="ko-KR" dirty="0"/>
              <a:t>at the same time.</a:t>
            </a:r>
          </a:p>
          <a:p>
            <a:pPr marL="800100" lvl="1" indent="-342900">
              <a:buFont typeface="+mj-lt"/>
              <a:buAutoNum type="arabicPeriod"/>
            </a:pPr>
            <a:r>
              <a:rPr lang="en-US" altLang="ko-KR" dirty="0"/>
              <a:t>All jobs only use the </a:t>
            </a:r>
            <a:r>
              <a:rPr lang="en-US" altLang="ko-KR" b="1" dirty="0"/>
              <a:t>CPU </a:t>
            </a:r>
            <a:r>
              <a:rPr lang="en-US" altLang="ko-KR" dirty="0"/>
              <a:t>(i.e., they perform no I/O).</a:t>
            </a:r>
          </a:p>
          <a:p>
            <a:pPr marL="800100" lvl="1" indent="-342900">
              <a:buFont typeface="+mj-lt"/>
              <a:buAutoNum type="arabicPeriod"/>
            </a:pPr>
            <a:r>
              <a:rPr lang="en-US" altLang="ko-KR" dirty="0"/>
              <a:t>The </a:t>
            </a:r>
            <a:r>
              <a:rPr lang="en-US" altLang="ko-KR" b="1" dirty="0"/>
              <a:t>run-time</a:t>
            </a:r>
            <a:r>
              <a:rPr lang="en-US" altLang="ko-KR" dirty="0"/>
              <a:t> of each job is known.</a:t>
            </a:r>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41</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Tree>
    <p:extLst>
      <p:ext uri="{BB962C8B-B14F-4D97-AF65-F5344CB8AC3E}">
        <p14:creationId xmlns:p14="http://schemas.microsoft.com/office/powerpoint/2010/main" val="3684781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Scheduling Metrics</a:t>
            </a:r>
          </a:p>
        </p:txBody>
      </p:sp>
      <p:sp>
        <p:nvSpPr>
          <p:cNvPr id="3" name="내용 개체 틀 2"/>
          <p:cNvSpPr>
            <a:spLocks noGrp="1"/>
          </p:cNvSpPr>
          <p:nvPr>
            <p:ph idx="1"/>
          </p:nvPr>
        </p:nvSpPr>
        <p:spPr/>
        <p:txBody>
          <a:bodyPr>
            <a:normAutofit fontScale="92500" lnSpcReduction="10000"/>
          </a:bodyPr>
          <a:lstStyle/>
          <a:p>
            <a:r>
              <a:rPr lang="en-US" altLang="ko-KR" dirty="0"/>
              <a:t>Performance metric: </a:t>
            </a:r>
            <a:r>
              <a:rPr lang="en-US" altLang="ko-KR" dirty="0">
                <a:solidFill>
                  <a:schemeClr val="accent6">
                    <a:lumMod val="75000"/>
                  </a:schemeClr>
                </a:solidFill>
              </a:rPr>
              <a:t>Turnaround time</a:t>
            </a:r>
          </a:p>
          <a:p>
            <a:pPr lvl="1"/>
            <a:r>
              <a:rPr lang="en-US" altLang="ko-KR" dirty="0"/>
              <a:t>The time at which </a:t>
            </a:r>
            <a:r>
              <a:rPr lang="en-US" altLang="ko-KR" b="1" dirty="0"/>
              <a:t>the job completes </a:t>
            </a:r>
            <a:r>
              <a:rPr lang="en-US" altLang="ko-KR" dirty="0"/>
              <a:t>minus the time at which </a:t>
            </a:r>
            <a:r>
              <a:rPr lang="en-US" altLang="ko-KR" b="1" dirty="0"/>
              <a:t>the job arrived</a:t>
            </a:r>
            <a:r>
              <a:rPr lang="en-US" altLang="ko-KR" dirty="0"/>
              <a:t> in the system.</a:t>
            </a:r>
          </a:p>
          <a:p>
            <a:pPr lvl="1"/>
            <a:endParaRPr lang="en-US" altLang="ko-KR" dirty="0"/>
          </a:p>
          <a:p>
            <a:pPr lvl="1"/>
            <a:endParaRPr lang="en-US" altLang="ko-KR" dirty="0"/>
          </a:p>
          <a:p>
            <a:pPr lvl="1"/>
            <a:endParaRPr lang="en-US" altLang="ko-KR" dirty="0"/>
          </a:p>
          <a:p>
            <a:r>
              <a:rPr lang="en-US" altLang="ko-KR" dirty="0"/>
              <a:t>Another metric is </a:t>
            </a:r>
            <a:r>
              <a:rPr lang="en-US" altLang="ko-KR" dirty="0">
                <a:solidFill>
                  <a:schemeClr val="accent6">
                    <a:lumMod val="75000"/>
                  </a:schemeClr>
                </a:solidFill>
              </a:rPr>
              <a:t>fairness</a:t>
            </a:r>
            <a:r>
              <a:rPr lang="en-US" altLang="ko-KR" dirty="0"/>
              <a:t>.</a:t>
            </a:r>
          </a:p>
          <a:p>
            <a:pPr lvl="1"/>
            <a:r>
              <a:rPr lang="en-US" altLang="ko-KR" dirty="0"/>
              <a:t>Performance and fairness are often at odds in scheduling.</a:t>
            </a:r>
          </a:p>
          <a:p>
            <a:pPr lvl="1"/>
            <a:endParaRPr lang="en-US" altLang="ko-KR" dirty="0"/>
          </a:p>
          <a:p>
            <a:pPr lvl="1"/>
            <a:endParaRPr lang="en-US" altLang="ko-KR" dirty="0"/>
          </a:p>
          <a:p>
            <a:endParaRPr lang="en-US" altLang="ko-KR" dirty="0"/>
          </a:p>
          <a:p>
            <a:pPr marL="457200" lvl="1" indent="0">
              <a:buNone/>
            </a:pPr>
            <a:r>
              <a:rPr lang="en-US" altLang="ko-KR" dirty="0"/>
              <a:t>	</a:t>
            </a:r>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42</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r>
              <a:rPr lang="en-US" altLang="ko-KR" dirty="0" err="1">
                <a:solidFill>
                  <a:prstClr val="black"/>
                </a:solidFill>
              </a:rPr>
              <a:t>Youjip</a:t>
            </a:r>
            <a:r>
              <a:rPr lang="en-US" altLang="ko-KR" dirty="0">
                <a:solidFill>
                  <a:prstClr val="black"/>
                </a:solidFill>
              </a:rPr>
              <a:t> Won</a:t>
            </a:r>
            <a:endParaRPr lang="ko-KR" altLang="en-US" dirty="0">
              <a:solidFill>
                <a:prstClr val="black"/>
              </a:solidFill>
            </a:endParaRPr>
          </a:p>
        </p:txBody>
      </p:sp>
      <mc:AlternateContent xmlns:mc="http://schemas.openxmlformats.org/markup-compatibility/2006" xmlns:a14="http://schemas.microsoft.com/office/drawing/2010/main">
        <mc:Choice Requires="a14">
          <p:sp>
            <p:nvSpPr>
              <p:cNvPr id="6" name="TextBox 5"/>
              <p:cNvSpPr txBox="1"/>
              <p:nvPr/>
            </p:nvSpPr>
            <p:spPr>
              <a:xfrm>
                <a:off x="3876074" y="3088861"/>
                <a:ext cx="4256165" cy="4276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000" b="1" i="1">
                              <a:solidFill>
                                <a:srgbClr val="1F497D"/>
                              </a:solidFill>
                              <a:latin typeface="Cambria Math" panose="02040503050406030204" pitchFamily="18" charset="0"/>
                            </a:rPr>
                          </m:ctrlPr>
                        </m:sSubPr>
                        <m:e>
                          <m:r>
                            <a:rPr lang="en-US" altLang="ko-KR" sz="2000" b="1" i="1">
                              <a:solidFill>
                                <a:srgbClr val="1F497D"/>
                              </a:solidFill>
                              <a:latin typeface="Cambria Math"/>
                            </a:rPr>
                            <m:t>𝑻</m:t>
                          </m:r>
                        </m:e>
                        <m:sub>
                          <m:r>
                            <a:rPr lang="en-US" altLang="ko-KR" sz="2000" b="1" i="1">
                              <a:solidFill>
                                <a:srgbClr val="1F497D"/>
                              </a:solidFill>
                              <a:latin typeface="Cambria Math"/>
                            </a:rPr>
                            <m:t>𝒕𝒖𝒓𝒏𝒂𝒓𝒐𝒖𝒏𝒅</m:t>
                          </m:r>
                        </m:sub>
                      </m:sSub>
                      <m:r>
                        <a:rPr lang="en-US" altLang="ko-KR" sz="2000" b="1" i="1">
                          <a:solidFill>
                            <a:srgbClr val="1F497D"/>
                          </a:solidFill>
                          <a:latin typeface="Cambria Math"/>
                        </a:rPr>
                        <m:t>=</m:t>
                      </m:r>
                      <m:sSub>
                        <m:sSubPr>
                          <m:ctrlPr>
                            <a:rPr lang="en-US" altLang="ko-KR" sz="2000" b="1" i="1">
                              <a:solidFill>
                                <a:srgbClr val="1F497D"/>
                              </a:solidFill>
                              <a:latin typeface="Cambria Math" panose="02040503050406030204" pitchFamily="18" charset="0"/>
                            </a:rPr>
                          </m:ctrlPr>
                        </m:sSubPr>
                        <m:e>
                          <m:r>
                            <a:rPr lang="en-US" altLang="ko-KR" sz="2000" b="1" i="1">
                              <a:solidFill>
                                <a:srgbClr val="1F497D"/>
                              </a:solidFill>
                              <a:latin typeface="Cambria Math"/>
                            </a:rPr>
                            <m:t>𝑻</m:t>
                          </m:r>
                        </m:e>
                        <m:sub>
                          <m:r>
                            <a:rPr lang="en-US" altLang="ko-KR" sz="2000" b="1" i="1">
                              <a:solidFill>
                                <a:srgbClr val="1F497D"/>
                              </a:solidFill>
                              <a:latin typeface="Cambria Math"/>
                            </a:rPr>
                            <m:t>𝒄𝒐𝒎𝒑𝒍𝒆𝒕𝒊𝒐𝒏</m:t>
                          </m:r>
                        </m:sub>
                      </m:sSub>
                      <m:r>
                        <a:rPr lang="en-US" altLang="ko-KR" sz="2000" b="1" i="1">
                          <a:solidFill>
                            <a:srgbClr val="1F497D"/>
                          </a:solidFill>
                          <a:latin typeface="Cambria Math"/>
                        </a:rPr>
                        <m:t>−</m:t>
                      </m:r>
                      <m:sSub>
                        <m:sSubPr>
                          <m:ctrlPr>
                            <a:rPr lang="en-US" altLang="ko-KR" sz="2000" b="1" i="1">
                              <a:solidFill>
                                <a:srgbClr val="1F497D"/>
                              </a:solidFill>
                              <a:latin typeface="Cambria Math" panose="02040503050406030204" pitchFamily="18" charset="0"/>
                            </a:rPr>
                          </m:ctrlPr>
                        </m:sSubPr>
                        <m:e>
                          <m:r>
                            <a:rPr lang="en-US" altLang="ko-KR" sz="2000" b="1" i="1">
                              <a:solidFill>
                                <a:srgbClr val="1F497D"/>
                              </a:solidFill>
                              <a:latin typeface="Cambria Math"/>
                            </a:rPr>
                            <m:t>𝑻</m:t>
                          </m:r>
                        </m:e>
                        <m:sub>
                          <m:r>
                            <a:rPr lang="en-US" altLang="ko-KR" sz="2000" b="1" i="1">
                              <a:solidFill>
                                <a:srgbClr val="1F497D"/>
                              </a:solidFill>
                              <a:latin typeface="Cambria Math"/>
                            </a:rPr>
                            <m:t>𝒂𝒓𝒓𝒊𝒗𝒂𝒍</m:t>
                          </m:r>
                        </m:sub>
                      </m:sSub>
                    </m:oMath>
                  </m:oMathPara>
                </a14:m>
                <a:endParaRPr lang="ko-KR" altLang="en-US" sz="2000" b="1" dirty="0">
                  <a:solidFill>
                    <a:srgbClr val="1F497D"/>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876074" y="3088861"/>
                <a:ext cx="4256165" cy="427618"/>
              </a:xfrm>
              <a:prstGeom prst="rect">
                <a:avLst/>
              </a:prstGeom>
              <a:blipFill>
                <a:blip r:embed="rId2"/>
                <a:stretch>
                  <a:fillRect b="-12857"/>
                </a:stretch>
              </a:blipFill>
            </p:spPr>
            <p:txBody>
              <a:bodyPr/>
              <a:lstStyle/>
              <a:p>
                <a:r>
                  <a:rPr lang="en-US">
                    <a:noFill/>
                  </a:rPr>
                  <a:t> </a:t>
                </a:r>
              </a:p>
            </p:txBody>
          </p:sp>
        </mc:Fallback>
      </mc:AlternateContent>
      <p:sp>
        <p:nvSpPr>
          <p:cNvPr id="7" name="모서리가 둥근 직사각형 6"/>
          <p:cNvSpPr/>
          <p:nvPr/>
        </p:nvSpPr>
        <p:spPr>
          <a:xfrm>
            <a:off x="3680064" y="2942630"/>
            <a:ext cx="4648183" cy="720080"/>
          </a:xfrm>
          <a:prstGeom prst="roundRect">
            <a:avLst/>
          </a:prstGeom>
          <a:no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1337193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모서리가 둥근 직사각형 37"/>
          <p:cNvSpPr/>
          <p:nvPr/>
        </p:nvSpPr>
        <p:spPr>
          <a:xfrm>
            <a:off x="3071664" y="5445224"/>
            <a:ext cx="6192688" cy="792088"/>
          </a:xfrm>
          <a:prstGeom prst="roundRect">
            <a:avLst>
              <a:gd name="adj" fmla="val 12565"/>
            </a:avLst>
          </a:prstGeom>
          <a:solidFill>
            <a:srgbClr val="FFC000"/>
          </a:solidFill>
          <a:ln w="15875">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algn="ctr"/>
            <a:endParaRPr lang="en-US" altLang="ko-KR" sz="2000" b="1" dirty="0">
              <a:solidFill>
                <a:srgbClr val="FF0000"/>
              </a:solidFill>
              <a:latin typeface="맑은 고딕" panose="020B0503020000020004" pitchFamily="50" charset="-127"/>
              <a:ea typeface="맑은 고딕" panose="020B0503020000020004" pitchFamily="50" charset="-127"/>
            </a:endParaRPr>
          </a:p>
        </p:txBody>
      </p:sp>
      <p:sp>
        <p:nvSpPr>
          <p:cNvPr id="2" name="제목 1"/>
          <p:cNvSpPr>
            <a:spLocks noGrp="1"/>
          </p:cNvSpPr>
          <p:nvPr>
            <p:ph type="title"/>
          </p:nvPr>
        </p:nvSpPr>
        <p:spPr/>
        <p:txBody>
          <a:bodyPr/>
          <a:lstStyle/>
          <a:p>
            <a:r>
              <a:rPr lang="en-US" altLang="ko-KR" dirty="0"/>
              <a:t>First In, First Out (FIFO)</a:t>
            </a:r>
            <a:endParaRPr lang="ko-KR" altLang="en-US" dirty="0"/>
          </a:p>
        </p:txBody>
      </p:sp>
      <p:sp>
        <p:nvSpPr>
          <p:cNvPr id="3" name="내용 개체 틀 2"/>
          <p:cNvSpPr>
            <a:spLocks noGrp="1"/>
          </p:cNvSpPr>
          <p:nvPr>
            <p:ph idx="1"/>
          </p:nvPr>
        </p:nvSpPr>
        <p:spPr/>
        <p:txBody>
          <a:bodyPr/>
          <a:lstStyle/>
          <a:p>
            <a:r>
              <a:rPr lang="en-US" altLang="ko-KR" dirty="0"/>
              <a:t>First Come, First Served (FCFS)</a:t>
            </a:r>
          </a:p>
          <a:p>
            <a:pPr lvl="1"/>
            <a:r>
              <a:rPr lang="en-US" altLang="ko-KR" dirty="0"/>
              <a:t>Very simple and easy to implement</a:t>
            </a:r>
          </a:p>
          <a:p>
            <a:r>
              <a:rPr lang="en-US" altLang="ko-KR" dirty="0"/>
              <a:t>Example:</a:t>
            </a:r>
          </a:p>
          <a:p>
            <a:pPr lvl="1"/>
            <a:r>
              <a:rPr lang="en-US" altLang="ko-KR" dirty="0"/>
              <a:t>A arrived just before B which arrived just before C.</a:t>
            </a:r>
          </a:p>
          <a:p>
            <a:pPr lvl="1"/>
            <a:r>
              <a:rPr lang="en-US" altLang="ko-KR" dirty="0"/>
              <a:t>Each job runs for 10 seconds.</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43</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r>
              <a:rPr lang="en-US" altLang="ko-KR" dirty="0" err="1">
                <a:solidFill>
                  <a:prstClr val="black"/>
                </a:solidFill>
              </a:rPr>
              <a:t>Youjip</a:t>
            </a:r>
            <a:r>
              <a:rPr lang="en-US" altLang="ko-KR" dirty="0">
                <a:solidFill>
                  <a:prstClr val="black"/>
                </a:solidFill>
              </a:rPr>
              <a:t> Won</a:t>
            </a:r>
            <a:endParaRPr lang="ko-KR" altLang="en-US" dirty="0">
              <a:solidFill>
                <a:prstClr val="black"/>
              </a:solidFill>
            </a:endParaRPr>
          </a:p>
        </p:txBody>
      </p:sp>
      <p:grpSp>
        <p:nvGrpSpPr>
          <p:cNvPr id="36" name="그룹 35"/>
          <p:cNvGrpSpPr/>
          <p:nvPr/>
        </p:nvGrpSpPr>
        <p:grpSpPr>
          <a:xfrm>
            <a:off x="5866113" y="3425190"/>
            <a:ext cx="4663184" cy="1804010"/>
            <a:chOff x="2246980" y="3409950"/>
            <a:chExt cx="4663184" cy="1804010"/>
          </a:xfrm>
        </p:grpSpPr>
        <p:grpSp>
          <p:nvGrpSpPr>
            <p:cNvPr id="29" name="그룹 28"/>
            <p:cNvGrpSpPr/>
            <p:nvPr/>
          </p:nvGrpSpPr>
          <p:grpSpPr>
            <a:xfrm>
              <a:off x="2246980" y="4481755"/>
              <a:ext cx="4663184" cy="732205"/>
              <a:chOff x="2246980" y="4797152"/>
              <a:chExt cx="4663184" cy="732205"/>
            </a:xfrm>
          </p:grpSpPr>
          <p:cxnSp>
            <p:nvCxnSpPr>
              <p:cNvPr id="7" name="직선 연결선 6"/>
              <p:cNvCxnSpPr/>
              <p:nvPr/>
            </p:nvCxnSpPr>
            <p:spPr>
              <a:xfrm>
                <a:off x="2339752" y="4797152"/>
                <a:ext cx="4320480"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a:off x="2346898" y="4800733"/>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46980" y="4857333"/>
                <a:ext cx="216024"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0</a:t>
                </a:r>
                <a:endParaRPr lang="ko-KR" altLang="en-US" sz="1200" b="1" dirty="0">
                  <a:solidFill>
                    <a:prstClr val="black"/>
                  </a:solidFill>
                  <a:latin typeface="맑은 고딕" pitchFamily="50" charset="-127"/>
                  <a:ea typeface="맑은 고딕" pitchFamily="50" charset="-127"/>
                </a:endParaRPr>
              </a:p>
            </p:txBody>
          </p:sp>
          <p:cxnSp>
            <p:nvCxnSpPr>
              <p:cNvPr id="15" name="직선 연결선 14"/>
              <p:cNvCxnSpPr/>
              <p:nvPr/>
            </p:nvCxnSpPr>
            <p:spPr>
              <a:xfrm>
                <a:off x="305983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4380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20</a:t>
                </a:r>
                <a:endParaRPr lang="ko-KR" altLang="en-US" sz="1200" b="1" dirty="0">
                  <a:solidFill>
                    <a:prstClr val="black"/>
                  </a:solidFill>
                  <a:latin typeface="맑은 고딕" pitchFamily="50" charset="-127"/>
                  <a:ea typeface="맑은 고딕" pitchFamily="50" charset="-127"/>
                </a:endParaRPr>
              </a:p>
            </p:txBody>
          </p:sp>
          <p:cxnSp>
            <p:nvCxnSpPr>
              <p:cNvPr id="17" name="직선 연결선 16"/>
              <p:cNvCxnSpPr/>
              <p:nvPr/>
            </p:nvCxnSpPr>
            <p:spPr>
              <a:xfrm>
                <a:off x="377991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6388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40</a:t>
                </a:r>
                <a:endParaRPr lang="ko-KR" altLang="en-US" sz="1200" b="1" dirty="0">
                  <a:solidFill>
                    <a:prstClr val="black"/>
                  </a:solidFill>
                  <a:latin typeface="맑은 고딕" pitchFamily="50" charset="-127"/>
                  <a:ea typeface="맑은 고딕" pitchFamily="50" charset="-127"/>
                </a:endParaRPr>
              </a:p>
            </p:txBody>
          </p:sp>
          <p:cxnSp>
            <p:nvCxnSpPr>
              <p:cNvPr id="19" name="직선 연결선 18"/>
              <p:cNvCxnSpPr/>
              <p:nvPr/>
            </p:nvCxnSpPr>
            <p:spPr>
              <a:xfrm>
                <a:off x="449999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28396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60</a:t>
                </a:r>
                <a:endParaRPr lang="ko-KR" altLang="en-US" sz="1200" b="1" dirty="0">
                  <a:solidFill>
                    <a:prstClr val="black"/>
                  </a:solidFill>
                  <a:latin typeface="맑은 고딕" pitchFamily="50" charset="-127"/>
                  <a:ea typeface="맑은 고딕" pitchFamily="50" charset="-127"/>
                </a:endParaRPr>
              </a:p>
            </p:txBody>
          </p:sp>
          <p:cxnSp>
            <p:nvCxnSpPr>
              <p:cNvPr id="21" name="직선 연결선 20"/>
              <p:cNvCxnSpPr/>
              <p:nvPr/>
            </p:nvCxnSpPr>
            <p:spPr>
              <a:xfrm>
                <a:off x="522007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00404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80</a:t>
                </a:r>
                <a:endParaRPr lang="ko-KR" altLang="en-US" sz="1200" b="1" dirty="0">
                  <a:solidFill>
                    <a:prstClr val="black"/>
                  </a:solidFill>
                  <a:latin typeface="맑은 고딕" pitchFamily="50" charset="-127"/>
                  <a:ea typeface="맑은 고딕" pitchFamily="50" charset="-127"/>
                </a:endParaRPr>
              </a:p>
            </p:txBody>
          </p:sp>
          <p:cxnSp>
            <p:nvCxnSpPr>
              <p:cNvPr id="23" name="직선 연결선 22"/>
              <p:cNvCxnSpPr/>
              <p:nvPr/>
            </p:nvCxnSpPr>
            <p:spPr>
              <a:xfrm>
                <a:off x="594015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648" y="4853752"/>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100</a:t>
                </a:r>
                <a:endParaRPr lang="ko-KR" altLang="en-US" sz="1200" b="1" dirty="0">
                  <a:solidFill>
                    <a:prstClr val="black"/>
                  </a:solidFill>
                  <a:latin typeface="맑은 고딕" pitchFamily="50" charset="-127"/>
                  <a:ea typeface="맑은 고딕" pitchFamily="50" charset="-127"/>
                </a:endParaRPr>
              </a:p>
            </p:txBody>
          </p:sp>
          <p:cxnSp>
            <p:nvCxnSpPr>
              <p:cNvPr id="26" name="직선 연결선 25"/>
              <p:cNvCxnSpPr/>
              <p:nvPr/>
            </p:nvCxnSpPr>
            <p:spPr>
              <a:xfrm>
                <a:off x="665261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406108" y="4853752"/>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120</a:t>
                </a:r>
                <a:endParaRPr lang="ko-KR" altLang="en-US" sz="1200" b="1" dirty="0">
                  <a:solidFill>
                    <a:prstClr val="black"/>
                  </a:solidFill>
                  <a:latin typeface="맑은 고딕" pitchFamily="50" charset="-127"/>
                  <a:ea typeface="맑은 고딕" pitchFamily="50" charset="-127"/>
                </a:endParaRPr>
              </a:p>
            </p:txBody>
          </p:sp>
          <p:sp>
            <p:nvSpPr>
              <p:cNvPr id="28" name="TextBox 27"/>
              <p:cNvSpPr txBox="1"/>
              <p:nvPr/>
            </p:nvSpPr>
            <p:spPr>
              <a:xfrm>
                <a:off x="3757052" y="5221580"/>
                <a:ext cx="1512168" cy="307777"/>
              </a:xfrm>
              <a:prstGeom prst="rect">
                <a:avLst/>
              </a:prstGeom>
              <a:noFill/>
            </p:spPr>
            <p:txBody>
              <a:bodyPr wrap="square" rtlCol="0">
                <a:spAutoFit/>
              </a:bodyPr>
              <a:lstStyle/>
              <a:p>
                <a:pPr algn="ctr"/>
                <a:r>
                  <a:rPr lang="en-US" altLang="ko-KR" sz="1400" b="1" dirty="0">
                    <a:solidFill>
                      <a:prstClr val="black"/>
                    </a:solidFill>
                    <a:latin typeface="맑은 고딕" pitchFamily="50" charset="-127"/>
                    <a:ea typeface="맑은 고딕" pitchFamily="50" charset="-127"/>
                  </a:rPr>
                  <a:t>Time (Second)</a:t>
                </a:r>
                <a:endParaRPr lang="ko-KR" altLang="en-US" sz="1400" b="1" dirty="0">
                  <a:solidFill>
                    <a:prstClr val="black"/>
                  </a:solidFill>
                  <a:latin typeface="맑은 고딕" pitchFamily="50" charset="-127"/>
                  <a:ea typeface="맑은 고딕" pitchFamily="50" charset="-127"/>
                </a:endParaRPr>
              </a:p>
            </p:txBody>
          </p:sp>
        </p:grpSp>
        <p:sp>
          <p:nvSpPr>
            <p:cNvPr id="30" name="직사각형 29"/>
            <p:cNvSpPr/>
            <p:nvPr/>
          </p:nvSpPr>
          <p:spPr>
            <a:xfrm>
              <a:off x="2339278" y="3725897"/>
              <a:ext cx="360000" cy="718453"/>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1" name="직사각형 30"/>
            <p:cNvSpPr/>
            <p:nvPr/>
          </p:nvSpPr>
          <p:spPr>
            <a:xfrm>
              <a:off x="2699792" y="3724350"/>
              <a:ext cx="360000" cy="720000"/>
            </a:xfrm>
            <a:prstGeom prst="rect">
              <a:avLst/>
            </a:prstGeom>
            <a:pattFill prst="wdDnDiag">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2" name="직사각형 31"/>
            <p:cNvSpPr/>
            <p:nvPr/>
          </p:nvSpPr>
          <p:spPr>
            <a:xfrm>
              <a:off x="3059792" y="3725897"/>
              <a:ext cx="360000" cy="718453"/>
            </a:xfrm>
            <a:prstGeom prst="rect">
              <a:avLst/>
            </a:prstGeom>
            <a:pattFill prst="ltHorz">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3" name="TextBox 32"/>
            <p:cNvSpPr txBox="1"/>
            <p:nvPr/>
          </p:nvSpPr>
          <p:spPr>
            <a:xfrm>
              <a:off x="2339278" y="3409950"/>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34" name="TextBox 33"/>
            <p:cNvSpPr txBox="1"/>
            <p:nvPr/>
          </p:nvSpPr>
          <p:spPr>
            <a:xfrm>
              <a:off x="2699792" y="3409950"/>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35" name="TextBox 34"/>
            <p:cNvSpPr txBox="1"/>
            <p:nvPr/>
          </p:nvSpPr>
          <p:spPr>
            <a:xfrm>
              <a:off x="3059832" y="3416493"/>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a:t>
              </a:r>
              <a:endParaRPr lang="ko-KR" altLang="en-US" sz="1400" dirty="0">
                <a:solidFill>
                  <a:prstClr val="black"/>
                </a:solidFill>
                <a:latin typeface="맑은 고딕" pitchFamily="50" charset="-127"/>
                <a:ea typeface="맑은 고딕" pitchFamily="50" charset="-127"/>
              </a:endParaRPr>
            </a:p>
          </p:txBody>
        </p:sp>
      </p:grpSp>
      <mc:AlternateContent xmlns:mc="http://schemas.openxmlformats.org/markup-compatibility/2006" xmlns:a14="http://schemas.microsoft.com/office/drawing/2010/main">
        <mc:Choice Requires="a14">
          <p:sp>
            <p:nvSpPr>
              <p:cNvPr id="37" name="TextBox 36"/>
              <p:cNvSpPr txBox="1"/>
              <p:nvPr/>
            </p:nvSpPr>
            <p:spPr>
              <a:xfrm>
                <a:off x="3422104" y="5552572"/>
                <a:ext cx="5266185" cy="5549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1600" b="1" i="1">
                          <a:solidFill>
                            <a:prstClr val="black"/>
                          </a:solidFill>
                          <a:latin typeface="Cambria Math"/>
                        </a:rPr>
                        <m:t>𝑨𝒗𝒆𝒓𝒂𝒈𝒆</m:t>
                      </m:r>
                      <m:r>
                        <a:rPr lang="en-US" altLang="ko-KR" sz="1600" b="1" i="1">
                          <a:solidFill>
                            <a:prstClr val="black"/>
                          </a:solidFill>
                          <a:latin typeface="Cambria Math"/>
                        </a:rPr>
                        <m:t> </m:t>
                      </m:r>
                      <m:r>
                        <a:rPr lang="en-US" altLang="ko-KR" sz="1600" b="1" i="1">
                          <a:solidFill>
                            <a:prstClr val="black"/>
                          </a:solidFill>
                          <a:latin typeface="Cambria Math"/>
                        </a:rPr>
                        <m:t>𝒕𝒖𝒓𝒏𝒂𝒓𝒐𝒖𝒏𝒅</m:t>
                      </m:r>
                      <m:r>
                        <a:rPr lang="en-US" altLang="ko-KR" sz="1600" b="1" i="1">
                          <a:solidFill>
                            <a:prstClr val="black"/>
                          </a:solidFill>
                          <a:latin typeface="Cambria Math"/>
                        </a:rPr>
                        <m:t> </m:t>
                      </m:r>
                      <m:r>
                        <a:rPr lang="en-US" altLang="ko-KR" sz="1600" b="1" i="1">
                          <a:solidFill>
                            <a:prstClr val="black"/>
                          </a:solidFill>
                          <a:latin typeface="Cambria Math"/>
                        </a:rPr>
                        <m:t>𝒕𝒊𝒎𝒆</m:t>
                      </m:r>
                      <m:r>
                        <a:rPr lang="en-US" altLang="ko-KR" sz="1600" b="1" i="1">
                          <a:solidFill>
                            <a:prstClr val="black"/>
                          </a:solidFill>
                          <a:latin typeface="Cambria Math"/>
                        </a:rPr>
                        <m:t>=</m:t>
                      </m:r>
                      <m:f>
                        <m:fPr>
                          <m:ctrlPr>
                            <a:rPr lang="en-US" altLang="ko-KR" sz="1600" b="1" i="1">
                              <a:solidFill>
                                <a:prstClr val="black"/>
                              </a:solidFill>
                              <a:latin typeface="Cambria Math" panose="02040503050406030204" pitchFamily="18" charset="0"/>
                            </a:rPr>
                          </m:ctrlPr>
                        </m:fPr>
                        <m:num>
                          <m:r>
                            <a:rPr lang="en-US" altLang="ko-KR" sz="1600" b="1" i="1">
                              <a:solidFill>
                                <a:prstClr val="black"/>
                              </a:solidFill>
                              <a:latin typeface="Cambria Math"/>
                            </a:rPr>
                            <m:t>𝟏𝟎</m:t>
                          </m:r>
                          <m:r>
                            <a:rPr lang="en-US" altLang="ko-KR" sz="1600" b="1" i="1">
                              <a:solidFill>
                                <a:prstClr val="black"/>
                              </a:solidFill>
                              <a:latin typeface="Cambria Math"/>
                            </a:rPr>
                            <m:t>+</m:t>
                          </m:r>
                          <m:r>
                            <a:rPr lang="en-US" altLang="ko-KR" sz="1600" b="1" i="1">
                              <a:solidFill>
                                <a:prstClr val="black"/>
                              </a:solidFill>
                              <a:latin typeface="Cambria Math"/>
                            </a:rPr>
                            <m:t>𝟐𝟎</m:t>
                          </m:r>
                          <m:r>
                            <a:rPr lang="en-US" altLang="ko-KR" sz="1600" b="1" i="1">
                              <a:solidFill>
                                <a:prstClr val="black"/>
                              </a:solidFill>
                              <a:latin typeface="Cambria Math"/>
                            </a:rPr>
                            <m:t>+</m:t>
                          </m:r>
                          <m:r>
                            <a:rPr lang="en-US" altLang="ko-KR" sz="1600" b="1" i="1">
                              <a:solidFill>
                                <a:prstClr val="black"/>
                              </a:solidFill>
                              <a:latin typeface="Cambria Math"/>
                            </a:rPr>
                            <m:t>𝟑𝟎</m:t>
                          </m:r>
                        </m:num>
                        <m:den>
                          <m:r>
                            <a:rPr lang="en-US" altLang="ko-KR" sz="1600" b="1" i="1">
                              <a:solidFill>
                                <a:prstClr val="black"/>
                              </a:solidFill>
                              <a:latin typeface="Cambria Math"/>
                            </a:rPr>
                            <m:t>𝟑</m:t>
                          </m:r>
                        </m:den>
                      </m:f>
                      <m:r>
                        <a:rPr lang="en-US" altLang="ko-KR" sz="1600" b="1" i="1">
                          <a:solidFill>
                            <a:prstClr val="black"/>
                          </a:solidFill>
                          <a:latin typeface="Cambria Math"/>
                        </a:rPr>
                        <m:t>=</m:t>
                      </m:r>
                      <m:r>
                        <a:rPr lang="en-US" altLang="ko-KR" sz="1600" b="1" i="1">
                          <a:solidFill>
                            <a:prstClr val="black"/>
                          </a:solidFill>
                          <a:latin typeface="Cambria Math"/>
                        </a:rPr>
                        <m:t>𝟐𝟎</m:t>
                      </m:r>
                      <m:r>
                        <a:rPr lang="en-US" altLang="ko-KR" sz="1600" b="1" i="1">
                          <a:solidFill>
                            <a:prstClr val="black"/>
                          </a:solidFill>
                          <a:latin typeface="Cambria Math"/>
                        </a:rPr>
                        <m:t> </m:t>
                      </m:r>
                      <m:r>
                        <a:rPr lang="en-US" altLang="ko-KR" sz="1600" b="1" i="1">
                          <a:solidFill>
                            <a:prstClr val="black"/>
                          </a:solidFill>
                          <a:latin typeface="Cambria Math"/>
                        </a:rPr>
                        <m:t>𝒔𝒆𝒄</m:t>
                      </m:r>
                    </m:oMath>
                  </m:oMathPara>
                </a14:m>
                <a:endParaRPr lang="ko-KR" altLang="en-US" sz="1600" b="1" dirty="0">
                  <a:solidFill>
                    <a:prstClr val="black"/>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3422104" y="5552572"/>
                <a:ext cx="5266185" cy="55496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734644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Why FIFO is not that great? – Convoy effect</a:t>
            </a:r>
            <a:endParaRPr lang="ko-KR" altLang="en-US" dirty="0"/>
          </a:p>
        </p:txBody>
      </p:sp>
      <p:sp>
        <p:nvSpPr>
          <p:cNvPr id="3" name="내용 개체 틀 2"/>
          <p:cNvSpPr>
            <a:spLocks noGrp="1"/>
          </p:cNvSpPr>
          <p:nvPr>
            <p:ph idx="1"/>
          </p:nvPr>
        </p:nvSpPr>
        <p:spPr/>
        <p:txBody>
          <a:bodyPr/>
          <a:lstStyle/>
          <a:p>
            <a:r>
              <a:rPr lang="en-US" altLang="ko-KR" dirty="0"/>
              <a:t>Let’s relax assumption 1: Each job </a:t>
            </a:r>
            <a:r>
              <a:rPr lang="en-US" altLang="ko-KR" b="1" dirty="0"/>
              <a:t>no longer </a:t>
            </a:r>
            <a:r>
              <a:rPr lang="en-US" altLang="ko-KR" dirty="0"/>
              <a:t>runs for the same amount of time.</a:t>
            </a:r>
          </a:p>
          <a:p>
            <a:r>
              <a:rPr lang="en-US" altLang="ko-KR" dirty="0"/>
              <a:t>Example:</a:t>
            </a:r>
          </a:p>
          <a:p>
            <a:pPr lvl="1"/>
            <a:r>
              <a:rPr lang="en-US" altLang="ko-KR" dirty="0"/>
              <a:t>A arrived just before B which arrived just before C.</a:t>
            </a:r>
          </a:p>
          <a:p>
            <a:pPr lvl="1"/>
            <a:r>
              <a:rPr lang="en-US" altLang="ko-KR" dirty="0"/>
              <a:t>A runs for 100 seconds, B and C run for 10 each.</a:t>
            </a:r>
            <a:endParaRPr lang="ko-KR" altLang="en-US" dirty="0"/>
          </a:p>
          <a:p>
            <a:pPr lvl="1"/>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44</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r>
              <a:rPr lang="en-US" altLang="ko-KR" dirty="0" err="1">
                <a:solidFill>
                  <a:prstClr val="black"/>
                </a:solidFill>
              </a:rPr>
              <a:t>Youjip</a:t>
            </a:r>
            <a:r>
              <a:rPr lang="en-US" altLang="ko-KR" dirty="0">
                <a:solidFill>
                  <a:prstClr val="black"/>
                </a:solidFill>
              </a:rPr>
              <a:t> Won</a:t>
            </a:r>
            <a:endParaRPr lang="ko-KR" altLang="en-US" dirty="0">
              <a:solidFill>
                <a:prstClr val="black"/>
              </a:solidFill>
            </a:endParaRPr>
          </a:p>
        </p:txBody>
      </p:sp>
      <p:sp>
        <p:nvSpPr>
          <p:cNvPr id="6" name="모서리가 둥근 직사각형 5"/>
          <p:cNvSpPr/>
          <p:nvPr/>
        </p:nvSpPr>
        <p:spPr>
          <a:xfrm>
            <a:off x="3071664" y="5445224"/>
            <a:ext cx="6192688" cy="792088"/>
          </a:xfrm>
          <a:prstGeom prst="roundRect">
            <a:avLst>
              <a:gd name="adj" fmla="val 12565"/>
            </a:avLst>
          </a:prstGeom>
          <a:solidFill>
            <a:srgbClr val="FFC000"/>
          </a:solidFill>
          <a:ln w="15875">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algn="ctr"/>
            <a:endParaRPr lang="en-US" altLang="ko-KR" sz="2000" b="1" dirty="0">
              <a:solidFill>
                <a:srgbClr val="FF0000"/>
              </a:solidFill>
              <a:latin typeface="맑은 고딕" panose="020B0503020000020004" pitchFamily="50" charset="-127"/>
              <a:ea typeface="맑은 고딕" panose="020B0503020000020004" pitchFamily="50" charset="-127"/>
            </a:endParaRPr>
          </a:p>
        </p:txBody>
      </p:sp>
      <p:grpSp>
        <p:nvGrpSpPr>
          <p:cNvPr id="32" name="그룹 31"/>
          <p:cNvGrpSpPr/>
          <p:nvPr/>
        </p:nvGrpSpPr>
        <p:grpSpPr>
          <a:xfrm>
            <a:off x="6168008" y="3660264"/>
            <a:ext cx="4663184" cy="1784960"/>
            <a:chOff x="2246980" y="3140968"/>
            <a:chExt cx="4663184" cy="1784960"/>
          </a:xfrm>
        </p:grpSpPr>
        <p:grpSp>
          <p:nvGrpSpPr>
            <p:cNvPr id="8" name="그룹 7"/>
            <p:cNvGrpSpPr/>
            <p:nvPr/>
          </p:nvGrpSpPr>
          <p:grpSpPr>
            <a:xfrm>
              <a:off x="2246980" y="4193723"/>
              <a:ext cx="4663184" cy="732205"/>
              <a:chOff x="2246980" y="4797152"/>
              <a:chExt cx="4663184" cy="732205"/>
            </a:xfrm>
          </p:grpSpPr>
          <p:cxnSp>
            <p:nvCxnSpPr>
              <p:cNvPr id="15" name="직선 연결선 14"/>
              <p:cNvCxnSpPr/>
              <p:nvPr/>
            </p:nvCxnSpPr>
            <p:spPr>
              <a:xfrm>
                <a:off x="2339752" y="4797152"/>
                <a:ext cx="4320480"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2346898" y="4800733"/>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46980" y="4857333"/>
                <a:ext cx="216024"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0</a:t>
                </a:r>
                <a:endParaRPr lang="ko-KR" altLang="en-US" sz="1200" b="1" dirty="0">
                  <a:solidFill>
                    <a:prstClr val="black"/>
                  </a:solidFill>
                  <a:latin typeface="맑은 고딕" pitchFamily="50" charset="-127"/>
                  <a:ea typeface="맑은 고딕" pitchFamily="50" charset="-127"/>
                </a:endParaRPr>
              </a:p>
            </p:txBody>
          </p:sp>
          <p:cxnSp>
            <p:nvCxnSpPr>
              <p:cNvPr id="18" name="직선 연결선 17"/>
              <p:cNvCxnSpPr/>
              <p:nvPr/>
            </p:nvCxnSpPr>
            <p:spPr>
              <a:xfrm>
                <a:off x="305983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4380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20</a:t>
                </a:r>
                <a:endParaRPr lang="ko-KR" altLang="en-US" sz="1200" b="1" dirty="0">
                  <a:solidFill>
                    <a:prstClr val="black"/>
                  </a:solidFill>
                  <a:latin typeface="맑은 고딕" pitchFamily="50" charset="-127"/>
                  <a:ea typeface="맑은 고딕" pitchFamily="50" charset="-127"/>
                </a:endParaRPr>
              </a:p>
            </p:txBody>
          </p:sp>
          <p:cxnSp>
            <p:nvCxnSpPr>
              <p:cNvPr id="20" name="직선 연결선 19"/>
              <p:cNvCxnSpPr/>
              <p:nvPr/>
            </p:nvCxnSpPr>
            <p:spPr>
              <a:xfrm>
                <a:off x="377991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6388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40</a:t>
                </a:r>
                <a:endParaRPr lang="ko-KR" altLang="en-US" sz="1200" b="1" dirty="0">
                  <a:solidFill>
                    <a:prstClr val="black"/>
                  </a:solidFill>
                  <a:latin typeface="맑은 고딕" pitchFamily="50" charset="-127"/>
                  <a:ea typeface="맑은 고딕" pitchFamily="50" charset="-127"/>
                </a:endParaRPr>
              </a:p>
            </p:txBody>
          </p:sp>
          <p:cxnSp>
            <p:nvCxnSpPr>
              <p:cNvPr id="22" name="직선 연결선 21"/>
              <p:cNvCxnSpPr/>
              <p:nvPr/>
            </p:nvCxnSpPr>
            <p:spPr>
              <a:xfrm>
                <a:off x="449999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8396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60</a:t>
                </a:r>
                <a:endParaRPr lang="ko-KR" altLang="en-US" sz="1200" b="1" dirty="0">
                  <a:solidFill>
                    <a:prstClr val="black"/>
                  </a:solidFill>
                  <a:latin typeface="맑은 고딕" pitchFamily="50" charset="-127"/>
                  <a:ea typeface="맑은 고딕" pitchFamily="50" charset="-127"/>
                </a:endParaRPr>
              </a:p>
            </p:txBody>
          </p:sp>
          <p:cxnSp>
            <p:nvCxnSpPr>
              <p:cNvPr id="24" name="직선 연결선 23"/>
              <p:cNvCxnSpPr/>
              <p:nvPr/>
            </p:nvCxnSpPr>
            <p:spPr>
              <a:xfrm>
                <a:off x="522007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00404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80</a:t>
                </a:r>
                <a:endParaRPr lang="ko-KR" altLang="en-US" sz="1200" b="1" dirty="0">
                  <a:solidFill>
                    <a:prstClr val="black"/>
                  </a:solidFill>
                  <a:latin typeface="맑은 고딕" pitchFamily="50" charset="-127"/>
                  <a:ea typeface="맑은 고딕" pitchFamily="50" charset="-127"/>
                </a:endParaRPr>
              </a:p>
            </p:txBody>
          </p:sp>
          <p:cxnSp>
            <p:nvCxnSpPr>
              <p:cNvPr id="26" name="직선 연결선 25"/>
              <p:cNvCxnSpPr/>
              <p:nvPr/>
            </p:nvCxnSpPr>
            <p:spPr>
              <a:xfrm>
                <a:off x="594015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93648" y="4853752"/>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100</a:t>
                </a:r>
                <a:endParaRPr lang="ko-KR" altLang="en-US" sz="1200" b="1" dirty="0">
                  <a:solidFill>
                    <a:prstClr val="black"/>
                  </a:solidFill>
                  <a:latin typeface="맑은 고딕" pitchFamily="50" charset="-127"/>
                  <a:ea typeface="맑은 고딕" pitchFamily="50" charset="-127"/>
                </a:endParaRPr>
              </a:p>
            </p:txBody>
          </p:sp>
          <p:cxnSp>
            <p:nvCxnSpPr>
              <p:cNvPr id="28" name="직선 연결선 27"/>
              <p:cNvCxnSpPr/>
              <p:nvPr/>
            </p:nvCxnSpPr>
            <p:spPr>
              <a:xfrm>
                <a:off x="665261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406108" y="4853752"/>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120</a:t>
                </a:r>
                <a:endParaRPr lang="ko-KR" altLang="en-US" sz="1200" b="1" dirty="0">
                  <a:solidFill>
                    <a:prstClr val="black"/>
                  </a:solidFill>
                  <a:latin typeface="맑은 고딕" pitchFamily="50" charset="-127"/>
                  <a:ea typeface="맑은 고딕" pitchFamily="50" charset="-127"/>
                </a:endParaRPr>
              </a:p>
            </p:txBody>
          </p:sp>
          <p:sp>
            <p:nvSpPr>
              <p:cNvPr id="30" name="TextBox 29"/>
              <p:cNvSpPr txBox="1"/>
              <p:nvPr/>
            </p:nvSpPr>
            <p:spPr>
              <a:xfrm>
                <a:off x="3757052" y="5221580"/>
                <a:ext cx="1512168" cy="307777"/>
              </a:xfrm>
              <a:prstGeom prst="rect">
                <a:avLst/>
              </a:prstGeom>
              <a:noFill/>
            </p:spPr>
            <p:txBody>
              <a:bodyPr wrap="square" rtlCol="0">
                <a:spAutoFit/>
              </a:bodyPr>
              <a:lstStyle/>
              <a:p>
                <a:pPr algn="ctr"/>
                <a:r>
                  <a:rPr lang="en-US" altLang="ko-KR" sz="1400" b="1" dirty="0">
                    <a:solidFill>
                      <a:prstClr val="black"/>
                    </a:solidFill>
                    <a:latin typeface="맑은 고딕" pitchFamily="50" charset="-127"/>
                    <a:ea typeface="맑은 고딕" pitchFamily="50" charset="-127"/>
                  </a:rPr>
                  <a:t>Time (Second)</a:t>
                </a:r>
                <a:endParaRPr lang="ko-KR" altLang="en-US" sz="1400" b="1" dirty="0">
                  <a:solidFill>
                    <a:prstClr val="black"/>
                  </a:solidFill>
                  <a:latin typeface="맑은 고딕" pitchFamily="50" charset="-127"/>
                  <a:ea typeface="맑은 고딕" pitchFamily="50" charset="-127"/>
                </a:endParaRPr>
              </a:p>
            </p:txBody>
          </p:sp>
        </p:grpSp>
        <p:sp>
          <p:nvSpPr>
            <p:cNvPr id="9" name="직사각형 8"/>
            <p:cNvSpPr/>
            <p:nvPr/>
          </p:nvSpPr>
          <p:spPr>
            <a:xfrm>
              <a:off x="2339278" y="3440669"/>
              <a:ext cx="3606398" cy="718453"/>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0" name="직사각형 9"/>
            <p:cNvSpPr/>
            <p:nvPr/>
          </p:nvSpPr>
          <p:spPr>
            <a:xfrm>
              <a:off x="5940192" y="3440119"/>
              <a:ext cx="360000" cy="719003"/>
            </a:xfrm>
            <a:prstGeom prst="rect">
              <a:avLst/>
            </a:prstGeom>
            <a:pattFill prst="wdDnDiag">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1" name="직사각형 10"/>
            <p:cNvSpPr/>
            <p:nvPr/>
          </p:nvSpPr>
          <p:spPr>
            <a:xfrm>
              <a:off x="6300192" y="3440119"/>
              <a:ext cx="360000" cy="719003"/>
            </a:xfrm>
            <a:prstGeom prst="rect">
              <a:avLst/>
            </a:prstGeom>
            <a:pattFill prst="ltHorz">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2" name="TextBox 11"/>
            <p:cNvSpPr txBox="1"/>
            <p:nvPr/>
          </p:nvSpPr>
          <p:spPr>
            <a:xfrm>
              <a:off x="3923968" y="3140968"/>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13" name="TextBox 12"/>
            <p:cNvSpPr txBox="1"/>
            <p:nvPr/>
          </p:nvSpPr>
          <p:spPr>
            <a:xfrm>
              <a:off x="5940192" y="3140968"/>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14" name="TextBox 13"/>
            <p:cNvSpPr txBox="1"/>
            <p:nvPr/>
          </p:nvSpPr>
          <p:spPr>
            <a:xfrm>
              <a:off x="6300232" y="3147511"/>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a:t>
              </a:r>
              <a:endParaRPr lang="ko-KR" altLang="en-US" sz="1400" dirty="0">
                <a:solidFill>
                  <a:prstClr val="black"/>
                </a:solidFill>
                <a:latin typeface="맑은 고딕" pitchFamily="50" charset="-127"/>
                <a:ea typeface="맑은 고딕" pitchFamily="50" charset="-127"/>
              </a:endParaRPr>
            </a:p>
          </p:txBody>
        </p:sp>
      </p:grpSp>
      <mc:AlternateContent xmlns:mc="http://schemas.openxmlformats.org/markup-compatibility/2006" xmlns:a14="http://schemas.microsoft.com/office/drawing/2010/main">
        <mc:Choice Requires="a14">
          <p:sp>
            <p:nvSpPr>
              <p:cNvPr id="31" name="TextBox 30"/>
              <p:cNvSpPr txBox="1"/>
              <p:nvPr/>
            </p:nvSpPr>
            <p:spPr>
              <a:xfrm>
                <a:off x="3422103" y="5552572"/>
                <a:ext cx="5759910" cy="5549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1600" b="1" i="1">
                          <a:solidFill>
                            <a:prstClr val="black"/>
                          </a:solidFill>
                          <a:latin typeface="Cambria Math"/>
                        </a:rPr>
                        <m:t>𝑨𝒗𝒆𝒓𝒂𝒈𝒆</m:t>
                      </m:r>
                      <m:r>
                        <a:rPr lang="en-US" altLang="ko-KR" sz="1600" b="1" i="1">
                          <a:solidFill>
                            <a:prstClr val="black"/>
                          </a:solidFill>
                          <a:latin typeface="Cambria Math"/>
                        </a:rPr>
                        <m:t> </m:t>
                      </m:r>
                      <m:r>
                        <a:rPr lang="en-US" altLang="ko-KR" sz="1600" b="1" i="1">
                          <a:solidFill>
                            <a:prstClr val="black"/>
                          </a:solidFill>
                          <a:latin typeface="Cambria Math"/>
                        </a:rPr>
                        <m:t>𝒕𝒖𝒓𝒏𝒂𝒓𝒐𝒖𝒏𝒅</m:t>
                      </m:r>
                      <m:r>
                        <a:rPr lang="en-US" altLang="ko-KR" sz="1600" b="1" i="1">
                          <a:solidFill>
                            <a:prstClr val="black"/>
                          </a:solidFill>
                          <a:latin typeface="Cambria Math"/>
                        </a:rPr>
                        <m:t> </m:t>
                      </m:r>
                      <m:r>
                        <a:rPr lang="en-US" altLang="ko-KR" sz="1600" b="1" i="1">
                          <a:solidFill>
                            <a:prstClr val="black"/>
                          </a:solidFill>
                          <a:latin typeface="Cambria Math"/>
                        </a:rPr>
                        <m:t>𝒕𝒊𝒎𝒆</m:t>
                      </m:r>
                      <m:r>
                        <a:rPr lang="en-US" altLang="ko-KR" sz="1600" b="1" i="1">
                          <a:solidFill>
                            <a:prstClr val="black"/>
                          </a:solidFill>
                          <a:latin typeface="Cambria Math"/>
                        </a:rPr>
                        <m:t>=</m:t>
                      </m:r>
                      <m:f>
                        <m:fPr>
                          <m:ctrlPr>
                            <a:rPr lang="en-US" altLang="ko-KR" sz="1600" b="1" i="1">
                              <a:solidFill>
                                <a:prstClr val="black"/>
                              </a:solidFill>
                              <a:latin typeface="Cambria Math" panose="02040503050406030204" pitchFamily="18" charset="0"/>
                            </a:rPr>
                          </m:ctrlPr>
                        </m:fPr>
                        <m:num>
                          <m:r>
                            <a:rPr lang="en-US" altLang="ko-KR" sz="1600" b="1" i="1">
                              <a:solidFill>
                                <a:prstClr val="black"/>
                              </a:solidFill>
                              <a:latin typeface="Cambria Math"/>
                            </a:rPr>
                            <m:t>𝟏𝟎𝟎</m:t>
                          </m:r>
                          <m:r>
                            <a:rPr lang="en-US" altLang="ko-KR" sz="1600" b="1" i="1">
                              <a:solidFill>
                                <a:prstClr val="black"/>
                              </a:solidFill>
                              <a:latin typeface="Cambria Math"/>
                            </a:rPr>
                            <m:t>+</m:t>
                          </m:r>
                          <m:r>
                            <a:rPr lang="en-US" altLang="ko-KR" sz="1600" b="1" i="1">
                              <a:solidFill>
                                <a:prstClr val="black"/>
                              </a:solidFill>
                              <a:latin typeface="Cambria Math"/>
                            </a:rPr>
                            <m:t>𝟏𝟏𝟎</m:t>
                          </m:r>
                          <m:r>
                            <a:rPr lang="en-US" altLang="ko-KR" sz="1600" b="1" i="1">
                              <a:solidFill>
                                <a:prstClr val="black"/>
                              </a:solidFill>
                              <a:latin typeface="Cambria Math"/>
                            </a:rPr>
                            <m:t>+</m:t>
                          </m:r>
                          <m:r>
                            <a:rPr lang="en-US" altLang="ko-KR" sz="1600" b="1" i="1">
                              <a:solidFill>
                                <a:prstClr val="black"/>
                              </a:solidFill>
                              <a:latin typeface="Cambria Math"/>
                            </a:rPr>
                            <m:t>𝟏𝟐𝟎</m:t>
                          </m:r>
                        </m:num>
                        <m:den>
                          <m:r>
                            <a:rPr lang="en-US" altLang="ko-KR" sz="1600" b="1" i="1">
                              <a:solidFill>
                                <a:prstClr val="black"/>
                              </a:solidFill>
                              <a:latin typeface="Cambria Math"/>
                            </a:rPr>
                            <m:t>𝟑</m:t>
                          </m:r>
                        </m:den>
                      </m:f>
                      <m:r>
                        <a:rPr lang="en-US" altLang="ko-KR" sz="1600" b="1" i="1">
                          <a:solidFill>
                            <a:prstClr val="black"/>
                          </a:solidFill>
                          <a:latin typeface="Cambria Math"/>
                        </a:rPr>
                        <m:t>=</m:t>
                      </m:r>
                      <m:r>
                        <a:rPr lang="en-US" altLang="ko-KR" sz="1600" b="1" i="1">
                          <a:solidFill>
                            <a:srgbClr val="FF0000"/>
                          </a:solidFill>
                          <a:latin typeface="Cambria Math"/>
                        </a:rPr>
                        <m:t>𝟏𝟏𝟎</m:t>
                      </m:r>
                      <m:r>
                        <a:rPr lang="en-US" altLang="ko-KR" sz="1600" b="1" i="1">
                          <a:solidFill>
                            <a:prstClr val="black"/>
                          </a:solidFill>
                          <a:latin typeface="Cambria Math"/>
                        </a:rPr>
                        <m:t> </m:t>
                      </m:r>
                      <m:r>
                        <a:rPr lang="en-US" altLang="ko-KR" sz="1600" b="1" i="1">
                          <a:solidFill>
                            <a:prstClr val="black"/>
                          </a:solidFill>
                          <a:latin typeface="Cambria Math"/>
                        </a:rPr>
                        <m:t>𝒔𝒆𝒄</m:t>
                      </m:r>
                    </m:oMath>
                  </m:oMathPara>
                </a14:m>
                <a:endParaRPr lang="ko-KR" altLang="en-US" sz="1600" b="1" dirty="0">
                  <a:solidFill>
                    <a:prstClr val="black"/>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3422103" y="5552572"/>
                <a:ext cx="5759910" cy="55496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26399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Shortest Job First (SJF)</a:t>
            </a:r>
            <a:endParaRPr lang="ko-KR" altLang="en-US" dirty="0"/>
          </a:p>
        </p:txBody>
      </p:sp>
      <p:sp>
        <p:nvSpPr>
          <p:cNvPr id="3" name="내용 개체 틀 2"/>
          <p:cNvSpPr>
            <a:spLocks noGrp="1"/>
          </p:cNvSpPr>
          <p:nvPr>
            <p:ph idx="1"/>
          </p:nvPr>
        </p:nvSpPr>
        <p:spPr>
          <a:xfrm>
            <a:off x="722789" y="1392287"/>
            <a:ext cx="10515600" cy="4351338"/>
          </a:xfrm>
        </p:spPr>
        <p:txBody>
          <a:bodyPr/>
          <a:lstStyle/>
          <a:p>
            <a:r>
              <a:rPr lang="en-US" altLang="ko-KR" dirty="0"/>
              <a:t>Run the shortest job first, then the next shortest, and so on</a:t>
            </a:r>
          </a:p>
          <a:p>
            <a:pPr lvl="1"/>
            <a:r>
              <a:rPr lang="en-US" altLang="ko-KR" dirty="0"/>
              <a:t>Non-preemptive scheduler</a:t>
            </a:r>
          </a:p>
          <a:p>
            <a:r>
              <a:rPr lang="en-US" altLang="ko-KR" dirty="0"/>
              <a:t>Example:</a:t>
            </a:r>
          </a:p>
          <a:p>
            <a:pPr lvl="1"/>
            <a:r>
              <a:rPr lang="en-US" altLang="ko-KR" dirty="0"/>
              <a:t>A arrived just before B which arrived just before C.</a:t>
            </a:r>
          </a:p>
          <a:p>
            <a:pPr lvl="1"/>
            <a:r>
              <a:rPr lang="en-US" altLang="ko-KR" dirty="0"/>
              <a:t>A runs for 100 seconds, B and C run for 10 each.</a:t>
            </a:r>
          </a:p>
          <a:p>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45</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6" name="모서리가 둥근 직사각형 5"/>
          <p:cNvSpPr/>
          <p:nvPr/>
        </p:nvSpPr>
        <p:spPr>
          <a:xfrm>
            <a:off x="3071664" y="5445224"/>
            <a:ext cx="6192688" cy="792088"/>
          </a:xfrm>
          <a:prstGeom prst="roundRect">
            <a:avLst>
              <a:gd name="adj" fmla="val 12565"/>
            </a:avLst>
          </a:prstGeom>
          <a:solidFill>
            <a:srgbClr val="FFC000"/>
          </a:solidFill>
          <a:ln w="15875">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algn="ctr"/>
            <a:endParaRPr lang="en-US" altLang="ko-KR" sz="2000" b="1" dirty="0">
              <a:solidFill>
                <a:srgbClr val="FF0000"/>
              </a:solidFill>
              <a:latin typeface="맑은 고딕" panose="020B0503020000020004" pitchFamily="50" charset="-127"/>
              <a:ea typeface="맑은 고딕" panose="020B0503020000020004" pitchFamily="50" charset="-127"/>
            </a:endParaRPr>
          </a:p>
        </p:txBody>
      </p:sp>
      <p:grpSp>
        <p:nvGrpSpPr>
          <p:cNvPr id="8" name="그룹 7"/>
          <p:cNvGrpSpPr/>
          <p:nvPr/>
        </p:nvGrpSpPr>
        <p:grpSpPr>
          <a:xfrm>
            <a:off x="3646692" y="4496996"/>
            <a:ext cx="4663184" cy="732205"/>
            <a:chOff x="2246980" y="4797152"/>
            <a:chExt cx="4663184" cy="732205"/>
          </a:xfrm>
        </p:grpSpPr>
        <p:cxnSp>
          <p:nvCxnSpPr>
            <p:cNvPr id="15" name="직선 연결선 14"/>
            <p:cNvCxnSpPr/>
            <p:nvPr/>
          </p:nvCxnSpPr>
          <p:spPr>
            <a:xfrm>
              <a:off x="2339752" y="4797152"/>
              <a:ext cx="4320480"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2346898" y="4800733"/>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46980" y="4857333"/>
              <a:ext cx="216024"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0</a:t>
              </a:r>
              <a:endParaRPr lang="ko-KR" altLang="en-US" sz="1200" b="1" dirty="0">
                <a:solidFill>
                  <a:prstClr val="black"/>
                </a:solidFill>
                <a:latin typeface="맑은 고딕" pitchFamily="50" charset="-127"/>
                <a:ea typeface="맑은 고딕" pitchFamily="50" charset="-127"/>
              </a:endParaRPr>
            </a:p>
          </p:txBody>
        </p:sp>
        <p:cxnSp>
          <p:nvCxnSpPr>
            <p:cNvPr id="18" name="직선 연결선 17"/>
            <p:cNvCxnSpPr/>
            <p:nvPr/>
          </p:nvCxnSpPr>
          <p:spPr>
            <a:xfrm>
              <a:off x="305983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4380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20</a:t>
              </a:r>
              <a:endParaRPr lang="ko-KR" altLang="en-US" sz="1200" b="1" dirty="0">
                <a:solidFill>
                  <a:prstClr val="black"/>
                </a:solidFill>
                <a:latin typeface="맑은 고딕" pitchFamily="50" charset="-127"/>
                <a:ea typeface="맑은 고딕" pitchFamily="50" charset="-127"/>
              </a:endParaRPr>
            </a:p>
          </p:txBody>
        </p:sp>
        <p:cxnSp>
          <p:nvCxnSpPr>
            <p:cNvPr id="20" name="직선 연결선 19"/>
            <p:cNvCxnSpPr/>
            <p:nvPr/>
          </p:nvCxnSpPr>
          <p:spPr>
            <a:xfrm>
              <a:off x="377991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6388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40</a:t>
              </a:r>
              <a:endParaRPr lang="ko-KR" altLang="en-US" sz="1200" b="1" dirty="0">
                <a:solidFill>
                  <a:prstClr val="black"/>
                </a:solidFill>
                <a:latin typeface="맑은 고딕" pitchFamily="50" charset="-127"/>
                <a:ea typeface="맑은 고딕" pitchFamily="50" charset="-127"/>
              </a:endParaRPr>
            </a:p>
          </p:txBody>
        </p:sp>
        <p:cxnSp>
          <p:nvCxnSpPr>
            <p:cNvPr id="22" name="직선 연결선 21"/>
            <p:cNvCxnSpPr/>
            <p:nvPr/>
          </p:nvCxnSpPr>
          <p:spPr>
            <a:xfrm>
              <a:off x="449999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8396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60</a:t>
              </a:r>
              <a:endParaRPr lang="ko-KR" altLang="en-US" sz="1200" b="1" dirty="0">
                <a:solidFill>
                  <a:prstClr val="black"/>
                </a:solidFill>
                <a:latin typeface="맑은 고딕" pitchFamily="50" charset="-127"/>
                <a:ea typeface="맑은 고딕" pitchFamily="50" charset="-127"/>
              </a:endParaRPr>
            </a:p>
          </p:txBody>
        </p:sp>
        <p:cxnSp>
          <p:nvCxnSpPr>
            <p:cNvPr id="24" name="직선 연결선 23"/>
            <p:cNvCxnSpPr/>
            <p:nvPr/>
          </p:nvCxnSpPr>
          <p:spPr>
            <a:xfrm>
              <a:off x="522007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00404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80</a:t>
              </a:r>
              <a:endParaRPr lang="ko-KR" altLang="en-US" sz="1200" b="1" dirty="0">
                <a:solidFill>
                  <a:prstClr val="black"/>
                </a:solidFill>
                <a:latin typeface="맑은 고딕" pitchFamily="50" charset="-127"/>
                <a:ea typeface="맑은 고딕" pitchFamily="50" charset="-127"/>
              </a:endParaRPr>
            </a:p>
          </p:txBody>
        </p:sp>
        <p:cxnSp>
          <p:nvCxnSpPr>
            <p:cNvPr id="26" name="직선 연결선 25"/>
            <p:cNvCxnSpPr/>
            <p:nvPr/>
          </p:nvCxnSpPr>
          <p:spPr>
            <a:xfrm>
              <a:off x="594015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93648" y="4853752"/>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100</a:t>
              </a:r>
              <a:endParaRPr lang="ko-KR" altLang="en-US" sz="1200" b="1" dirty="0">
                <a:solidFill>
                  <a:prstClr val="black"/>
                </a:solidFill>
                <a:latin typeface="맑은 고딕" pitchFamily="50" charset="-127"/>
                <a:ea typeface="맑은 고딕" pitchFamily="50" charset="-127"/>
              </a:endParaRPr>
            </a:p>
          </p:txBody>
        </p:sp>
        <p:cxnSp>
          <p:nvCxnSpPr>
            <p:cNvPr id="28" name="직선 연결선 27"/>
            <p:cNvCxnSpPr/>
            <p:nvPr/>
          </p:nvCxnSpPr>
          <p:spPr>
            <a:xfrm>
              <a:off x="665261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406108" y="4853752"/>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120</a:t>
              </a:r>
              <a:endParaRPr lang="ko-KR" altLang="en-US" sz="1200" b="1" dirty="0">
                <a:solidFill>
                  <a:prstClr val="black"/>
                </a:solidFill>
                <a:latin typeface="맑은 고딕" pitchFamily="50" charset="-127"/>
                <a:ea typeface="맑은 고딕" pitchFamily="50" charset="-127"/>
              </a:endParaRPr>
            </a:p>
          </p:txBody>
        </p:sp>
        <p:sp>
          <p:nvSpPr>
            <p:cNvPr id="30" name="TextBox 29"/>
            <p:cNvSpPr txBox="1"/>
            <p:nvPr/>
          </p:nvSpPr>
          <p:spPr>
            <a:xfrm>
              <a:off x="3757052" y="5221580"/>
              <a:ext cx="1512168" cy="307777"/>
            </a:xfrm>
            <a:prstGeom prst="rect">
              <a:avLst/>
            </a:prstGeom>
            <a:noFill/>
          </p:spPr>
          <p:txBody>
            <a:bodyPr wrap="square" rtlCol="0">
              <a:spAutoFit/>
            </a:bodyPr>
            <a:lstStyle/>
            <a:p>
              <a:pPr algn="ctr"/>
              <a:r>
                <a:rPr lang="en-US" altLang="ko-KR" sz="1400" b="1" dirty="0">
                  <a:solidFill>
                    <a:prstClr val="black"/>
                  </a:solidFill>
                  <a:latin typeface="맑은 고딕" pitchFamily="50" charset="-127"/>
                  <a:ea typeface="맑은 고딕" pitchFamily="50" charset="-127"/>
                </a:rPr>
                <a:t>Time (Second)</a:t>
              </a:r>
              <a:endParaRPr lang="ko-KR" altLang="en-US" sz="1400" b="1" dirty="0">
                <a:solidFill>
                  <a:prstClr val="black"/>
                </a:solidFill>
                <a:latin typeface="맑은 고딕" pitchFamily="50" charset="-127"/>
                <a:ea typeface="맑은 고딕" pitchFamily="50" charset="-127"/>
              </a:endParaRPr>
            </a:p>
          </p:txBody>
        </p:sp>
      </p:grpSp>
      <p:sp>
        <p:nvSpPr>
          <p:cNvPr id="9" name="직사각형 8"/>
          <p:cNvSpPr/>
          <p:nvPr/>
        </p:nvSpPr>
        <p:spPr>
          <a:xfrm>
            <a:off x="4459544" y="3743942"/>
            <a:ext cx="3606398" cy="718453"/>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0" name="직사각형 9"/>
          <p:cNvSpPr/>
          <p:nvPr/>
        </p:nvSpPr>
        <p:spPr>
          <a:xfrm>
            <a:off x="3863752" y="3743392"/>
            <a:ext cx="360000" cy="719003"/>
          </a:xfrm>
          <a:prstGeom prst="rect">
            <a:avLst/>
          </a:prstGeom>
          <a:pattFill prst="wdDnDiag">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1" name="직사각형 10"/>
          <p:cNvSpPr/>
          <p:nvPr/>
        </p:nvSpPr>
        <p:spPr>
          <a:xfrm>
            <a:off x="4223752" y="3743392"/>
            <a:ext cx="360000" cy="719003"/>
          </a:xfrm>
          <a:prstGeom prst="rect">
            <a:avLst/>
          </a:prstGeom>
          <a:pattFill prst="ltHorz">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2" name="TextBox 11"/>
          <p:cNvSpPr txBox="1"/>
          <p:nvPr/>
        </p:nvSpPr>
        <p:spPr>
          <a:xfrm>
            <a:off x="6168522" y="3444241"/>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13" name="TextBox 12"/>
          <p:cNvSpPr txBox="1"/>
          <p:nvPr/>
        </p:nvSpPr>
        <p:spPr>
          <a:xfrm>
            <a:off x="3739464" y="3444241"/>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14" name="TextBox 13"/>
          <p:cNvSpPr txBox="1"/>
          <p:nvPr/>
        </p:nvSpPr>
        <p:spPr>
          <a:xfrm>
            <a:off x="4223792" y="3450784"/>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a:t>
            </a:r>
            <a:endParaRPr lang="ko-KR" altLang="en-US" sz="1400" dirty="0">
              <a:solidFill>
                <a:prstClr val="black"/>
              </a:solidFill>
              <a:latin typeface="맑은 고딕" pitchFamily="50" charset="-127"/>
              <a:ea typeface="맑은 고딕" pitchFamily="50" charset="-127"/>
            </a:endParaRPr>
          </a:p>
        </p:txBody>
      </p:sp>
      <mc:AlternateContent xmlns:mc="http://schemas.openxmlformats.org/markup-compatibility/2006" xmlns:a14="http://schemas.microsoft.com/office/drawing/2010/main">
        <mc:Choice Requires="a14">
          <p:sp>
            <p:nvSpPr>
              <p:cNvPr id="31" name="TextBox 30"/>
              <p:cNvSpPr txBox="1"/>
              <p:nvPr/>
            </p:nvSpPr>
            <p:spPr>
              <a:xfrm>
                <a:off x="3422104" y="5552572"/>
                <a:ext cx="5389617" cy="5549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1600" b="1" i="1">
                          <a:solidFill>
                            <a:prstClr val="black"/>
                          </a:solidFill>
                          <a:latin typeface="Cambria Math"/>
                        </a:rPr>
                        <m:t>𝑨𝒗𝒆𝒓𝒂𝒈𝒆</m:t>
                      </m:r>
                      <m:r>
                        <a:rPr lang="en-US" altLang="ko-KR" sz="1600" b="1" i="1">
                          <a:solidFill>
                            <a:prstClr val="black"/>
                          </a:solidFill>
                          <a:latin typeface="Cambria Math"/>
                        </a:rPr>
                        <m:t> </m:t>
                      </m:r>
                      <m:r>
                        <a:rPr lang="en-US" altLang="ko-KR" sz="1600" b="1" i="1">
                          <a:solidFill>
                            <a:prstClr val="black"/>
                          </a:solidFill>
                          <a:latin typeface="Cambria Math"/>
                        </a:rPr>
                        <m:t>𝒕𝒖𝒓𝒏𝒂𝒓𝒐𝒖𝒏𝒅</m:t>
                      </m:r>
                      <m:r>
                        <a:rPr lang="en-US" altLang="ko-KR" sz="1600" b="1" i="1">
                          <a:solidFill>
                            <a:prstClr val="black"/>
                          </a:solidFill>
                          <a:latin typeface="Cambria Math"/>
                        </a:rPr>
                        <m:t> </m:t>
                      </m:r>
                      <m:r>
                        <a:rPr lang="en-US" altLang="ko-KR" sz="1600" b="1" i="1">
                          <a:solidFill>
                            <a:prstClr val="black"/>
                          </a:solidFill>
                          <a:latin typeface="Cambria Math"/>
                        </a:rPr>
                        <m:t>𝒕𝒊𝒎𝒆</m:t>
                      </m:r>
                      <m:r>
                        <a:rPr lang="en-US" altLang="ko-KR" sz="1600" b="1" i="1">
                          <a:solidFill>
                            <a:prstClr val="black"/>
                          </a:solidFill>
                          <a:latin typeface="Cambria Math"/>
                        </a:rPr>
                        <m:t>=</m:t>
                      </m:r>
                      <m:f>
                        <m:fPr>
                          <m:ctrlPr>
                            <a:rPr lang="en-US" altLang="ko-KR" sz="1600" b="1" i="1">
                              <a:solidFill>
                                <a:prstClr val="black"/>
                              </a:solidFill>
                              <a:latin typeface="Cambria Math" panose="02040503050406030204" pitchFamily="18" charset="0"/>
                            </a:rPr>
                          </m:ctrlPr>
                        </m:fPr>
                        <m:num>
                          <m:r>
                            <a:rPr lang="en-US" altLang="ko-KR" sz="1600" b="1" i="1">
                              <a:solidFill>
                                <a:prstClr val="black"/>
                              </a:solidFill>
                              <a:latin typeface="Cambria Math"/>
                            </a:rPr>
                            <m:t>𝟏𝟎</m:t>
                          </m:r>
                          <m:r>
                            <a:rPr lang="en-US" altLang="ko-KR" sz="1600" b="1" i="1">
                              <a:solidFill>
                                <a:prstClr val="black"/>
                              </a:solidFill>
                              <a:latin typeface="Cambria Math"/>
                            </a:rPr>
                            <m:t>+</m:t>
                          </m:r>
                          <m:r>
                            <a:rPr lang="en-US" altLang="ko-KR" sz="1600" b="1" i="1">
                              <a:solidFill>
                                <a:prstClr val="black"/>
                              </a:solidFill>
                              <a:latin typeface="Cambria Math"/>
                            </a:rPr>
                            <m:t>𝟐𝟎</m:t>
                          </m:r>
                          <m:r>
                            <a:rPr lang="en-US" altLang="ko-KR" sz="1600" b="1" i="1">
                              <a:solidFill>
                                <a:prstClr val="black"/>
                              </a:solidFill>
                              <a:latin typeface="Cambria Math"/>
                            </a:rPr>
                            <m:t>+</m:t>
                          </m:r>
                          <m:r>
                            <a:rPr lang="en-US" altLang="ko-KR" sz="1600" b="1" i="1">
                              <a:solidFill>
                                <a:prstClr val="black"/>
                              </a:solidFill>
                              <a:latin typeface="Cambria Math"/>
                            </a:rPr>
                            <m:t>𝟏𝟐𝟎</m:t>
                          </m:r>
                        </m:num>
                        <m:den>
                          <m:r>
                            <a:rPr lang="en-US" altLang="ko-KR" sz="1600" b="1" i="1">
                              <a:solidFill>
                                <a:prstClr val="black"/>
                              </a:solidFill>
                              <a:latin typeface="Cambria Math"/>
                            </a:rPr>
                            <m:t>𝟑</m:t>
                          </m:r>
                        </m:den>
                      </m:f>
                      <m:r>
                        <a:rPr lang="en-US" altLang="ko-KR" sz="1600" b="1" i="1">
                          <a:solidFill>
                            <a:prstClr val="black"/>
                          </a:solidFill>
                          <a:latin typeface="Cambria Math"/>
                        </a:rPr>
                        <m:t>=</m:t>
                      </m:r>
                      <m:r>
                        <a:rPr lang="en-US" altLang="ko-KR" sz="1600" b="1" i="1">
                          <a:solidFill>
                            <a:prstClr val="black"/>
                          </a:solidFill>
                          <a:latin typeface="Cambria Math"/>
                        </a:rPr>
                        <m:t>𝟓𝟎</m:t>
                      </m:r>
                      <m:r>
                        <a:rPr lang="en-US" altLang="ko-KR" sz="1600" b="1" i="1">
                          <a:solidFill>
                            <a:prstClr val="black"/>
                          </a:solidFill>
                          <a:latin typeface="Cambria Math"/>
                        </a:rPr>
                        <m:t> </m:t>
                      </m:r>
                      <m:r>
                        <a:rPr lang="en-US" altLang="ko-KR" sz="1600" b="1" i="1">
                          <a:solidFill>
                            <a:prstClr val="black"/>
                          </a:solidFill>
                          <a:latin typeface="Cambria Math"/>
                        </a:rPr>
                        <m:t>𝒔𝒆𝒄</m:t>
                      </m:r>
                    </m:oMath>
                  </m:oMathPara>
                </a14:m>
                <a:endParaRPr lang="ko-KR" altLang="en-US" sz="1600" b="1" dirty="0">
                  <a:solidFill>
                    <a:prstClr val="black"/>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3422104" y="5552572"/>
                <a:ext cx="5389617" cy="55496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4840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SJF with Late Arrivals from B and C</a:t>
            </a:r>
            <a:endParaRPr lang="ko-KR" altLang="en-US" dirty="0"/>
          </a:p>
        </p:txBody>
      </p:sp>
      <p:sp>
        <p:nvSpPr>
          <p:cNvPr id="3" name="내용 개체 틀 2"/>
          <p:cNvSpPr>
            <a:spLocks noGrp="1"/>
          </p:cNvSpPr>
          <p:nvPr>
            <p:ph idx="1"/>
          </p:nvPr>
        </p:nvSpPr>
        <p:spPr/>
        <p:txBody>
          <a:bodyPr/>
          <a:lstStyle/>
          <a:p>
            <a:r>
              <a:rPr lang="en-US" altLang="ko-KR" dirty="0"/>
              <a:t>Let’s relax assumption 2: Jobs can arrive at any time.</a:t>
            </a:r>
          </a:p>
          <a:p>
            <a:r>
              <a:rPr lang="en-US" altLang="ko-KR" dirty="0"/>
              <a:t>Example:</a:t>
            </a:r>
          </a:p>
          <a:p>
            <a:pPr lvl="1"/>
            <a:r>
              <a:rPr lang="en-US" altLang="ko-KR" dirty="0"/>
              <a:t>A arrives at t=0 and needs to run for 100 seconds.</a:t>
            </a:r>
          </a:p>
          <a:p>
            <a:pPr lvl="1"/>
            <a:r>
              <a:rPr lang="en-US" altLang="ko-KR" dirty="0"/>
              <a:t>B and C arrive at t=10 and each need to run for 10 seconds</a:t>
            </a:r>
          </a:p>
          <a:p>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46</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r>
              <a:rPr lang="en-US" altLang="ko-KR" dirty="0" err="1">
                <a:solidFill>
                  <a:prstClr val="black"/>
                </a:solidFill>
              </a:rPr>
              <a:t>Youjip</a:t>
            </a:r>
            <a:r>
              <a:rPr lang="en-US" altLang="ko-KR" dirty="0">
                <a:solidFill>
                  <a:prstClr val="black"/>
                </a:solidFill>
              </a:rPr>
              <a:t> Won</a:t>
            </a:r>
            <a:endParaRPr lang="ko-KR" altLang="en-US" dirty="0">
              <a:solidFill>
                <a:prstClr val="black"/>
              </a:solidFill>
            </a:endParaRPr>
          </a:p>
        </p:txBody>
      </p:sp>
      <p:sp>
        <p:nvSpPr>
          <p:cNvPr id="6" name="모서리가 둥근 직사각형 5"/>
          <p:cNvSpPr/>
          <p:nvPr/>
        </p:nvSpPr>
        <p:spPr>
          <a:xfrm>
            <a:off x="2289692" y="5445224"/>
            <a:ext cx="7478716" cy="792088"/>
          </a:xfrm>
          <a:prstGeom prst="roundRect">
            <a:avLst>
              <a:gd name="adj" fmla="val 12565"/>
            </a:avLst>
          </a:prstGeom>
          <a:solidFill>
            <a:srgbClr val="FFC000"/>
          </a:solidFill>
          <a:ln w="15875">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algn="ctr"/>
            <a:endParaRPr lang="en-US" altLang="ko-KR" sz="2000" b="1" dirty="0">
              <a:solidFill>
                <a:srgbClr val="FF0000"/>
              </a:solidFill>
              <a:latin typeface="맑은 고딕" panose="020B0503020000020004" pitchFamily="50" charset="-127"/>
              <a:ea typeface="맑은 고딕" panose="020B0503020000020004" pitchFamily="50" charset="-127"/>
            </a:endParaRPr>
          </a:p>
        </p:txBody>
      </p:sp>
      <mc:AlternateContent xmlns:mc="http://schemas.openxmlformats.org/markup-compatibility/2006" xmlns:a14="http://schemas.microsoft.com/office/drawing/2010/main">
        <mc:Choice Requires="a14">
          <p:sp>
            <p:nvSpPr>
              <p:cNvPr id="31" name="TextBox 30"/>
              <p:cNvSpPr txBox="1"/>
              <p:nvPr/>
            </p:nvSpPr>
            <p:spPr>
              <a:xfrm>
                <a:off x="2361700" y="5552573"/>
                <a:ext cx="7406708" cy="570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1600" b="1" i="1">
                          <a:solidFill>
                            <a:prstClr val="black"/>
                          </a:solidFill>
                          <a:latin typeface="Cambria Math"/>
                        </a:rPr>
                        <m:t>𝑨𝒗𝒆𝒓𝒂𝒈𝒆</m:t>
                      </m:r>
                      <m:r>
                        <a:rPr lang="en-US" altLang="ko-KR" sz="1600" b="1" i="1">
                          <a:solidFill>
                            <a:prstClr val="black"/>
                          </a:solidFill>
                          <a:latin typeface="Cambria Math"/>
                        </a:rPr>
                        <m:t> </m:t>
                      </m:r>
                      <m:r>
                        <a:rPr lang="en-US" altLang="ko-KR" sz="1600" b="1" i="1">
                          <a:solidFill>
                            <a:prstClr val="black"/>
                          </a:solidFill>
                          <a:latin typeface="Cambria Math"/>
                        </a:rPr>
                        <m:t>𝒕𝒖𝒓𝒏𝒂𝒓𝒐𝒖𝒏𝒅</m:t>
                      </m:r>
                      <m:r>
                        <a:rPr lang="en-US" altLang="ko-KR" sz="1600" b="1" i="1">
                          <a:solidFill>
                            <a:prstClr val="black"/>
                          </a:solidFill>
                          <a:latin typeface="Cambria Math"/>
                        </a:rPr>
                        <m:t> </m:t>
                      </m:r>
                      <m:r>
                        <a:rPr lang="en-US" altLang="ko-KR" sz="1600" b="1" i="1">
                          <a:solidFill>
                            <a:prstClr val="black"/>
                          </a:solidFill>
                          <a:latin typeface="Cambria Math"/>
                        </a:rPr>
                        <m:t>𝒕𝒊𝒎𝒆</m:t>
                      </m:r>
                      <m:r>
                        <a:rPr lang="en-US" altLang="ko-KR" sz="1600" b="1" i="1">
                          <a:solidFill>
                            <a:prstClr val="black"/>
                          </a:solidFill>
                          <a:latin typeface="Cambria Math"/>
                        </a:rPr>
                        <m:t>=</m:t>
                      </m:r>
                      <m:f>
                        <m:fPr>
                          <m:ctrlPr>
                            <a:rPr lang="en-US" altLang="ko-KR" sz="1600" b="1" i="1">
                              <a:solidFill>
                                <a:prstClr val="black"/>
                              </a:solidFill>
                              <a:latin typeface="Cambria Math" panose="02040503050406030204" pitchFamily="18" charset="0"/>
                            </a:rPr>
                          </m:ctrlPr>
                        </m:fPr>
                        <m:num>
                          <m:r>
                            <a:rPr lang="en-US" altLang="ko-KR" sz="1600" b="1" i="1">
                              <a:solidFill>
                                <a:prstClr val="black"/>
                              </a:solidFill>
                              <a:latin typeface="Cambria Math"/>
                            </a:rPr>
                            <m:t>𝟏𝟎𝟎</m:t>
                          </m:r>
                          <m:r>
                            <a:rPr lang="en-US" altLang="ko-KR" sz="1600" b="1" i="1">
                              <a:solidFill>
                                <a:prstClr val="black"/>
                              </a:solidFill>
                              <a:latin typeface="Cambria Math"/>
                            </a:rPr>
                            <m:t>+</m:t>
                          </m:r>
                          <m:d>
                            <m:dPr>
                              <m:ctrlPr>
                                <a:rPr lang="en-US" altLang="ko-KR" sz="1600" b="1" i="1">
                                  <a:solidFill>
                                    <a:prstClr val="black"/>
                                  </a:solidFill>
                                  <a:latin typeface="Cambria Math" panose="02040503050406030204" pitchFamily="18" charset="0"/>
                                </a:rPr>
                              </m:ctrlPr>
                            </m:dPr>
                            <m:e>
                              <m:r>
                                <a:rPr lang="en-US" altLang="ko-KR" sz="1600" b="1" i="1">
                                  <a:solidFill>
                                    <a:prstClr val="black"/>
                                  </a:solidFill>
                                  <a:latin typeface="Cambria Math"/>
                                </a:rPr>
                                <m:t>𝟏𝟏𝟎</m:t>
                              </m:r>
                              <m:r>
                                <a:rPr lang="en-US" altLang="ko-KR" sz="1600" b="1" i="1">
                                  <a:solidFill>
                                    <a:prstClr val="black"/>
                                  </a:solidFill>
                                  <a:latin typeface="Cambria Math"/>
                                </a:rPr>
                                <m:t>−</m:t>
                              </m:r>
                              <m:r>
                                <a:rPr lang="en-US" altLang="ko-KR" sz="1600" b="1" i="1">
                                  <a:solidFill>
                                    <a:prstClr val="black"/>
                                  </a:solidFill>
                                  <a:latin typeface="Cambria Math"/>
                                </a:rPr>
                                <m:t>𝟏𝟎</m:t>
                              </m:r>
                            </m:e>
                          </m:d>
                          <m:r>
                            <a:rPr lang="en-US" altLang="ko-KR" sz="1600" b="1" i="1">
                              <a:solidFill>
                                <a:prstClr val="black"/>
                              </a:solidFill>
                              <a:latin typeface="Cambria Math"/>
                            </a:rPr>
                            <m:t>+(</m:t>
                          </m:r>
                          <m:r>
                            <a:rPr lang="en-US" altLang="ko-KR" sz="1600" b="1" i="1">
                              <a:solidFill>
                                <a:prstClr val="black"/>
                              </a:solidFill>
                              <a:latin typeface="Cambria Math"/>
                            </a:rPr>
                            <m:t>𝟏𝟐𝟎</m:t>
                          </m:r>
                          <m:r>
                            <a:rPr lang="en-US" altLang="ko-KR" sz="1600" b="1" i="1">
                              <a:solidFill>
                                <a:prstClr val="black"/>
                              </a:solidFill>
                              <a:latin typeface="Cambria Math"/>
                            </a:rPr>
                            <m:t>−</m:t>
                          </m:r>
                          <m:r>
                            <a:rPr lang="en-US" altLang="ko-KR" sz="1600" b="1" i="1">
                              <a:solidFill>
                                <a:prstClr val="black"/>
                              </a:solidFill>
                              <a:latin typeface="Cambria Math"/>
                            </a:rPr>
                            <m:t>𝟏𝟎</m:t>
                          </m:r>
                          <m:r>
                            <a:rPr lang="en-US" altLang="ko-KR" sz="1600" b="1" i="1">
                              <a:solidFill>
                                <a:prstClr val="black"/>
                              </a:solidFill>
                              <a:latin typeface="Cambria Math"/>
                            </a:rPr>
                            <m:t>)</m:t>
                          </m:r>
                        </m:num>
                        <m:den>
                          <m:r>
                            <a:rPr lang="en-US" altLang="ko-KR" sz="1600" b="1" i="1">
                              <a:solidFill>
                                <a:prstClr val="black"/>
                              </a:solidFill>
                              <a:latin typeface="Cambria Math"/>
                            </a:rPr>
                            <m:t>𝟑</m:t>
                          </m:r>
                        </m:den>
                      </m:f>
                      <m:r>
                        <a:rPr lang="en-US" altLang="ko-KR" sz="1600" b="1" i="1">
                          <a:solidFill>
                            <a:prstClr val="black"/>
                          </a:solidFill>
                          <a:latin typeface="Cambria Math"/>
                        </a:rPr>
                        <m:t>=</m:t>
                      </m:r>
                      <m:r>
                        <a:rPr lang="en-US" altLang="ko-KR" sz="1600" b="1" i="1">
                          <a:solidFill>
                            <a:srgbClr val="FF0000"/>
                          </a:solidFill>
                          <a:latin typeface="Cambria Math"/>
                        </a:rPr>
                        <m:t>𝟏𝟎𝟑</m:t>
                      </m:r>
                      <m:r>
                        <a:rPr lang="en-US" altLang="ko-KR" sz="1600" b="1" i="1">
                          <a:solidFill>
                            <a:srgbClr val="FF0000"/>
                          </a:solidFill>
                          <a:latin typeface="Cambria Math"/>
                        </a:rPr>
                        <m:t>.</m:t>
                      </m:r>
                      <m:r>
                        <a:rPr lang="en-US" altLang="ko-KR" sz="1600" b="1" i="1">
                          <a:solidFill>
                            <a:srgbClr val="FF0000"/>
                          </a:solidFill>
                          <a:latin typeface="Cambria Math"/>
                        </a:rPr>
                        <m:t>𝟑𝟑</m:t>
                      </m:r>
                      <m:r>
                        <a:rPr lang="en-US" altLang="ko-KR" sz="1600" b="1" i="1">
                          <a:solidFill>
                            <a:srgbClr val="FF0000"/>
                          </a:solidFill>
                          <a:latin typeface="Cambria Math"/>
                        </a:rPr>
                        <m:t> </m:t>
                      </m:r>
                      <m:r>
                        <a:rPr lang="en-US" altLang="ko-KR" sz="1600" b="1" i="1">
                          <a:solidFill>
                            <a:prstClr val="black"/>
                          </a:solidFill>
                          <a:latin typeface="Cambria Math"/>
                        </a:rPr>
                        <m:t>𝒔𝒆𝒄</m:t>
                      </m:r>
                    </m:oMath>
                  </m:oMathPara>
                </a14:m>
                <a:endParaRPr lang="ko-KR" altLang="en-US" sz="1600" b="1" dirty="0">
                  <a:solidFill>
                    <a:prstClr val="black"/>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2361700" y="5552573"/>
                <a:ext cx="7406708" cy="570221"/>
              </a:xfrm>
              <a:prstGeom prst="rect">
                <a:avLst/>
              </a:prstGeom>
              <a:blipFill>
                <a:blip r:embed="rId2"/>
                <a:stretch>
                  <a:fillRect/>
                </a:stretch>
              </a:blipFill>
            </p:spPr>
            <p:txBody>
              <a:bodyPr/>
              <a:lstStyle/>
              <a:p>
                <a:r>
                  <a:rPr lang="en-US">
                    <a:noFill/>
                  </a:rPr>
                  <a:t> </a:t>
                </a:r>
              </a:p>
            </p:txBody>
          </p:sp>
        </mc:Fallback>
      </mc:AlternateContent>
      <p:grpSp>
        <p:nvGrpSpPr>
          <p:cNvPr id="34" name="그룹 33"/>
          <p:cNvGrpSpPr/>
          <p:nvPr/>
        </p:nvGrpSpPr>
        <p:grpSpPr>
          <a:xfrm>
            <a:off x="4501662" y="3487615"/>
            <a:ext cx="4829318" cy="2014011"/>
            <a:chOff x="1997015" y="3136853"/>
            <a:chExt cx="4913149" cy="2092347"/>
          </a:xfrm>
        </p:grpSpPr>
        <p:grpSp>
          <p:nvGrpSpPr>
            <p:cNvPr id="8" name="그룹 7"/>
            <p:cNvGrpSpPr/>
            <p:nvPr/>
          </p:nvGrpSpPr>
          <p:grpSpPr>
            <a:xfrm>
              <a:off x="2246980" y="4496995"/>
              <a:ext cx="4663184" cy="732205"/>
              <a:chOff x="2246980" y="4797152"/>
              <a:chExt cx="4663184" cy="732205"/>
            </a:xfrm>
          </p:grpSpPr>
          <p:cxnSp>
            <p:nvCxnSpPr>
              <p:cNvPr id="15" name="직선 연결선 14"/>
              <p:cNvCxnSpPr/>
              <p:nvPr/>
            </p:nvCxnSpPr>
            <p:spPr>
              <a:xfrm>
                <a:off x="2339752" y="4797152"/>
                <a:ext cx="4320480"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2346898" y="4800733"/>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46980" y="4857333"/>
                <a:ext cx="216024"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0</a:t>
                </a:r>
                <a:endParaRPr lang="ko-KR" altLang="en-US" sz="1200" b="1" dirty="0">
                  <a:solidFill>
                    <a:prstClr val="black"/>
                  </a:solidFill>
                  <a:latin typeface="맑은 고딕" pitchFamily="50" charset="-127"/>
                  <a:ea typeface="맑은 고딕" pitchFamily="50" charset="-127"/>
                </a:endParaRPr>
              </a:p>
            </p:txBody>
          </p:sp>
          <p:cxnSp>
            <p:nvCxnSpPr>
              <p:cNvPr id="18" name="직선 연결선 17"/>
              <p:cNvCxnSpPr/>
              <p:nvPr/>
            </p:nvCxnSpPr>
            <p:spPr>
              <a:xfrm>
                <a:off x="305983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4380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20</a:t>
                </a:r>
                <a:endParaRPr lang="ko-KR" altLang="en-US" sz="1200" b="1" dirty="0">
                  <a:solidFill>
                    <a:prstClr val="black"/>
                  </a:solidFill>
                  <a:latin typeface="맑은 고딕" pitchFamily="50" charset="-127"/>
                  <a:ea typeface="맑은 고딕" pitchFamily="50" charset="-127"/>
                </a:endParaRPr>
              </a:p>
            </p:txBody>
          </p:sp>
          <p:cxnSp>
            <p:nvCxnSpPr>
              <p:cNvPr id="20" name="직선 연결선 19"/>
              <p:cNvCxnSpPr/>
              <p:nvPr/>
            </p:nvCxnSpPr>
            <p:spPr>
              <a:xfrm>
                <a:off x="377991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6388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40</a:t>
                </a:r>
                <a:endParaRPr lang="ko-KR" altLang="en-US" sz="1200" b="1" dirty="0">
                  <a:solidFill>
                    <a:prstClr val="black"/>
                  </a:solidFill>
                  <a:latin typeface="맑은 고딕" pitchFamily="50" charset="-127"/>
                  <a:ea typeface="맑은 고딕" pitchFamily="50" charset="-127"/>
                </a:endParaRPr>
              </a:p>
            </p:txBody>
          </p:sp>
          <p:cxnSp>
            <p:nvCxnSpPr>
              <p:cNvPr id="22" name="직선 연결선 21"/>
              <p:cNvCxnSpPr/>
              <p:nvPr/>
            </p:nvCxnSpPr>
            <p:spPr>
              <a:xfrm>
                <a:off x="449999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8396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60</a:t>
                </a:r>
                <a:endParaRPr lang="ko-KR" altLang="en-US" sz="1200" b="1" dirty="0">
                  <a:solidFill>
                    <a:prstClr val="black"/>
                  </a:solidFill>
                  <a:latin typeface="맑은 고딕" pitchFamily="50" charset="-127"/>
                  <a:ea typeface="맑은 고딕" pitchFamily="50" charset="-127"/>
                </a:endParaRPr>
              </a:p>
            </p:txBody>
          </p:sp>
          <p:cxnSp>
            <p:nvCxnSpPr>
              <p:cNvPr id="24" name="직선 연결선 23"/>
              <p:cNvCxnSpPr/>
              <p:nvPr/>
            </p:nvCxnSpPr>
            <p:spPr>
              <a:xfrm>
                <a:off x="522007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00404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80</a:t>
                </a:r>
                <a:endParaRPr lang="ko-KR" altLang="en-US" sz="1200" b="1" dirty="0">
                  <a:solidFill>
                    <a:prstClr val="black"/>
                  </a:solidFill>
                  <a:latin typeface="맑은 고딕" pitchFamily="50" charset="-127"/>
                  <a:ea typeface="맑은 고딕" pitchFamily="50" charset="-127"/>
                </a:endParaRPr>
              </a:p>
            </p:txBody>
          </p:sp>
          <p:cxnSp>
            <p:nvCxnSpPr>
              <p:cNvPr id="26" name="직선 연결선 25"/>
              <p:cNvCxnSpPr/>
              <p:nvPr/>
            </p:nvCxnSpPr>
            <p:spPr>
              <a:xfrm>
                <a:off x="594015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93648" y="4853752"/>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100</a:t>
                </a:r>
                <a:endParaRPr lang="ko-KR" altLang="en-US" sz="1200" b="1" dirty="0">
                  <a:solidFill>
                    <a:prstClr val="black"/>
                  </a:solidFill>
                  <a:latin typeface="맑은 고딕" pitchFamily="50" charset="-127"/>
                  <a:ea typeface="맑은 고딕" pitchFamily="50" charset="-127"/>
                </a:endParaRPr>
              </a:p>
            </p:txBody>
          </p:sp>
          <p:cxnSp>
            <p:nvCxnSpPr>
              <p:cNvPr id="28" name="직선 연결선 27"/>
              <p:cNvCxnSpPr/>
              <p:nvPr/>
            </p:nvCxnSpPr>
            <p:spPr>
              <a:xfrm>
                <a:off x="665261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406108" y="4853752"/>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120</a:t>
                </a:r>
                <a:endParaRPr lang="ko-KR" altLang="en-US" sz="1200" b="1" dirty="0">
                  <a:solidFill>
                    <a:prstClr val="black"/>
                  </a:solidFill>
                  <a:latin typeface="맑은 고딕" pitchFamily="50" charset="-127"/>
                  <a:ea typeface="맑은 고딕" pitchFamily="50" charset="-127"/>
                </a:endParaRPr>
              </a:p>
            </p:txBody>
          </p:sp>
          <p:sp>
            <p:nvSpPr>
              <p:cNvPr id="30" name="TextBox 29"/>
              <p:cNvSpPr txBox="1"/>
              <p:nvPr/>
            </p:nvSpPr>
            <p:spPr>
              <a:xfrm>
                <a:off x="3757052" y="5221580"/>
                <a:ext cx="1512168" cy="307777"/>
              </a:xfrm>
              <a:prstGeom prst="rect">
                <a:avLst/>
              </a:prstGeom>
              <a:noFill/>
            </p:spPr>
            <p:txBody>
              <a:bodyPr wrap="square" rtlCol="0">
                <a:spAutoFit/>
              </a:bodyPr>
              <a:lstStyle/>
              <a:p>
                <a:pPr algn="ctr"/>
                <a:r>
                  <a:rPr lang="en-US" altLang="ko-KR" sz="1400" b="1" dirty="0">
                    <a:solidFill>
                      <a:prstClr val="black"/>
                    </a:solidFill>
                    <a:latin typeface="맑은 고딕" pitchFamily="50" charset="-127"/>
                    <a:ea typeface="맑은 고딕" pitchFamily="50" charset="-127"/>
                  </a:rPr>
                  <a:t>Time (Second)</a:t>
                </a:r>
                <a:endParaRPr lang="ko-KR" altLang="en-US" sz="1400" b="1" dirty="0">
                  <a:solidFill>
                    <a:prstClr val="black"/>
                  </a:solidFill>
                  <a:latin typeface="맑은 고딕" pitchFamily="50" charset="-127"/>
                  <a:ea typeface="맑은 고딕" pitchFamily="50" charset="-127"/>
                </a:endParaRPr>
              </a:p>
            </p:txBody>
          </p:sp>
        </p:grpSp>
        <p:sp>
          <p:nvSpPr>
            <p:cNvPr id="9" name="직사각형 8"/>
            <p:cNvSpPr/>
            <p:nvPr/>
          </p:nvSpPr>
          <p:spPr>
            <a:xfrm>
              <a:off x="2339752" y="3743941"/>
              <a:ext cx="3606398" cy="718453"/>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0" name="직사각형 9"/>
            <p:cNvSpPr/>
            <p:nvPr/>
          </p:nvSpPr>
          <p:spPr>
            <a:xfrm>
              <a:off x="5940152" y="3743391"/>
              <a:ext cx="360000" cy="719003"/>
            </a:xfrm>
            <a:prstGeom prst="rect">
              <a:avLst/>
            </a:prstGeom>
            <a:pattFill prst="wdDnDiag">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1" name="직사각형 10"/>
            <p:cNvSpPr/>
            <p:nvPr/>
          </p:nvSpPr>
          <p:spPr>
            <a:xfrm>
              <a:off x="6300152" y="3743391"/>
              <a:ext cx="360000" cy="719003"/>
            </a:xfrm>
            <a:prstGeom prst="rect">
              <a:avLst/>
            </a:prstGeom>
            <a:pattFill prst="ltHorz">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2" name="TextBox 11"/>
            <p:cNvSpPr txBox="1"/>
            <p:nvPr/>
          </p:nvSpPr>
          <p:spPr>
            <a:xfrm>
              <a:off x="3924442" y="3444240"/>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13" name="TextBox 12"/>
            <p:cNvSpPr txBox="1"/>
            <p:nvPr/>
          </p:nvSpPr>
          <p:spPr>
            <a:xfrm>
              <a:off x="5940152" y="3444240"/>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14" name="TextBox 13"/>
            <p:cNvSpPr txBox="1"/>
            <p:nvPr/>
          </p:nvSpPr>
          <p:spPr>
            <a:xfrm>
              <a:off x="6300192" y="3450783"/>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a:t>
              </a:r>
              <a:endParaRPr lang="ko-KR" altLang="en-US" sz="1400" dirty="0">
                <a:solidFill>
                  <a:prstClr val="black"/>
                </a:solidFill>
                <a:latin typeface="맑은 고딕" pitchFamily="50" charset="-127"/>
                <a:ea typeface="맑은 고딕" pitchFamily="50" charset="-127"/>
              </a:endParaRPr>
            </a:p>
          </p:txBody>
        </p:sp>
        <p:cxnSp>
          <p:nvCxnSpPr>
            <p:cNvPr id="32" name="직선 화살표 연결선 31"/>
            <p:cNvCxnSpPr/>
            <p:nvPr/>
          </p:nvCxnSpPr>
          <p:spPr>
            <a:xfrm>
              <a:off x="2723237" y="3460655"/>
              <a:ext cx="0" cy="28803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97015" y="3136853"/>
              <a:ext cx="1440160" cy="307777"/>
            </a:xfrm>
            <a:prstGeom prst="rect">
              <a:avLst/>
            </a:prstGeom>
            <a:noFill/>
          </p:spPr>
          <p:txBody>
            <a:bodyPr wrap="square" rtlCol="0">
              <a:spAutoFit/>
            </a:bodyPr>
            <a:lstStyle/>
            <a:p>
              <a:pPr algn="ctr"/>
              <a:r>
                <a:rPr lang="en-US" altLang="ko-KR" sz="1400" b="1" dirty="0">
                  <a:solidFill>
                    <a:prstClr val="black"/>
                  </a:solidFill>
                  <a:latin typeface="맑은 고딕" pitchFamily="50" charset="-127"/>
                  <a:ea typeface="맑은 고딕" pitchFamily="50" charset="-127"/>
                </a:rPr>
                <a:t>[B,C arrive]</a:t>
              </a:r>
              <a:endParaRPr lang="ko-KR" altLang="en-US" sz="1400" b="1" dirty="0">
                <a:solidFill>
                  <a:prstClr val="black"/>
                </a:solidFill>
                <a:latin typeface="맑은 고딕" pitchFamily="50" charset="-127"/>
                <a:ea typeface="맑은 고딕" pitchFamily="50" charset="-127"/>
              </a:endParaRPr>
            </a:p>
          </p:txBody>
        </p:sp>
      </p:grpSp>
    </p:spTree>
    <p:extLst>
      <p:ext uri="{BB962C8B-B14F-4D97-AF65-F5344CB8AC3E}">
        <p14:creationId xmlns:p14="http://schemas.microsoft.com/office/powerpoint/2010/main" val="481706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Shortest Time-to-Completion First (STCF)</a:t>
            </a:r>
            <a:endParaRPr lang="ko-KR" altLang="en-US" dirty="0"/>
          </a:p>
        </p:txBody>
      </p:sp>
      <p:sp>
        <p:nvSpPr>
          <p:cNvPr id="3" name="내용 개체 틀 2"/>
          <p:cNvSpPr>
            <a:spLocks noGrp="1"/>
          </p:cNvSpPr>
          <p:nvPr>
            <p:ph idx="1"/>
          </p:nvPr>
        </p:nvSpPr>
        <p:spPr/>
        <p:txBody>
          <a:bodyPr/>
          <a:lstStyle/>
          <a:p>
            <a:r>
              <a:rPr lang="en-US" altLang="ko-KR" dirty="0"/>
              <a:t>Add </a:t>
            </a:r>
            <a:r>
              <a:rPr lang="en-US" altLang="ko-KR" dirty="0">
                <a:solidFill>
                  <a:schemeClr val="accent6">
                    <a:lumMod val="75000"/>
                  </a:schemeClr>
                </a:solidFill>
              </a:rPr>
              <a:t>preemption</a:t>
            </a:r>
            <a:r>
              <a:rPr lang="en-US" altLang="ko-KR" dirty="0"/>
              <a:t> to SJF</a:t>
            </a:r>
          </a:p>
          <a:p>
            <a:pPr lvl="1"/>
            <a:r>
              <a:rPr lang="en-US" altLang="ko-KR" dirty="0"/>
              <a:t>Also knows as Preemptive Shortest Job First (PSJF)</a:t>
            </a:r>
          </a:p>
          <a:p>
            <a:r>
              <a:rPr lang="en-US" altLang="ko-KR" dirty="0"/>
              <a:t>A new job enters the system:</a:t>
            </a:r>
          </a:p>
          <a:p>
            <a:pPr lvl="1"/>
            <a:r>
              <a:rPr lang="en-US" altLang="ko-KR" dirty="0"/>
              <a:t>Determine of the remaining jobs and new job</a:t>
            </a:r>
          </a:p>
          <a:p>
            <a:pPr lvl="1"/>
            <a:r>
              <a:rPr lang="en-US" altLang="ko-KR" dirty="0"/>
              <a:t>Schedule the job which has the lest time left</a:t>
            </a:r>
          </a:p>
          <a:p>
            <a:pPr lvl="1"/>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47</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Tree>
    <p:extLst>
      <p:ext uri="{BB962C8B-B14F-4D97-AF65-F5344CB8AC3E}">
        <p14:creationId xmlns:p14="http://schemas.microsoft.com/office/powerpoint/2010/main" val="25783842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Shortest Time-to-Completion First (STCF)</a:t>
            </a:r>
            <a:endParaRPr lang="ko-KR" altLang="en-US" dirty="0"/>
          </a:p>
        </p:txBody>
      </p:sp>
      <p:sp>
        <p:nvSpPr>
          <p:cNvPr id="3" name="내용 개체 틀 2"/>
          <p:cNvSpPr>
            <a:spLocks noGrp="1"/>
          </p:cNvSpPr>
          <p:nvPr>
            <p:ph idx="1"/>
          </p:nvPr>
        </p:nvSpPr>
        <p:spPr/>
        <p:txBody>
          <a:bodyPr/>
          <a:lstStyle/>
          <a:p>
            <a:r>
              <a:rPr lang="en-US" altLang="ko-KR" dirty="0"/>
              <a:t>Example:</a:t>
            </a:r>
          </a:p>
          <a:p>
            <a:pPr lvl="1"/>
            <a:r>
              <a:rPr lang="en-US" altLang="ko-KR" dirty="0"/>
              <a:t>A arrives at t=0 and needs to run for 100 seconds.</a:t>
            </a:r>
          </a:p>
          <a:p>
            <a:pPr lvl="1"/>
            <a:r>
              <a:rPr lang="en-US" altLang="ko-KR" dirty="0"/>
              <a:t>B and C arrive at t=10 and each need to run for 10 seconds</a:t>
            </a:r>
          </a:p>
          <a:p>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48</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r>
              <a:rPr lang="en-US" altLang="ko-KR" dirty="0" err="1">
                <a:solidFill>
                  <a:prstClr val="black"/>
                </a:solidFill>
              </a:rPr>
              <a:t>Youjip</a:t>
            </a:r>
            <a:r>
              <a:rPr lang="en-US" altLang="ko-KR" dirty="0">
                <a:solidFill>
                  <a:prstClr val="black"/>
                </a:solidFill>
              </a:rPr>
              <a:t> Won</a:t>
            </a:r>
            <a:endParaRPr lang="ko-KR" altLang="en-US" dirty="0">
              <a:solidFill>
                <a:prstClr val="black"/>
              </a:solidFill>
            </a:endParaRPr>
          </a:p>
        </p:txBody>
      </p:sp>
      <p:sp>
        <p:nvSpPr>
          <p:cNvPr id="6" name="모서리가 둥근 직사각형 5"/>
          <p:cNvSpPr/>
          <p:nvPr/>
        </p:nvSpPr>
        <p:spPr>
          <a:xfrm>
            <a:off x="2289692" y="5157192"/>
            <a:ext cx="7478716" cy="792088"/>
          </a:xfrm>
          <a:prstGeom prst="roundRect">
            <a:avLst>
              <a:gd name="adj" fmla="val 12565"/>
            </a:avLst>
          </a:prstGeom>
          <a:solidFill>
            <a:srgbClr val="FFC000"/>
          </a:solidFill>
          <a:ln w="15875">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algn="ctr"/>
            <a:endParaRPr lang="en-US" altLang="ko-KR" sz="2000" b="1" dirty="0">
              <a:solidFill>
                <a:srgbClr val="FF0000"/>
              </a:solidFill>
              <a:latin typeface="맑은 고딕" panose="020B0503020000020004" pitchFamily="50" charset="-127"/>
              <a:ea typeface="맑은 고딕" panose="020B0503020000020004" pitchFamily="50" charset="-127"/>
            </a:endParaRPr>
          </a:p>
        </p:txBody>
      </p:sp>
      <mc:AlternateContent xmlns:mc="http://schemas.openxmlformats.org/markup-compatibility/2006" xmlns:a14="http://schemas.microsoft.com/office/drawing/2010/main">
        <mc:Choice Requires="a14">
          <p:sp>
            <p:nvSpPr>
              <p:cNvPr id="7" name="TextBox 6"/>
              <p:cNvSpPr txBox="1"/>
              <p:nvPr/>
            </p:nvSpPr>
            <p:spPr>
              <a:xfrm>
                <a:off x="2361701" y="5264541"/>
                <a:ext cx="7252113" cy="570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1600" b="1" i="1">
                          <a:solidFill>
                            <a:prstClr val="black"/>
                          </a:solidFill>
                          <a:latin typeface="Cambria Math"/>
                        </a:rPr>
                        <m:t>𝑨𝒗𝒆𝒓𝒂𝒈𝒆</m:t>
                      </m:r>
                      <m:r>
                        <a:rPr lang="en-US" altLang="ko-KR" sz="1600" b="1" i="1">
                          <a:solidFill>
                            <a:prstClr val="black"/>
                          </a:solidFill>
                          <a:latin typeface="Cambria Math"/>
                        </a:rPr>
                        <m:t> </m:t>
                      </m:r>
                      <m:r>
                        <a:rPr lang="en-US" altLang="ko-KR" sz="1600" b="1" i="1">
                          <a:solidFill>
                            <a:prstClr val="black"/>
                          </a:solidFill>
                          <a:latin typeface="Cambria Math"/>
                        </a:rPr>
                        <m:t>𝒕𝒖𝒓𝒏𝒂𝒓𝒐𝒖𝒏𝒅</m:t>
                      </m:r>
                      <m:r>
                        <a:rPr lang="en-US" altLang="ko-KR" sz="1600" b="1" i="1">
                          <a:solidFill>
                            <a:prstClr val="black"/>
                          </a:solidFill>
                          <a:latin typeface="Cambria Math"/>
                        </a:rPr>
                        <m:t> </m:t>
                      </m:r>
                      <m:r>
                        <a:rPr lang="en-US" altLang="ko-KR" sz="1600" b="1" i="1">
                          <a:solidFill>
                            <a:prstClr val="black"/>
                          </a:solidFill>
                          <a:latin typeface="Cambria Math"/>
                        </a:rPr>
                        <m:t>𝒕𝒊𝒎𝒆</m:t>
                      </m:r>
                      <m:r>
                        <a:rPr lang="en-US" altLang="ko-KR" sz="1600" b="1" i="1">
                          <a:solidFill>
                            <a:prstClr val="black"/>
                          </a:solidFill>
                          <a:latin typeface="Cambria Math"/>
                        </a:rPr>
                        <m:t>=</m:t>
                      </m:r>
                      <m:f>
                        <m:fPr>
                          <m:ctrlPr>
                            <a:rPr lang="en-US" altLang="ko-KR" sz="1600" b="1" i="1">
                              <a:solidFill>
                                <a:prstClr val="black"/>
                              </a:solidFill>
                              <a:latin typeface="Cambria Math" panose="02040503050406030204" pitchFamily="18" charset="0"/>
                            </a:rPr>
                          </m:ctrlPr>
                        </m:fPr>
                        <m:num>
                          <m:r>
                            <a:rPr lang="en-US" altLang="ko-KR" sz="1600" b="1" i="1">
                              <a:solidFill>
                                <a:prstClr val="black"/>
                              </a:solidFill>
                              <a:latin typeface="Cambria Math"/>
                            </a:rPr>
                            <m:t>(</m:t>
                          </m:r>
                          <m:r>
                            <a:rPr lang="en-US" altLang="ko-KR" sz="1600" b="1" i="1">
                              <a:solidFill>
                                <a:prstClr val="black"/>
                              </a:solidFill>
                              <a:latin typeface="Cambria Math"/>
                            </a:rPr>
                            <m:t>𝟏𝟐𝟎</m:t>
                          </m:r>
                          <m:r>
                            <a:rPr lang="en-US" altLang="ko-KR" sz="1600" b="1" i="1">
                              <a:solidFill>
                                <a:prstClr val="black"/>
                              </a:solidFill>
                              <a:latin typeface="Cambria Math"/>
                            </a:rPr>
                            <m:t>−</m:t>
                          </m:r>
                          <m:r>
                            <a:rPr lang="en-US" altLang="ko-KR" sz="1600" b="1" i="1">
                              <a:solidFill>
                                <a:prstClr val="black"/>
                              </a:solidFill>
                              <a:latin typeface="Cambria Math"/>
                            </a:rPr>
                            <m:t>𝟎</m:t>
                          </m:r>
                          <m:r>
                            <a:rPr lang="en-US" altLang="ko-KR" sz="1600" b="1" i="1">
                              <a:solidFill>
                                <a:prstClr val="black"/>
                              </a:solidFill>
                              <a:latin typeface="Cambria Math"/>
                            </a:rPr>
                            <m:t>)+</m:t>
                          </m:r>
                          <m:d>
                            <m:dPr>
                              <m:ctrlPr>
                                <a:rPr lang="en-US" altLang="ko-KR" sz="1600" b="1" i="1">
                                  <a:solidFill>
                                    <a:prstClr val="black"/>
                                  </a:solidFill>
                                  <a:latin typeface="Cambria Math" panose="02040503050406030204" pitchFamily="18" charset="0"/>
                                </a:rPr>
                              </m:ctrlPr>
                            </m:dPr>
                            <m:e>
                              <m:r>
                                <a:rPr lang="en-US" altLang="ko-KR" sz="1600" b="1" i="1">
                                  <a:solidFill>
                                    <a:prstClr val="black"/>
                                  </a:solidFill>
                                  <a:latin typeface="Cambria Math"/>
                                </a:rPr>
                                <m:t>𝟐𝟎</m:t>
                              </m:r>
                              <m:r>
                                <a:rPr lang="en-US" altLang="ko-KR" sz="1600" b="1" i="1">
                                  <a:solidFill>
                                    <a:prstClr val="black"/>
                                  </a:solidFill>
                                  <a:latin typeface="Cambria Math"/>
                                </a:rPr>
                                <m:t>−</m:t>
                              </m:r>
                              <m:r>
                                <a:rPr lang="en-US" altLang="ko-KR" sz="1600" b="1" i="1">
                                  <a:solidFill>
                                    <a:prstClr val="black"/>
                                  </a:solidFill>
                                  <a:latin typeface="Cambria Math"/>
                                </a:rPr>
                                <m:t>𝟏𝟎</m:t>
                              </m:r>
                            </m:e>
                          </m:d>
                          <m:r>
                            <a:rPr lang="en-US" altLang="ko-KR" sz="1600" b="1" i="1">
                              <a:solidFill>
                                <a:prstClr val="black"/>
                              </a:solidFill>
                              <a:latin typeface="Cambria Math"/>
                            </a:rPr>
                            <m:t>+(</m:t>
                          </m:r>
                          <m:r>
                            <a:rPr lang="en-US" altLang="ko-KR" sz="1600" b="1" i="1">
                              <a:solidFill>
                                <a:prstClr val="black"/>
                              </a:solidFill>
                              <a:latin typeface="Cambria Math"/>
                            </a:rPr>
                            <m:t>𝟑𝟎</m:t>
                          </m:r>
                          <m:r>
                            <a:rPr lang="en-US" altLang="ko-KR" sz="1600" b="1" i="1">
                              <a:solidFill>
                                <a:prstClr val="black"/>
                              </a:solidFill>
                              <a:latin typeface="Cambria Math"/>
                            </a:rPr>
                            <m:t>−</m:t>
                          </m:r>
                          <m:r>
                            <a:rPr lang="en-US" altLang="ko-KR" sz="1600" b="1" i="1">
                              <a:solidFill>
                                <a:prstClr val="black"/>
                              </a:solidFill>
                              <a:latin typeface="Cambria Math"/>
                            </a:rPr>
                            <m:t>𝟏𝟎</m:t>
                          </m:r>
                          <m:r>
                            <a:rPr lang="en-US" altLang="ko-KR" sz="1600" b="1" i="1">
                              <a:solidFill>
                                <a:prstClr val="black"/>
                              </a:solidFill>
                              <a:latin typeface="Cambria Math"/>
                            </a:rPr>
                            <m:t>)</m:t>
                          </m:r>
                        </m:num>
                        <m:den>
                          <m:r>
                            <a:rPr lang="en-US" altLang="ko-KR" sz="1600" b="1" i="1">
                              <a:solidFill>
                                <a:prstClr val="black"/>
                              </a:solidFill>
                              <a:latin typeface="Cambria Math"/>
                            </a:rPr>
                            <m:t>𝟑</m:t>
                          </m:r>
                        </m:den>
                      </m:f>
                      <m:r>
                        <a:rPr lang="en-US" altLang="ko-KR" sz="1600" b="1" i="1">
                          <a:solidFill>
                            <a:prstClr val="black"/>
                          </a:solidFill>
                          <a:latin typeface="Cambria Math"/>
                        </a:rPr>
                        <m:t>=</m:t>
                      </m:r>
                      <m:r>
                        <a:rPr lang="en-US" altLang="ko-KR" sz="1600" b="1" i="1">
                          <a:solidFill>
                            <a:prstClr val="black"/>
                          </a:solidFill>
                          <a:latin typeface="Cambria Math"/>
                        </a:rPr>
                        <m:t>𝟓𝟎</m:t>
                      </m:r>
                      <m:r>
                        <a:rPr lang="en-US" altLang="ko-KR" sz="1600" b="1" i="1">
                          <a:solidFill>
                            <a:srgbClr val="FF0000"/>
                          </a:solidFill>
                          <a:latin typeface="Cambria Math"/>
                        </a:rPr>
                        <m:t> </m:t>
                      </m:r>
                      <m:r>
                        <a:rPr lang="en-US" altLang="ko-KR" sz="1600" b="1" i="1">
                          <a:solidFill>
                            <a:prstClr val="black"/>
                          </a:solidFill>
                          <a:latin typeface="Cambria Math"/>
                        </a:rPr>
                        <m:t>𝒔𝒆𝒄</m:t>
                      </m:r>
                    </m:oMath>
                  </m:oMathPara>
                </a14:m>
                <a:endParaRPr lang="ko-KR" altLang="en-US" sz="1600" b="1"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361701" y="5264541"/>
                <a:ext cx="7252113" cy="570221"/>
              </a:xfrm>
              <a:prstGeom prst="rect">
                <a:avLst/>
              </a:prstGeom>
              <a:blipFill>
                <a:blip r:embed="rId2"/>
                <a:stretch>
                  <a:fillRect/>
                </a:stretch>
              </a:blipFill>
            </p:spPr>
            <p:txBody>
              <a:bodyPr/>
              <a:lstStyle/>
              <a:p>
                <a:r>
                  <a:rPr lang="en-US">
                    <a:noFill/>
                  </a:rPr>
                  <a:t> </a:t>
                </a:r>
              </a:p>
            </p:txBody>
          </p:sp>
        </mc:Fallback>
      </mc:AlternateContent>
      <p:grpSp>
        <p:nvGrpSpPr>
          <p:cNvPr id="36" name="그룹 35"/>
          <p:cNvGrpSpPr/>
          <p:nvPr/>
        </p:nvGrpSpPr>
        <p:grpSpPr>
          <a:xfrm>
            <a:off x="3521016" y="3108412"/>
            <a:ext cx="4913149" cy="2092347"/>
            <a:chOff x="1997015" y="2708920"/>
            <a:chExt cx="4913149" cy="2092347"/>
          </a:xfrm>
        </p:grpSpPr>
        <p:grpSp>
          <p:nvGrpSpPr>
            <p:cNvPr id="9" name="그룹 8"/>
            <p:cNvGrpSpPr/>
            <p:nvPr/>
          </p:nvGrpSpPr>
          <p:grpSpPr>
            <a:xfrm>
              <a:off x="2246980" y="4069062"/>
              <a:ext cx="4663184" cy="732205"/>
              <a:chOff x="2246980" y="4797152"/>
              <a:chExt cx="4663184" cy="732205"/>
            </a:xfrm>
          </p:grpSpPr>
          <p:cxnSp>
            <p:nvCxnSpPr>
              <p:cNvPr id="18" name="직선 연결선 17"/>
              <p:cNvCxnSpPr/>
              <p:nvPr/>
            </p:nvCxnSpPr>
            <p:spPr>
              <a:xfrm>
                <a:off x="2339752" y="4797152"/>
                <a:ext cx="4320480"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2346898" y="4800733"/>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46980" y="4857333"/>
                <a:ext cx="216024"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0</a:t>
                </a:r>
                <a:endParaRPr lang="ko-KR" altLang="en-US" sz="1200" b="1" dirty="0">
                  <a:solidFill>
                    <a:prstClr val="black"/>
                  </a:solidFill>
                  <a:latin typeface="맑은 고딕" pitchFamily="50" charset="-127"/>
                  <a:ea typeface="맑은 고딕" pitchFamily="50" charset="-127"/>
                </a:endParaRPr>
              </a:p>
            </p:txBody>
          </p:sp>
          <p:cxnSp>
            <p:nvCxnSpPr>
              <p:cNvPr id="21" name="직선 연결선 20"/>
              <p:cNvCxnSpPr/>
              <p:nvPr/>
            </p:nvCxnSpPr>
            <p:spPr>
              <a:xfrm>
                <a:off x="305983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84380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20</a:t>
                </a:r>
                <a:endParaRPr lang="ko-KR" altLang="en-US" sz="1200" b="1" dirty="0">
                  <a:solidFill>
                    <a:prstClr val="black"/>
                  </a:solidFill>
                  <a:latin typeface="맑은 고딕" pitchFamily="50" charset="-127"/>
                  <a:ea typeface="맑은 고딕" pitchFamily="50" charset="-127"/>
                </a:endParaRPr>
              </a:p>
            </p:txBody>
          </p:sp>
          <p:cxnSp>
            <p:nvCxnSpPr>
              <p:cNvPr id="23" name="직선 연결선 22"/>
              <p:cNvCxnSpPr/>
              <p:nvPr/>
            </p:nvCxnSpPr>
            <p:spPr>
              <a:xfrm>
                <a:off x="377991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56388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40</a:t>
                </a:r>
                <a:endParaRPr lang="ko-KR" altLang="en-US" sz="1200" b="1" dirty="0">
                  <a:solidFill>
                    <a:prstClr val="black"/>
                  </a:solidFill>
                  <a:latin typeface="맑은 고딕" pitchFamily="50" charset="-127"/>
                  <a:ea typeface="맑은 고딕" pitchFamily="50" charset="-127"/>
                </a:endParaRPr>
              </a:p>
            </p:txBody>
          </p:sp>
          <p:cxnSp>
            <p:nvCxnSpPr>
              <p:cNvPr id="25" name="직선 연결선 24"/>
              <p:cNvCxnSpPr/>
              <p:nvPr/>
            </p:nvCxnSpPr>
            <p:spPr>
              <a:xfrm>
                <a:off x="449999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28396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60</a:t>
                </a:r>
                <a:endParaRPr lang="ko-KR" altLang="en-US" sz="1200" b="1" dirty="0">
                  <a:solidFill>
                    <a:prstClr val="black"/>
                  </a:solidFill>
                  <a:latin typeface="맑은 고딕" pitchFamily="50" charset="-127"/>
                  <a:ea typeface="맑은 고딕" pitchFamily="50" charset="-127"/>
                </a:endParaRPr>
              </a:p>
            </p:txBody>
          </p:sp>
          <p:cxnSp>
            <p:nvCxnSpPr>
              <p:cNvPr id="27" name="직선 연결선 26"/>
              <p:cNvCxnSpPr/>
              <p:nvPr/>
            </p:nvCxnSpPr>
            <p:spPr>
              <a:xfrm>
                <a:off x="522007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00404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80</a:t>
                </a:r>
                <a:endParaRPr lang="ko-KR" altLang="en-US" sz="1200" b="1" dirty="0">
                  <a:solidFill>
                    <a:prstClr val="black"/>
                  </a:solidFill>
                  <a:latin typeface="맑은 고딕" pitchFamily="50" charset="-127"/>
                  <a:ea typeface="맑은 고딕" pitchFamily="50" charset="-127"/>
                </a:endParaRPr>
              </a:p>
            </p:txBody>
          </p:sp>
          <p:cxnSp>
            <p:nvCxnSpPr>
              <p:cNvPr id="29" name="직선 연결선 28"/>
              <p:cNvCxnSpPr/>
              <p:nvPr/>
            </p:nvCxnSpPr>
            <p:spPr>
              <a:xfrm>
                <a:off x="594015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693648" y="4853752"/>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100</a:t>
                </a:r>
                <a:endParaRPr lang="ko-KR" altLang="en-US" sz="1200" b="1" dirty="0">
                  <a:solidFill>
                    <a:prstClr val="black"/>
                  </a:solidFill>
                  <a:latin typeface="맑은 고딕" pitchFamily="50" charset="-127"/>
                  <a:ea typeface="맑은 고딕" pitchFamily="50" charset="-127"/>
                </a:endParaRPr>
              </a:p>
            </p:txBody>
          </p:sp>
          <p:cxnSp>
            <p:nvCxnSpPr>
              <p:cNvPr id="31" name="직선 연결선 30"/>
              <p:cNvCxnSpPr/>
              <p:nvPr/>
            </p:nvCxnSpPr>
            <p:spPr>
              <a:xfrm>
                <a:off x="665261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406108" y="4853752"/>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120</a:t>
                </a:r>
                <a:endParaRPr lang="ko-KR" altLang="en-US" sz="1200" b="1" dirty="0">
                  <a:solidFill>
                    <a:prstClr val="black"/>
                  </a:solidFill>
                  <a:latin typeface="맑은 고딕" pitchFamily="50" charset="-127"/>
                  <a:ea typeface="맑은 고딕" pitchFamily="50" charset="-127"/>
                </a:endParaRPr>
              </a:p>
            </p:txBody>
          </p:sp>
          <p:sp>
            <p:nvSpPr>
              <p:cNvPr id="33" name="TextBox 32"/>
              <p:cNvSpPr txBox="1"/>
              <p:nvPr/>
            </p:nvSpPr>
            <p:spPr>
              <a:xfrm>
                <a:off x="3757052" y="5221580"/>
                <a:ext cx="1512168" cy="307777"/>
              </a:xfrm>
              <a:prstGeom prst="rect">
                <a:avLst/>
              </a:prstGeom>
              <a:noFill/>
            </p:spPr>
            <p:txBody>
              <a:bodyPr wrap="square" rtlCol="0">
                <a:spAutoFit/>
              </a:bodyPr>
              <a:lstStyle/>
              <a:p>
                <a:pPr algn="ctr"/>
                <a:r>
                  <a:rPr lang="en-US" altLang="ko-KR" sz="1400" b="1" dirty="0">
                    <a:solidFill>
                      <a:prstClr val="black"/>
                    </a:solidFill>
                    <a:latin typeface="맑은 고딕" pitchFamily="50" charset="-127"/>
                    <a:ea typeface="맑은 고딕" pitchFamily="50" charset="-127"/>
                  </a:rPr>
                  <a:t>Time (Second)</a:t>
                </a:r>
                <a:endParaRPr lang="ko-KR" altLang="en-US" sz="1400" b="1" dirty="0">
                  <a:solidFill>
                    <a:prstClr val="black"/>
                  </a:solidFill>
                  <a:latin typeface="맑은 고딕" pitchFamily="50" charset="-127"/>
                  <a:ea typeface="맑은 고딕" pitchFamily="50" charset="-127"/>
                </a:endParaRPr>
              </a:p>
            </p:txBody>
          </p:sp>
        </p:grpSp>
        <p:sp>
          <p:nvSpPr>
            <p:cNvPr id="10" name="직사각형 9"/>
            <p:cNvSpPr/>
            <p:nvPr/>
          </p:nvSpPr>
          <p:spPr>
            <a:xfrm>
              <a:off x="2339752" y="3316008"/>
              <a:ext cx="360000" cy="718453"/>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1" name="직사각형 10"/>
            <p:cNvSpPr/>
            <p:nvPr/>
          </p:nvSpPr>
          <p:spPr>
            <a:xfrm>
              <a:off x="2699792" y="3315458"/>
              <a:ext cx="360000" cy="719003"/>
            </a:xfrm>
            <a:prstGeom prst="rect">
              <a:avLst/>
            </a:prstGeom>
            <a:pattFill prst="wdDnDiag">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2" name="직사각형 11"/>
            <p:cNvSpPr/>
            <p:nvPr/>
          </p:nvSpPr>
          <p:spPr>
            <a:xfrm>
              <a:off x="3059792" y="3315458"/>
              <a:ext cx="360000" cy="719003"/>
            </a:xfrm>
            <a:prstGeom prst="rect">
              <a:avLst/>
            </a:prstGeom>
            <a:pattFill prst="ltHorz">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3" name="TextBox 12"/>
            <p:cNvSpPr txBox="1"/>
            <p:nvPr/>
          </p:nvSpPr>
          <p:spPr>
            <a:xfrm>
              <a:off x="2339752" y="3016307"/>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14" name="TextBox 13"/>
            <p:cNvSpPr txBox="1"/>
            <p:nvPr/>
          </p:nvSpPr>
          <p:spPr>
            <a:xfrm>
              <a:off x="2699792" y="3016307"/>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15" name="TextBox 14"/>
            <p:cNvSpPr txBox="1"/>
            <p:nvPr/>
          </p:nvSpPr>
          <p:spPr>
            <a:xfrm>
              <a:off x="3059832" y="3022850"/>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a:t>
              </a:r>
              <a:endParaRPr lang="ko-KR" altLang="en-US" sz="1400" dirty="0">
                <a:solidFill>
                  <a:prstClr val="black"/>
                </a:solidFill>
                <a:latin typeface="맑은 고딕" pitchFamily="50" charset="-127"/>
                <a:ea typeface="맑은 고딕" pitchFamily="50" charset="-127"/>
              </a:endParaRPr>
            </a:p>
          </p:txBody>
        </p:sp>
        <p:cxnSp>
          <p:nvCxnSpPr>
            <p:cNvPr id="16" name="직선 화살표 연결선 15"/>
            <p:cNvCxnSpPr/>
            <p:nvPr/>
          </p:nvCxnSpPr>
          <p:spPr>
            <a:xfrm>
              <a:off x="2723237" y="3032722"/>
              <a:ext cx="0" cy="28803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997015" y="2708920"/>
              <a:ext cx="1440160" cy="307777"/>
            </a:xfrm>
            <a:prstGeom prst="rect">
              <a:avLst/>
            </a:prstGeom>
            <a:noFill/>
          </p:spPr>
          <p:txBody>
            <a:bodyPr wrap="square" rtlCol="0">
              <a:spAutoFit/>
            </a:bodyPr>
            <a:lstStyle/>
            <a:p>
              <a:pPr algn="ctr"/>
              <a:r>
                <a:rPr lang="en-US" altLang="ko-KR" sz="1400" b="1" dirty="0">
                  <a:solidFill>
                    <a:prstClr val="black"/>
                  </a:solidFill>
                  <a:latin typeface="맑은 고딕" pitchFamily="50" charset="-127"/>
                  <a:ea typeface="맑은 고딕" pitchFamily="50" charset="-127"/>
                </a:rPr>
                <a:t>[B,C arrive]</a:t>
              </a:r>
              <a:endParaRPr lang="ko-KR" altLang="en-US" sz="1400" b="1" dirty="0">
                <a:solidFill>
                  <a:prstClr val="black"/>
                </a:solidFill>
                <a:latin typeface="맑은 고딕" pitchFamily="50" charset="-127"/>
                <a:ea typeface="맑은 고딕" pitchFamily="50" charset="-127"/>
              </a:endParaRPr>
            </a:p>
          </p:txBody>
        </p:sp>
        <p:sp>
          <p:nvSpPr>
            <p:cNvPr id="34" name="직사각형 33"/>
            <p:cNvSpPr/>
            <p:nvPr/>
          </p:nvSpPr>
          <p:spPr>
            <a:xfrm>
              <a:off x="3419792" y="3315459"/>
              <a:ext cx="3232820" cy="719002"/>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5" name="TextBox 34"/>
            <p:cNvSpPr txBox="1"/>
            <p:nvPr/>
          </p:nvSpPr>
          <p:spPr>
            <a:xfrm>
              <a:off x="4716056" y="3020397"/>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grpSp>
    </p:spTree>
    <p:extLst>
      <p:ext uri="{BB962C8B-B14F-4D97-AF65-F5344CB8AC3E}">
        <p14:creationId xmlns:p14="http://schemas.microsoft.com/office/powerpoint/2010/main" val="18658620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New scheduling metric: Response time</a:t>
            </a:r>
            <a:endParaRPr lang="ko-KR" altLang="en-US" dirty="0"/>
          </a:p>
        </p:txBody>
      </p:sp>
      <p:sp>
        <p:nvSpPr>
          <p:cNvPr id="3" name="내용 개체 틀 2"/>
          <p:cNvSpPr>
            <a:spLocks noGrp="1"/>
          </p:cNvSpPr>
          <p:nvPr>
            <p:ph idx="1"/>
          </p:nvPr>
        </p:nvSpPr>
        <p:spPr/>
        <p:txBody>
          <a:bodyPr/>
          <a:lstStyle/>
          <a:p>
            <a:r>
              <a:rPr lang="en-US" altLang="ko-KR" dirty="0"/>
              <a:t>The time from </a:t>
            </a:r>
            <a:r>
              <a:rPr lang="en-US" altLang="ko-KR" b="1" dirty="0"/>
              <a:t>when the job arrives </a:t>
            </a:r>
            <a:r>
              <a:rPr lang="en-US" altLang="ko-KR" dirty="0"/>
              <a:t>to the </a:t>
            </a:r>
            <a:r>
              <a:rPr lang="en-US" altLang="ko-KR" b="1" dirty="0"/>
              <a:t>first time it is scheduled</a:t>
            </a:r>
            <a:r>
              <a:rPr lang="en-US" altLang="ko-KR" dirty="0"/>
              <a:t>.</a:t>
            </a:r>
          </a:p>
          <a:p>
            <a:endParaRPr lang="en-US" altLang="ko-KR" dirty="0"/>
          </a:p>
          <a:p>
            <a:endParaRPr lang="en-US" altLang="ko-KR" dirty="0"/>
          </a:p>
          <a:p>
            <a:pPr lvl="1"/>
            <a:r>
              <a:rPr lang="en-US" altLang="ko-KR" dirty="0"/>
              <a:t>STCF and related disciplines are not particularly good for response time.</a:t>
            </a:r>
          </a:p>
          <a:p>
            <a:pPr lvl="1"/>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49</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en-US" altLang="ko-KR" dirty="0" err="1">
              <a:solidFill>
                <a:prstClr val="black"/>
              </a:solidFill>
            </a:endParaRPr>
          </a:p>
        </p:txBody>
      </p:sp>
      <mc:AlternateContent xmlns:mc="http://schemas.openxmlformats.org/markup-compatibility/2006" xmlns:a14="http://schemas.microsoft.com/office/drawing/2010/main">
        <mc:Choice Requires="a14">
          <p:sp>
            <p:nvSpPr>
              <p:cNvPr id="6" name="TextBox 5"/>
              <p:cNvSpPr txBox="1"/>
              <p:nvPr/>
            </p:nvSpPr>
            <p:spPr>
              <a:xfrm>
                <a:off x="4038600" y="2560380"/>
                <a:ext cx="3739998" cy="429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000" b="1" i="1">
                              <a:solidFill>
                                <a:srgbClr val="1F497D"/>
                              </a:solidFill>
                              <a:latin typeface="Cambria Math" panose="02040503050406030204" pitchFamily="18" charset="0"/>
                            </a:rPr>
                          </m:ctrlPr>
                        </m:sSubPr>
                        <m:e>
                          <m:r>
                            <a:rPr lang="en-US" altLang="ko-KR" sz="2000" b="1" i="1">
                              <a:solidFill>
                                <a:srgbClr val="1F497D"/>
                              </a:solidFill>
                              <a:latin typeface="Cambria Math"/>
                            </a:rPr>
                            <m:t>𝑻</m:t>
                          </m:r>
                        </m:e>
                        <m:sub>
                          <m:r>
                            <a:rPr lang="en-US" altLang="ko-KR" sz="2000" b="1" i="1">
                              <a:solidFill>
                                <a:srgbClr val="1F497D"/>
                              </a:solidFill>
                              <a:latin typeface="Cambria Math"/>
                            </a:rPr>
                            <m:t>𝒓𝒆𝒔𝒑𝒐𝒏𝒔𝒆</m:t>
                          </m:r>
                        </m:sub>
                      </m:sSub>
                      <m:r>
                        <a:rPr lang="en-US" altLang="ko-KR" sz="2000" b="1" i="1">
                          <a:solidFill>
                            <a:srgbClr val="1F497D"/>
                          </a:solidFill>
                          <a:latin typeface="Cambria Math"/>
                        </a:rPr>
                        <m:t>=</m:t>
                      </m:r>
                      <m:sSub>
                        <m:sSubPr>
                          <m:ctrlPr>
                            <a:rPr lang="en-US" altLang="ko-KR" sz="2000" b="1" i="1">
                              <a:solidFill>
                                <a:srgbClr val="1F497D"/>
                              </a:solidFill>
                              <a:latin typeface="Cambria Math" panose="02040503050406030204" pitchFamily="18" charset="0"/>
                            </a:rPr>
                          </m:ctrlPr>
                        </m:sSubPr>
                        <m:e>
                          <m:r>
                            <a:rPr lang="en-US" altLang="ko-KR" sz="2000" b="1" i="1">
                              <a:solidFill>
                                <a:srgbClr val="1F497D"/>
                              </a:solidFill>
                              <a:latin typeface="Cambria Math"/>
                            </a:rPr>
                            <m:t>𝑻</m:t>
                          </m:r>
                        </m:e>
                        <m:sub>
                          <m:r>
                            <a:rPr lang="en-US" altLang="ko-KR" sz="2000" b="1" i="1">
                              <a:solidFill>
                                <a:srgbClr val="1F497D"/>
                              </a:solidFill>
                              <a:latin typeface="Cambria Math"/>
                            </a:rPr>
                            <m:t>𝒇𝒊𝒓𝒔𝒕𝒓𝒖𝒏</m:t>
                          </m:r>
                        </m:sub>
                      </m:sSub>
                      <m:r>
                        <a:rPr lang="en-US" altLang="ko-KR" sz="2000" b="1" i="1">
                          <a:solidFill>
                            <a:srgbClr val="1F497D"/>
                          </a:solidFill>
                          <a:latin typeface="Cambria Math"/>
                        </a:rPr>
                        <m:t>−</m:t>
                      </m:r>
                      <m:sSub>
                        <m:sSubPr>
                          <m:ctrlPr>
                            <a:rPr lang="en-US" altLang="ko-KR" sz="2000" b="1" i="1">
                              <a:solidFill>
                                <a:srgbClr val="1F497D"/>
                              </a:solidFill>
                              <a:latin typeface="Cambria Math" panose="02040503050406030204" pitchFamily="18" charset="0"/>
                            </a:rPr>
                          </m:ctrlPr>
                        </m:sSubPr>
                        <m:e>
                          <m:r>
                            <a:rPr lang="en-US" altLang="ko-KR" sz="2000" b="1" i="1">
                              <a:solidFill>
                                <a:srgbClr val="1F497D"/>
                              </a:solidFill>
                              <a:latin typeface="Cambria Math"/>
                            </a:rPr>
                            <m:t>𝑻</m:t>
                          </m:r>
                        </m:e>
                        <m:sub>
                          <m:r>
                            <a:rPr lang="en-US" altLang="ko-KR" sz="2000" b="1" i="1">
                              <a:solidFill>
                                <a:srgbClr val="1F497D"/>
                              </a:solidFill>
                              <a:latin typeface="Cambria Math"/>
                            </a:rPr>
                            <m:t>𝒂𝒓𝒓𝒊𝒗𝒂𝒍</m:t>
                          </m:r>
                        </m:sub>
                      </m:sSub>
                    </m:oMath>
                  </m:oMathPara>
                </a14:m>
                <a:endParaRPr lang="ko-KR" altLang="en-US" sz="2000" b="1" dirty="0">
                  <a:solidFill>
                    <a:srgbClr val="1F497D"/>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038600" y="2560380"/>
                <a:ext cx="3739998" cy="429220"/>
              </a:xfrm>
              <a:prstGeom prst="rect">
                <a:avLst/>
              </a:prstGeom>
              <a:blipFill>
                <a:blip r:embed="rId2"/>
                <a:stretch>
                  <a:fillRect b="-12857"/>
                </a:stretch>
              </a:blipFill>
            </p:spPr>
            <p:txBody>
              <a:bodyPr/>
              <a:lstStyle/>
              <a:p>
                <a:r>
                  <a:rPr lang="en-US">
                    <a:noFill/>
                  </a:rPr>
                  <a:t> </a:t>
                </a:r>
              </a:p>
            </p:txBody>
          </p:sp>
        </mc:Fallback>
      </mc:AlternateContent>
      <p:sp>
        <p:nvSpPr>
          <p:cNvPr id="7" name="모서리가 둥근 직사각형 6"/>
          <p:cNvSpPr/>
          <p:nvPr/>
        </p:nvSpPr>
        <p:spPr>
          <a:xfrm>
            <a:off x="3771908" y="2312158"/>
            <a:ext cx="4648183" cy="720080"/>
          </a:xfrm>
          <a:prstGeom prst="roundRect">
            <a:avLst/>
          </a:prstGeom>
          <a:no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8" name="모서리가 둥근 직사각형 7"/>
          <p:cNvSpPr/>
          <p:nvPr/>
        </p:nvSpPr>
        <p:spPr>
          <a:xfrm>
            <a:off x="2893332" y="4208556"/>
            <a:ext cx="6624736" cy="792088"/>
          </a:xfrm>
          <a:prstGeom prst="roundRect">
            <a:avLst>
              <a:gd name="adj" fmla="val 12565"/>
            </a:avLst>
          </a:prstGeom>
          <a:solidFill>
            <a:srgbClr val="FFC000"/>
          </a:solidFill>
          <a:ln w="15875">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algn="ctr"/>
            <a:r>
              <a:rPr lang="en-US" altLang="ko-KR" sz="2000" b="1" dirty="0">
                <a:solidFill>
                  <a:prstClr val="black"/>
                </a:solidFill>
                <a:latin typeface="맑은 고딕" panose="020B0503020000020004" pitchFamily="50" charset="-127"/>
                <a:ea typeface="맑은 고딕" panose="020B0503020000020004" pitchFamily="50" charset="-127"/>
              </a:rPr>
              <a:t>How can we build a scheduler that is </a:t>
            </a:r>
          </a:p>
          <a:p>
            <a:pPr algn="ctr"/>
            <a:r>
              <a:rPr lang="en-US" altLang="ko-KR" sz="2000" b="1" dirty="0">
                <a:solidFill>
                  <a:srgbClr val="FF0000"/>
                </a:solidFill>
                <a:latin typeface="맑은 고딕" panose="020B0503020000020004" pitchFamily="50" charset="-127"/>
                <a:ea typeface="맑은 고딕" panose="020B0503020000020004" pitchFamily="50" charset="-127"/>
              </a:rPr>
              <a:t>sensitive to response time</a:t>
            </a:r>
            <a:r>
              <a:rPr lang="en-US" altLang="ko-KR" sz="2000" b="1" dirty="0">
                <a:solidFill>
                  <a:prstClr val="black"/>
                </a:solidFill>
                <a:latin typeface="맑은 고딕" panose="020B0503020000020004" pitchFamily="50" charset="-127"/>
                <a:ea typeface="맑은 고딕" panose="020B0503020000020004" pitchFamily="50" charset="-127"/>
              </a:rPr>
              <a:t>?</a:t>
            </a:r>
          </a:p>
        </p:txBody>
      </p:sp>
    </p:spTree>
    <p:extLst>
      <p:ext uri="{BB962C8B-B14F-4D97-AF65-F5344CB8AC3E}">
        <p14:creationId xmlns:p14="http://schemas.microsoft.com/office/powerpoint/2010/main" val="412046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 Process</a:t>
            </a:r>
            <a:endParaRPr lang="ko-KR" altLang="en-US" dirty="0"/>
          </a:p>
        </p:txBody>
      </p:sp>
      <p:sp>
        <p:nvSpPr>
          <p:cNvPr id="3" name="내용 개체 틀 2"/>
          <p:cNvSpPr>
            <a:spLocks noGrp="1"/>
          </p:cNvSpPr>
          <p:nvPr>
            <p:ph idx="1"/>
          </p:nvPr>
        </p:nvSpPr>
        <p:spPr/>
        <p:txBody>
          <a:bodyPr/>
          <a:lstStyle/>
          <a:p>
            <a:endParaRPr lang="en-US" altLang="ko-KR" dirty="0"/>
          </a:p>
          <a:p>
            <a:endParaRPr lang="en-US" altLang="ko-KR" dirty="0"/>
          </a:p>
          <a:p>
            <a:r>
              <a:rPr lang="en-US" altLang="ko-KR" dirty="0"/>
              <a:t>Comprising of a process:</a:t>
            </a:r>
          </a:p>
          <a:p>
            <a:pPr lvl="1"/>
            <a:r>
              <a:rPr lang="en-US" altLang="ko-KR" dirty="0"/>
              <a:t>Memory (address space)</a:t>
            </a:r>
          </a:p>
          <a:p>
            <a:pPr lvl="2"/>
            <a:r>
              <a:rPr lang="en-US" altLang="ko-KR" dirty="0"/>
              <a:t>Instructions</a:t>
            </a:r>
          </a:p>
          <a:p>
            <a:pPr lvl="2"/>
            <a:r>
              <a:rPr lang="en-US" altLang="ko-KR" dirty="0"/>
              <a:t>Data section</a:t>
            </a:r>
          </a:p>
          <a:p>
            <a:pPr lvl="1"/>
            <a:r>
              <a:rPr lang="en-US" altLang="ko-KR" dirty="0"/>
              <a:t>Registers</a:t>
            </a:r>
          </a:p>
          <a:p>
            <a:pPr lvl="2"/>
            <a:r>
              <a:rPr lang="en-US" altLang="ko-KR" dirty="0"/>
              <a:t>Program counter</a:t>
            </a:r>
          </a:p>
          <a:p>
            <a:pPr lvl="2"/>
            <a:r>
              <a:rPr lang="en-US" altLang="ko-KR" dirty="0"/>
              <a:t>Stack pointer</a:t>
            </a:r>
          </a:p>
          <a:p>
            <a:pPr lvl="1"/>
            <a:endParaRPr lang="en-US" altLang="ko-KR" dirty="0"/>
          </a:p>
          <a:p>
            <a:pPr lvl="1"/>
            <a:endParaRPr lang="en-US" altLang="ko-KR" dirty="0"/>
          </a:p>
          <a:p>
            <a:pPr lvl="1"/>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5</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6" name="모서리가 둥근 직사각형 5"/>
          <p:cNvSpPr/>
          <p:nvPr/>
        </p:nvSpPr>
        <p:spPr>
          <a:xfrm>
            <a:off x="3343972" y="1386148"/>
            <a:ext cx="5881872" cy="772838"/>
          </a:xfrm>
          <a:prstGeom prst="roundRect">
            <a:avLst/>
          </a:prstGeom>
          <a:solidFill>
            <a:srgbClr val="FFC000"/>
          </a:solidFill>
          <a:ln w="15875">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algn="ctr"/>
            <a:r>
              <a:rPr lang="en-US" altLang="ko-KR" sz="2000" b="1" dirty="0">
                <a:solidFill>
                  <a:prstClr val="black"/>
                </a:solidFill>
                <a:latin typeface="맑은 고딕" panose="020B0503020000020004" pitchFamily="50" charset="-127"/>
                <a:ea typeface="맑은 고딕" panose="020B0503020000020004" pitchFamily="50" charset="-127"/>
              </a:rPr>
              <a:t>A process is a </a:t>
            </a:r>
            <a:r>
              <a:rPr lang="en-US" altLang="ko-KR" sz="2000" b="1" dirty="0">
                <a:solidFill>
                  <a:srgbClr val="FF0000"/>
                </a:solidFill>
                <a:latin typeface="맑은 고딕" panose="020B0503020000020004" pitchFamily="50" charset="-127"/>
                <a:ea typeface="맑은 고딕" panose="020B0503020000020004" pitchFamily="50" charset="-127"/>
              </a:rPr>
              <a:t>running program</a:t>
            </a:r>
            <a:r>
              <a:rPr lang="en-US" altLang="ko-KR" sz="2000" b="1" dirty="0">
                <a:solidFill>
                  <a:prstClr val="black"/>
                </a:solidFill>
                <a:latin typeface="맑은 고딕" panose="020B0503020000020004" pitchFamily="50" charset="-127"/>
                <a:ea typeface="맑은 고딕" panose="020B0503020000020004" pitchFamily="50" charset="-127"/>
              </a:rPr>
              <a:t>.</a:t>
            </a:r>
          </a:p>
        </p:txBody>
      </p:sp>
    </p:spTree>
    <p:extLst>
      <p:ext uri="{BB962C8B-B14F-4D97-AF65-F5344CB8AC3E}">
        <p14:creationId xmlns:p14="http://schemas.microsoft.com/office/powerpoint/2010/main" val="1437674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Round Robin (RR) Scheduling</a:t>
            </a:r>
            <a:endParaRPr lang="ko-KR" altLang="en-US" dirty="0"/>
          </a:p>
        </p:txBody>
      </p:sp>
      <p:sp>
        <p:nvSpPr>
          <p:cNvPr id="3" name="내용 개체 틀 2"/>
          <p:cNvSpPr>
            <a:spLocks noGrp="1"/>
          </p:cNvSpPr>
          <p:nvPr>
            <p:ph idx="1"/>
          </p:nvPr>
        </p:nvSpPr>
        <p:spPr/>
        <p:txBody>
          <a:bodyPr/>
          <a:lstStyle/>
          <a:p>
            <a:r>
              <a:rPr lang="en-US" altLang="ko-KR" dirty="0"/>
              <a:t>Time slicing Scheduling</a:t>
            </a:r>
          </a:p>
          <a:p>
            <a:pPr lvl="1"/>
            <a:r>
              <a:rPr lang="en-US" altLang="ko-KR" dirty="0"/>
              <a:t>Run a job for a </a:t>
            </a:r>
            <a:r>
              <a:rPr lang="en-US" altLang="ko-KR" dirty="0">
                <a:solidFill>
                  <a:schemeClr val="accent6">
                    <a:lumMod val="75000"/>
                  </a:schemeClr>
                </a:solidFill>
              </a:rPr>
              <a:t>time slice </a:t>
            </a:r>
            <a:r>
              <a:rPr lang="en-US" altLang="ko-KR" dirty="0"/>
              <a:t>and then switch to the next job in the </a:t>
            </a:r>
            <a:r>
              <a:rPr lang="en-US" altLang="ko-KR" b="1" dirty="0"/>
              <a:t>run queue</a:t>
            </a:r>
            <a:r>
              <a:rPr lang="en-US" altLang="ko-KR" dirty="0"/>
              <a:t> until the jobs are finished.</a:t>
            </a:r>
          </a:p>
          <a:p>
            <a:pPr lvl="2"/>
            <a:r>
              <a:rPr lang="en-US" altLang="ko-KR" dirty="0"/>
              <a:t>Time slice is sometimes called a </a:t>
            </a:r>
            <a:r>
              <a:rPr lang="en-US" altLang="ko-KR" u="sng" dirty="0"/>
              <a:t>scheduling quantum</a:t>
            </a:r>
            <a:r>
              <a:rPr lang="en-US" altLang="ko-KR" dirty="0"/>
              <a:t>.</a:t>
            </a:r>
          </a:p>
          <a:p>
            <a:pPr lvl="1"/>
            <a:r>
              <a:rPr lang="en-US" altLang="ko-KR" dirty="0"/>
              <a:t>It repeatedly does so until the jobs are finished.</a:t>
            </a:r>
          </a:p>
          <a:p>
            <a:pPr lvl="1"/>
            <a:r>
              <a:rPr lang="en-US" altLang="ko-KR" dirty="0"/>
              <a:t>The length of a time slice must be</a:t>
            </a:r>
            <a:r>
              <a:rPr lang="en-US" altLang="ko-KR" i="1" dirty="0"/>
              <a:t> a multiple of</a:t>
            </a:r>
            <a:r>
              <a:rPr lang="en-US" altLang="ko-KR" dirty="0"/>
              <a:t> the timer-interrupt period.</a:t>
            </a:r>
          </a:p>
          <a:p>
            <a:pPr lvl="1"/>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50</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6" name="모서리가 둥근 직사각형 5"/>
          <p:cNvSpPr/>
          <p:nvPr/>
        </p:nvSpPr>
        <p:spPr>
          <a:xfrm>
            <a:off x="2567608" y="4221088"/>
            <a:ext cx="7056784" cy="864096"/>
          </a:xfrm>
          <a:prstGeom prst="roundRect">
            <a:avLst>
              <a:gd name="adj" fmla="val 12565"/>
            </a:avLst>
          </a:prstGeom>
          <a:solidFill>
            <a:srgbClr val="FFC000"/>
          </a:solidFill>
          <a:ln w="15875">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algn="ctr"/>
            <a:r>
              <a:rPr lang="en-US" altLang="ko-KR" sz="2000" b="1" dirty="0">
                <a:solidFill>
                  <a:prstClr val="black"/>
                </a:solidFill>
                <a:latin typeface="맑은 고딕" panose="020B0503020000020004" pitchFamily="50" charset="-127"/>
                <a:ea typeface="맑은 고딕" panose="020B0503020000020004" pitchFamily="50" charset="-127"/>
              </a:rPr>
              <a:t>RR is fair, but performs poorly on metrics</a:t>
            </a:r>
          </a:p>
          <a:p>
            <a:pPr algn="ctr"/>
            <a:r>
              <a:rPr lang="en-US" altLang="ko-KR" sz="2000" b="1" dirty="0">
                <a:solidFill>
                  <a:prstClr val="black"/>
                </a:solidFill>
                <a:latin typeface="맑은 고딕" panose="020B0503020000020004" pitchFamily="50" charset="-127"/>
                <a:ea typeface="맑은 고딕" panose="020B0503020000020004" pitchFamily="50" charset="-127"/>
              </a:rPr>
              <a:t>such as turnaround time</a:t>
            </a:r>
          </a:p>
        </p:txBody>
      </p:sp>
    </p:spTree>
    <p:extLst>
      <p:ext uri="{BB962C8B-B14F-4D97-AF65-F5344CB8AC3E}">
        <p14:creationId xmlns:p14="http://schemas.microsoft.com/office/powerpoint/2010/main" val="2526567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RR Scheduling Example</a:t>
            </a:r>
            <a:endParaRPr lang="ko-KR" altLang="en-US" dirty="0"/>
          </a:p>
        </p:txBody>
      </p:sp>
      <p:sp>
        <p:nvSpPr>
          <p:cNvPr id="3" name="내용 개체 틀 2"/>
          <p:cNvSpPr>
            <a:spLocks noGrp="1"/>
          </p:cNvSpPr>
          <p:nvPr>
            <p:ph idx="1"/>
          </p:nvPr>
        </p:nvSpPr>
        <p:spPr>
          <a:xfrm>
            <a:off x="509954" y="1406926"/>
            <a:ext cx="10515600" cy="4351338"/>
          </a:xfrm>
        </p:spPr>
        <p:txBody>
          <a:bodyPr>
            <a:normAutofit/>
          </a:bodyPr>
          <a:lstStyle/>
          <a:p>
            <a:r>
              <a:rPr lang="en-US" altLang="ko-KR" sz="2400" dirty="0"/>
              <a:t>A, B and C arrive at the same time.</a:t>
            </a:r>
          </a:p>
          <a:p>
            <a:r>
              <a:rPr lang="en-US" altLang="ko-KR" sz="2400" dirty="0"/>
              <a:t>They each wish to run for 5 seconds.</a:t>
            </a:r>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51</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grpSp>
        <p:nvGrpSpPr>
          <p:cNvPr id="31" name="그룹 30"/>
          <p:cNvGrpSpPr/>
          <p:nvPr/>
        </p:nvGrpSpPr>
        <p:grpSpPr>
          <a:xfrm>
            <a:off x="2412740" y="2236699"/>
            <a:ext cx="4663184" cy="1963961"/>
            <a:chOff x="2246980" y="2420888"/>
            <a:chExt cx="4663184" cy="1963961"/>
          </a:xfrm>
        </p:grpSpPr>
        <p:grpSp>
          <p:nvGrpSpPr>
            <p:cNvPr id="7" name="그룹 6"/>
            <p:cNvGrpSpPr/>
            <p:nvPr/>
          </p:nvGrpSpPr>
          <p:grpSpPr>
            <a:xfrm>
              <a:off x="2246980" y="3492693"/>
              <a:ext cx="4663184" cy="573346"/>
              <a:chOff x="2246980" y="4797152"/>
              <a:chExt cx="4663184" cy="573346"/>
            </a:xfrm>
          </p:grpSpPr>
          <p:cxnSp>
            <p:nvCxnSpPr>
              <p:cNvPr id="14" name="직선 연결선 13"/>
              <p:cNvCxnSpPr/>
              <p:nvPr/>
            </p:nvCxnSpPr>
            <p:spPr>
              <a:xfrm>
                <a:off x="2339752" y="4797152"/>
                <a:ext cx="4320480"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2346898" y="4800733"/>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246980" y="4857333"/>
                <a:ext cx="216024"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0</a:t>
                </a:r>
                <a:endParaRPr lang="ko-KR" altLang="en-US" sz="1200" b="1" dirty="0">
                  <a:solidFill>
                    <a:prstClr val="black"/>
                  </a:solidFill>
                  <a:latin typeface="맑은 고딕" pitchFamily="50" charset="-127"/>
                  <a:ea typeface="맑은 고딕" pitchFamily="50" charset="-127"/>
                </a:endParaRPr>
              </a:p>
            </p:txBody>
          </p:sp>
          <p:cxnSp>
            <p:nvCxnSpPr>
              <p:cNvPr id="17" name="직선 연결선 16"/>
              <p:cNvCxnSpPr/>
              <p:nvPr/>
            </p:nvCxnSpPr>
            <p:spPr>
              <a:xfrm>
                <a:off x="305983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4380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5</a:t>
                </a:r>
                <a:endParaRPr lang="ko-KR" altLang="en-US" sz="1200" b="1" dirty="0">
                  <a:solidFill>
                    <a:prstClr val="black"/>
                  </a:solidFill>
                  <a:latin typeface="맑은 고딕" pitchFamily="50" charset="-127"/>
                  <a:ea typeface="맑은 고딕" pitchFamily="50" charset="-127"/>
                </a:endParaRPr>
              </a:p>
            </p:txBody>
          </p:sp>
          <p:cxnSp>
            <p:nvCxnSpPr>
              <p:cNvPr id="19" name="직선 연결선 18"/>
              <p:cNvCxnSpPr/>
              <p:nvPr/>
            </p:nvCxnSpPr>
            <p:spPr>
              <a:xfrm>
                <a:off x="377991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56388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10</a:t>
                </a:r>
                <a:endParaRPr lang="ko-KR" altLang="en-US" sz="1200" b="1" dirty="0">
                  <a:solidFill>
                    <a:prstClr val="black"/>
                  </a:solidFill>
                  <a:latin typeface="맑은 고딕" pitchFamily="50" charset="-127"/>
                  <a:ea typeface="맑은 고딕" pitchFamily="50" charset="-127"/>
                </a:endParaRPr>
              </a:p>
            </p:txBody>
          </p:sp>
          <p:cxnSp>
            <p:nvCxnSpPr>
              <p:cNvPr id="21" name="직선 연결선 20"/>
              <p:cNvCxnSpPr/>
              <p:nvPr/>
            </p:nvCxnSpPr>
            <p:spPr>
              <a:xfrm>
                <a:off x="449999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396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15</a:t>
                </a:r>
                <a:endParaRPr lang="ko-KR" altLang="en-US" sz="1200" b="1" dirty="0">
                  <a:solidFill>
                    <a:prstClr val="black"/>
                  </a:solidFill>
                  <a:latin typeface="맑은 고딕" pitchFamily="50" charset="-127"/>
                  <a:ea typeface="맑은 고딕" pitchFamily="50" charset="-127"/>
                </a:endParaRPr>
              </a:p>
            </p:txBody>
          </p:sp>
          <p:cxnSp>
            <p:nvCxnSpPr>
              <p:cNvPr id="23" name="직선 연결선 22"/>
              <p:cNvCxnSpPr/>
              <p:nvPr/>
            </p:nvCxnSpPr>
            <p:spPr>
              <a:xfrm>
                <a:off x="522007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0404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20</a:t>
                </a:r>
                <a:endParaRPr lang="ko-KR" altLang="en-US" sz="1200" b="1" dirty="0">
                  <a:solidFill>
                    <a:prstClr val="black"/>
                  </a:solidFill>
                  <a:latin typeface="맑은 고딕" pitchFamily="50" charset="-127"/>
                  <a:ea typeface="맑은 고딕" pitchFamily="50" charset="-127"/>
                </a:endParaRPr>
              </a:p>
            </p:txBody>
          </p:sp>
          <p:cxnSp>
            <p:nvCxnSpPr>
              <p:cNvPr id="25" name="직선 연결선 24"/>
              <p:cNvCxnSpPr/>
              <p:nvPr/>
            </p:nvCxnSpPr>
            <p:spPr>
              <a:xfrm>
                <a:off x="594015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693648" y="4853752"/>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25</a:t>
                </a:r>
                <a:endParaRPr lang="ko-KR" altLang="en-US" sz="1200" b="1" dirty="0">
                  <a:solidFill>
                    <a:prstClr val="black"/>
                  </a:solidFill>
                  <a:latin typeface="맑은 고딕" pitchFamily="50" charset="-127"/>
                  <a:ea typeface="맑은 고딕" pitchFamily="50" charset="-127"/>
                </a:endParaRPr>
              </a:p>
            </p:txBody>
          </p:sp>
          <p:cxnSp>
            <p:nvCxnSpPr>
              <p:cNvPr id="27" name="직선 연결선 26"/>
              <p:cNvCxnSpPr/>
              <p:nvPr/>
            </p:nvCxnSpPr>
            <p:spPr>
              <a:xfrm>
                <a:off x="665261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406108" y="4853752"/>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30</a:t>
                </a:r>
                <a:endParaRPr lang="ko-KR" altLang="en-US" sz="1200" b="1" dirty="0">
                  <a:solidFill>
                    <a:prstClr val="black"/>
                  </a:solidFill>
                  <a:latin typeface="맑은 고딕" pitchFamily="50" charset="-127"/>
                  <a:ea typeface="맑은 고딕" pitchFamily="50" charset="-127"/>
                </a:endParaRPr>
              </a:p>
            </p:txBody>
          </p:sp>
          <p:sp>
            <p:nvSpPr>
              <p:cNvPr id="29" name="TextBox 28"/>
              <p:cNvSpPr txBox="1"/>
              <p:nvPr/>
            </p:nvSpPr>
            <p:spPr>
              <a:xfrm>
                <a:off x="3757052" y="5093499"/>
                <a:ext cx="151216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Time (Second)</a:t>
                </a:r>
                <a:endParaRPr lang="ko-KR" altLang="en-US" sz="1200" b="1" dirty="0">
                  <a:solidFill>
                    <a:prstClr val="black"/>
                  </a:solidFill>
                  <a:latin typeface="맑은 고딕" pitchFamily="50" charset="-127"/>
                  <a:ea typeface="맑은 고딕" pitchFamily="50" charset="-127"/>
                </a:endParaRPr>
              </a:p>
            </p:txBody>
          </p:sp>
        </p:grpSp>
        <p:sp>
          <p:nvSpPr>
            <p:cNvPr id="8" name="직사각형 7"/>
            <p:cNvSpPr/>
            <p:nvPr/>
          </p:nvSpPr>
          <p:spPr>
            <a:xfrm>
              <a:off x="2339278" y="2728665"/>
              <a:ext cx="720000" cy="726623"/>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9" name="직사각형 8"/>
            <p:cNvSpPr/>
            <p:nvPr/>
          </p:nvSpPr>
          <p:spPr>
            <a:xfrm>
              <a:off x="3059872" y="2735288"/>
              <a:ext cx="720000" cy="720000"/>
            </a:xfrm>
            <a:prstGeom prst="rect">
              <a:avLst/>
            </a:prstGeom>
            <a:pattFill prst="wdDnDiag">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0" name="직사각형 9"/>
            <p:cNvSpPr/>
            <p:nvPr/>
          </p:nvSpPr>
          <p:spPr>
            <a:xfrm>
              <a:off x="3779912" y="2728665"/>
              <a:ext cx="720000" cy="726623"/>
            </a:xfrm>
            <a:prstGeom prst="rect">
              <a:avLst/>
            </a:prstGeom>
            <a:pattFill prst="ltHorz">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1" name="TextBox 10"/>
            <p:cNvSpPr txBox="1"/>
            <p:nvPr/>
          </p:nvSpPr>
          <p:spPr>
            <a:xfrm>
              <a:off x="2555302" y="2420888"/>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12" name="TextBox 11"/>
            <p:cNvSpPr txBox="1"/>
            <p:nvPr/>
          </p:nvSpPr>
          <p:spPr>
            <a:xfrm>
              <a:off x="3247321" y="2420888"/>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13" name="TextBox 12"/>
            <p:cNvSpPr txBox="1"/>
            <p:nvPr/>
          </p:nvSpPr>
          <p:spPr>
            <a:xfrm>
              <a:off x="3952503" y="2427431"/>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a:t>
              </a:r>
              <a:endParaRPr lang="ko-KR" altLang="en-US" sz="1400" dirty="0">
                <a:solidFill>
                  <a:prstClr val="black"/>
                </a:solidFill>
                <a:latin typeface="맑은 고딕" pitchFamily="50" charset="-127"/>
                <a:ea typeface="맑은 고딕" pitchFamily="50" charset="-127"/>
              </a:endParaRPr>
            </a:p>
          </p:txBody>
        </p:sp>
        <p:sp>
          <p:nvSpPr>
            <p:cNvPr id="30" name="TextBox 29"/>
            <p:cNvSpPr txBox="1"/>
            <p:nvPr/>
          </p:nvSpPr>
          <p:spPr>
            <a:xfrm>
              <a:off x="2579772" y="4077072"/>
              <a:ext cx="3792428" cy="307777"/>
            </a:xfrm>
            <a:prstGeom prst="rect">
              <a:avLst/>
            </a:prstGeom>
            <a:noFill/>
          </p:spPr>
          <p:txBody>
            <a:bodyPr wrap="square" rtlCol="0">
              <a:spAutoFit/>
            </a:bodyPr>
            <a:lstStyle/>
            <a:p>
              <a:pPr algn="ctr"/>
              <a:r>
                <a:rPr lang="en-US" altLang="ko-KR" sz="1400" b="1" dirty="0">
                  <a:solidFill>
                    <a:prstClr val="black"/>
                  </a:solidFill>
                  <a:latin typeface="맑은 고딕" pitchFamily="50" charset="-127"/>
                  <a:ea typeface="맑은 고딕" pitchFamily="50" charset="-127"/>
                </a:rPr>
                <a:t>SJF (Bad for Response Time)</a:t>
              </a:r>
              <a:endParaRPr lang="ko-KR" altLang="en-US" sz="1400" b="1" dirty="0">
                <a:solidFill>
                  <a:prstClr val="black"/>
                </a:solidFill>
                <a:latin typeface="맑은 고딕" pitchFamily="50" charset="-127"/>
                <a:ea typeface="맑은 고딕" pitchFamily="50" charset="-127"/>
              </a:endParaRPr>
            </a:p>
          </p:txBody>
        </p:sp>
      </p:grpSp>
      <p:grpSp>
        <p:nvGrpSpPr>
          <p:cNvPr id="88" name="그룹 87"/>
          <p:cNvGrpSpPr/>
          <p:nvPr/>
        </p:nvGrpSpPr>
        <p:grpSpPr>
          <a:xfrm>
            <a:off x="2269664" y="4379268"/>
            <a:ext cx="4906456" cy="1963961"/>
            <a:chOff x="2041808" y="4293096"/>
            <a:chExt cx="4906456" cy="1963961"/>
          </a:xfrm>
        </p:grpSpPr>
        <p:grpSp>
          <p:nvGrpSpPr>
            <p:cNvPr id="33" name="그룹 32"/>
            <p:cNvGrpSpPr/>
            <p:nvPr/>
          </p:nvGrpSpPr>
          <p:grpSpPr>
            <a:xfrm>
              <a:off x="2213072" y="5364901"/>
              <a:ext cx="4663184" cy="573346"/>
              <a:chOff x="2246980" y="4797152"/>
              <a:chExt cx="4663184" cy="573346"/>
            </a:xfrm>
          </p:grpSpPr>
          <p:cxnSp>
            <p:nvCxnSpPr>
              <p:cNvPr id="41" name="직선 연결선 40"/>
              <p:cNvCxnSpPr/>
              <p:nvPr/>
            </p:nvCxnSpPr>
            <p:spPr>
              <a:xfrm>
                <a:off x="2339752" y="4797152"/>
                <a:ext cx="4320480"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2346898" y="4800733"/>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246980" y="4857333"/>
                <a:ext cx="216024"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0</a:t>
                </a:r>
                <a:endParaRPr lang="ko-KR" altLang="en-US" sz="1200" b="1" dirty="0">
                  <a:solidFill>
                    <a:prstClr val="black"/>
                  </a:solidFill>
                  <a:latin typeface="맑은 고딕" pitchFamily="50" charset="-127"/>
                  <a:ea typeface="맑은 고딕" pitchFamily="50" charset="-127"/>
                </a:endParaRPr>
              </a:p>
            </p:txBody>
          </p:sp>
          <p:cxnSp>
            <p:nvCxnSpPr>
              <p:cNvPr id="44" name="직선 연결선 43"/>
              <p:cNvCxnSpPr/>
              <p:nvPr/>
            </p:nvCxnSpPr>
            <p:spPr>
              <a:xfrm>
                <a:off x="305983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4380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5</a:t>
                </a:r>
                <a:endParaRPr lang="ko-KR" altLang="en-US" sz="1200" b="1" dirty="0">
                  <a:solidFill>
                    <a:prstClr val="black"/>
                  </a:solidFill>
                  <a:latin typeface="맑은 고딕" pitchFamily="50" charset="-127"/>
                  <a:ea typeface="맑은 고딕" pitchFamily="50" charset="-127"/>
                </a:endParaRPr>
              </a:p>
            </p:txBody>
          </p:sp>
          <p:cxnSp>
            <p:nvCxnSpPr>
              <p:cNvPr id="46" name="직선 연결선 45"/>
              <p:cNvCxnSpPr/>
              <p:nvPr/>
            </p:nvCxnSpPr>
            <p:spPr>
              <a:xfrm>
                <a:off x="377991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56388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10</a:t>
                </a:r>
                <a:endParaRPr lang="ko-KR" altLang="en-US" sz="1200" b="1" dirty="0">
                  <a:solidFill>
                    <a:prstClr val="black"/>
                  </a:solidFill>
                  <a:latin typeface="맑은 고딕" pitchFamily="50" charset="-127"/>
                  <a:ea typeface="맑은 고딕" pitchFamily="50" charset="-127"/>
                </a:endParaRPr>
              </a:p>
            </p:txBody>
          </p:sp>
          <p:cxnSp>
            <p:nvCxnSpPr>
              <p:cNvPr id="48" name="직선 연결선 47"/>
              <p:cNvCxnSpPr/>
              <p:nvPr/>
            </p:nvCxnSpPr>
            <p:spPr>
              <a:xfrm>
                <a:off x="449999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8396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15</a:t>
                </a:r>
                <a:endParaRPr lang="ko-KR" altLang="en-US" sz="1200" b="1" dirty="0">
                  <a:solidFill>
                    <a:prstClr val="black"/>
                  </a:solidFill>
                  <a:latin typeface="맑은 고딕" pitchFamily="50" charset="-127"/>
                  <a:ea typeface="맑은 고딕" pitchFamily="50" charset="-127"/>
                </a:endParaRPr>
              </a:p>
            </p:txBody>
          </p:sp>
          <p:cxnSp>
            <p:nvCxnSpPr>
              <p:cNvPr id="50" name="직선 연결선 49"/>
              <p:cNvCxnSpPr/>
              <p:nvPr/>
            </p:nvCxnSpPr>
            <p:spPr>
              <a:xfrm>
                <a:off x="522007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004048" y="4853752"/>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20</a:t>
                </a:r>
                <a:endParaRPr lang="ko-KR" altLang="en-US" sz="1200" b="1" dirty="0">
                  <a:solidFill>
                    <a:prstClr val="black"/>
                  </a:solidFill>
                  <a:latin typeface="맑은 고딕" pitchFamily="50" charset="-127"/>
                  <a:ea typeface="맑은 고딕" pitchFamily="50" charset="-127"/>
                </a:endParaRPr>
              </a:p>
            </p:txBody>
          </p:sp>
          <p:cxnSp>
            <p:nvCxnSpPr>
              <p:cNvPr id="52" name="직선 연결선 51"/>
              <p:cNvCxnSpPr/>
              <p:nvPr/>
            </p:nvCxnSpPr>
            <p:spPr>
              <a:xfrm>
                <a:off x="594015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693648" y="4853752"/>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25</a:t>
                </a:r>
                <a:endParaRPr lang="ko-KR" altLang="en-US" sz="1200" b="1" dirty="0">
                  <a:solidFill>
                    <a:prstClr val="black"/>
                  </a:solidFill>
                  <a:latin typeface="맑은 고딕" pitchFamily="50" charset="-127"/>
                  <a:ea typeface="맑은 고딕" pitchFamily="50" charset="-127"/>
                </a:endParaRPr>
              </a:p>
            </p:txBody>
          </p:sp>
          <p:cxnSp>
            <p:nvCxnSpPr>
              <p:cNvPr id="54" name="직선 연결선 53"/>
              <p:cNvCxnSpPr/>
              <p:nvPr/>
            </p:nvCxnSpPr>
            <p:spPr>
              <a:xfrm>
                <a:off x="6652612" y="479715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406108" y="4853752"/>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30</a:t>
                </a:r>
                <a:endParaRPr lang="ko-KR" altLang="en-US" sz="1200" b="1" dirty="0">
                  <a:solidFill>
                    <a:prstClr val="black"/>
                  </a:solidFill>
                  <a:latin typeface="맑은 고딕" pitchFamily="50" charset="-127"/>
                  <a:ea typeface="맑은 고딕" pitchFamily="50" charset="-127"/>
                </a:endParaRPr>
              </a:p>
            </p:txBody>
          </p:sp>
          <p:sp>
            <p:nvSpPr>
              <p:cNvPr id="56" name="TextBox 55"/>
              <p:cNvSpPr txBox="1"/>
              <p:nvPr/>
            </p:nvSpPr>
            <p:spPr>
              <a:xfrm>
                <a:off x="3757052" y="5093499"/>
                <a:ext cx="151216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Time (Second)</a:t>
                </a:r>
                <a:endParaRPr lang="ko-KR" altLang="en-US" sz="1200" b="1" dirty="0">
                  <a:solidFill>
                    <a:prstClr val="black"/>
                  </a:solidFill>
                  <a:latin typeface="맑은 고딕" pitchFamily="50" charset="-127"/>
                  <a:ea typeface="맑은 고딕" pitchFamily="50" charset="-127"/>
                </a:endParaRPr>
              </a:p>
            </p:txBody>
          </p:sp>
        </p:grpSp>
        <p:grpSp>
          <p:nvGrpSpPr>
            <p:cNvPr id="59" name="그룹 58"/>
            <p:cNvGrpSpPr/>
            <p:nvPr/>
          </p:nvGrpSpPr>
          <p:grpSpPr>
            <a:xfrm>
              <a:off x="2195736" y="4293096"/>
              <a:ext cx="667082" cy="1034400"/>
              <a:chOff x="2195736" y="4293096"/>
              <a:chExt cx="667082" cy="1034400"/>
            </a:xfrm>
          </p:grpSpPr>
          <p:sp>
            <p:nvSpPr>
              <p:cNvPr id="34" name="직사각형 33"/>
              <p:cNvSpPr/>
              <p:nvPr/>
            </p:nvSpPr>
            <p:spPr>
              <a:xfrm>
                <a:off x="2305370" y="4609043"/>
                <a:ext cx="144000" cy="718453"/>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5" name="직사각형 34"/>
              <p:cNvSpPr/>
              <p:nvPr/>
            </p:nvSpPr>
            <p:spPr>
              <a:xfrm>
                <a:off x="2455193" y="4607496"/>
                <a:ext cx="144000" cy="720000"/>
              </a:xfrm>
              <a:prstGeom prst="rect">
                <a:avLst/>
              </a:prstGeom>
              <a:pattFill prst="wdDnDiag">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6" name="직사각형 35"/>
              <p:cNvSpPr/>
              <p:nvPr/>
            </p:nvSpPr>
            <p:spPr>
              <a:xfrm>
                <a:off x="2599225" y="4609043"/>
                <a:ext cx="144000" cy="718453"/>
              </a:xfrm>
              <a:prstGeom prst="rect">
                <a:avLst/>
              </a:prstGeom>
              <a:pattFill prst="ltHorz">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7" name="TextBox 36"/>
              <p:cNvSpPr txBox="1"/>
              <p:nvPr/>
            </p:nvSpPr>
            <p:spPr>
              <a:xfrm>
                <a:off x="2195736" y="4293096"/>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38" name="TextBox 37"/>
              <p:cNvSpPr txBox="1"/>
              <p:nvPr/>
            </p:nvSpPr>
            <p:spPr>
              <a:xfrm>
                <a:off x="2349277" y="4293096"/>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39" name="TextBox 38"/>
              <p:cNvSpPr txBox="1"/>
              <p:nvPr/>
            </p:nvSpPr>
            <p:spPr>
              <a:xfrm>
                <a:off x="2502818" y="4299639"/>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a:t>
                </a:r>
                <a:endParaRPr lang="ko-KR" altLang="en-US" sz="1400" dirty="0">
                  <a:solidFill>
                    <a:prstClr val="black"/>
                  </a:solidFill>
                  <a:latin typeface="맑은 고딕" pitchFamily="50" charset="-127"/>
                  <a:ea typeface="맑은 고딕" pitchFamily="50" charset="-127"/>
                </a:endParaRPr>
              </a:p>
            </p:txBody>
          </p:sp>
        </p:grpSp>
        <p:sp>
          <p:nvSpPr>
            <p:cNvPr id="40" name="TextBox 39"/>
            <p:cNvSpPr txBox="1"/>
            <p:nvPr/>
          </p:nvSpPr>
          <p:spPr>
            <a:xfrm>
              <a:off x="2041808" y="5949280"/>
              <a:ext cx="4906456" cy="307777"/>
            </a:xfrm>
            <a:prstGeom prst="rect">
              <a:avLst/>
            </a:prstGeom>
            <a:noFill/>
          </p:spPr>
          <p:txBody>
            <a:bodyPr wrap="square" rtlCol="0">
              <a:spAutoFit/>
            </a:bodyPr>
            <a:lstStyle/>
            <a:p>
              <a:pPr algn="ctr"/>
              <a:r>
                <a:rPr lang="en-US" altLang="ko-KR" sz="1400" b="1" dirty="0">
                  <a:solidFill>
                    <a:prstClr val="black"/>
                  </a:solidFill>
                  <a:latin typeface="맑은 고딕" pitchFamily="50" charset="-127"/>
                  <a:ea typeface="맑은 고딕" pitchFamily="50" charset="-127"/>
                </a:rPr>
                <a:t>RR with a time-slice of 1sec (Good for Response Time)</a:t>
              </a:r>
              <a:endParaRPr lang="ko-KR" altLang="en-US" sz="1400" b="1" dirty="0">
                <a:solidFill>
                  <a:prstClr val="black"/>
                </a:solidFill>
                <a:latin typeface="맑은 고딕" pitchFamily="50" charset="-127"/>
                <a:ea typeface="맑은 고딕" pitchFamily="50" charset="-127"/>
              </a:endParaRPr>
            </a:p>
          </p:txBody>
        </p:sp>
        <p:grpSp>
          <p:nvGrpSpPr>
            <p:cNvPr id="60" name="그룹 59"/>
            <p:cNvGrpSpPr/>
            <p:nvPr/>
          </p:nvGrpSpPr>
          <p:grpSpPr>
            <a:xfrm>
              <a:off x="2627784" y="4293096"/>
              <a:ext cx="667082" cy="1034400"/>
              <a:chOff x="2195736" y="4293096"/>
              <a:chExt cx="667082" cy="1034400"/>
            </a:xfrm>
          </p:grpSpPr>
          <p:sp>
            <p:nvSpPr>
              <p:cNvPr id="61" name="직사각형 60"/>
              <p:cNvSpPr/>
              <p:nvPr/>
            </p:nvSpPr>
            <p:spPr>
              <a:xfrm>
                <a:off x="2305370" y="4609043"/>
                <a:ext cx="144000" cy="718453"/>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2" name="직사각형 61"/>
              <p:cNvSpPr/>
              <p:nvPr/>
            </p:nvSpPr>
            <p:spPr>
              <a:xfrm>
                <a:off x="2455193" y="4607496"/>
                <a:ext cx="144000" cy="720000"/>
              </a:xfrm>
              <a:prstGeom prst="rect">
                <a:avLst/>
              </a:prstGeom>
              <a:pattFill prst="wdDnDiag">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3" name="직사각형 62"/>
              <p:cNvSpPr/>
              <p:nvPr/>
            </p:nvSpPr>
            <p:spPr>
              <a:xfrm>
                <a:off x="2599225" y="4609043"/>
                <a:ext cx="144000" cy="718453"/>
              </a:xfrm>
              <a:prstGeom prst="rect">
                <a:avLst/>
              </a:prstGeom>
              <a:pattFill prst="ltHorz">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4" name="TextBox 63"/>
              <p:cNvSpPr txBox="1"/>
              <p:nvPr/>
            </p:nvSpPr>
            <p:spPr>
              <a:xfrm>
                <a:off x="2195736" y="4293096"/>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65" name="TextBox 64"/>
              <p:cNvSpPr txBox="1"/>
              <p:nvPr/>
            </p:nvSpPr>
            <p:spPr>
              <a:xfrm>
                <a:off x="2349277" y="4293096"/>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66" name="TextBox 65"/>
              <p:cNvSpPr txBox="1"/>
              <p:nvPr/>
            </p:nvSpPr>
            <p:spPr>
              <a:xfrm>
                <a:off x="2502818" y="4299639"/>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a:t>
                </a:r>
                <a:endParaRPr lang="ko-KR" altLang="en-US" sz="1400" dirty="0">
                  <a:solidFill>
                    <a:prstClr val="black"/>
                  </a:solidFill>
                  <a:latin typeface="맑은 고딕" pitchFamily="50" charset="-127"/>
                  <a:ea typeface="맑은 고딕" pitchFamily="50" charset="-127"/>
                </a:endParaRPr>
              </a:p>
            </p:txBody>
          </p:sp>
        </p:grpSp>
        <p:grpSp>
          <p:nvGrpSpPr>
            <p:cNvPr id="67" name="그룹 66"/>
            <p:cNvGrpSpPr/>
            <p:nvPr/>
          </p:nvGrpSpPr>
          <p:grpSpPr>
            <a:xfrm>
              <a:off x="3059832" y="4293096"/>
              <a:ext cx="667082" cy="1034400"/>
              <a:chOff x="2195736" y="4293096"/>
              <a:chExt cx="667082" cy="1034400"/>
            </a:xfrm>
          </p:grpSpPr>
          <p:sp>
            <p:nvSpPr>
              <p:cNvPr id="68" name="직사각형 67"/>
              <p:cNvSpPr/>
              <p:nvPr/>
            </p:nvSpPr>
            <p:spPr>
              <a:xfrm>
                <a:off x="2305370" y="4609043"/>
                <a:ext cx="144000" cy="718453"/>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9" name="직사각형 68"/>
              <p:cNvSpPr/>
              <p:nvPr/>
            </p:nvSpPr>
            <p:spPr>
              <a:xfrm>
                <a:off x="2455193" y="4607496"/>
                <a:ext cx="144000" cy="720000"/>
              </a:xfrm>
              <a:prstGeom prst="rect">
                <a:avLst/>
              </a:prstGeom>
              <a:pattFill prst="wdDnDiag">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70" name="직사각형 69"/>
              <p:cNvSpPr/>
              <p:nvPr/>
            </p:nvSpPr>
            <p:spPr>
              <a:xfrm>
                <a:off x="2599225" y="4609043"/>
                <a:ext cx="144000" cy="718453"/>
              </a:xfrm>
              <a:prstGeom prst="rect">
                <a:avLst/>
              </a:prstGeom>
              <a:pattFill prst="ltHorz">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71" name="TextBox 70"/>
              <p:cNvSpPr txBox="1"/>
              <p:nvPr/>
            </p:nvSpPr>
            <p:spPr>
              <a:xfrm>
                <a:off x="2195736" y="4293096"/>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72" name="TextBox 71"/>
              <p:cNvSpPr txBox="1"/>
              <p:nvPr/>
            </p:nvSpPr>
            <p:spPr>
              <a:xfrm>
                <a:off x="2349277" y="4293096"/>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73" name="TextBox 72"/>
              <p:cNvSpPr txBox="1"/>
              <p:nvPr/>
            </p:nvSpPr>
            <p:spPr>
              <a:xfrm>
                <a:off x="2502818" y="4299639"/>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a:t>
                </a:r>
                <a:endParaRPr lang="ko-KR" altLang="en-US" sz="1400" dirty="0">
                  <a:solidFill>
                    <a:prstClr val="black"/>
                  </a:solidFill>
                  <a:latin typeface="맑은 고딕" pitchFamily="50" charset="-127"/>
                  <a:ea typeface="맑은 고딕" pitchFamily="50" charset="-127"/>
                </a:endParaRPr>
              </a:p>
            </p:txBody>
          </p:sp>
        </p:grpSp>
        <p:grpSp>
          <p:nvGrpSpPr>
            <p:cNvPr id="74" name="그룹 73"/>
            <p:cNvGrpSpPr/>
            <p:nvPr/>
          </p:nvGrpSpPr>
          <p:grpSpPr>
            <a:xfrm>
              <a:off x="3491880" y="4293096"/>
              <a:ext cx="667082" cy="1034400"/>
              <a:chOff x="2195736" y="4293096"/>
              <a:chExt cx="667082" cy="1034400"/>
            </a:xfrm>
          </p:grpSpPr>
          <p:sp>
            <p:nvSpPr>
              <p:cNvPr id="75" name="직사각형 74"/>
              <p:cNvSpPr/>
              <p:nvPr/>
            </p:nvSpPr>
            <p:spPr>
              <a:xfrm>
                <a:off x="2305370" y="4609043"/>
                <a:ext cx="144000" cy="718453"/>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76" name="직사각형 75"/>
              <p:cNvSpPr/>
              <p:nvPr/>
            </p:nvSpPr>
            <p:spPr>
              <a:xfrm>
                <a:off x="2455193" y="4607496"/>
                <a:ext cx="144000" cy="720000"/>
              </a:xfrm>
              <a:prstGeom prst="rect">
                <a:avLst/>
              </a:prstGeom>
              <a:pattFill prst="wdDnDiag">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77" name="직사각형 76"/>
              <p:cNvSpPr/>
              <p:nvPr/>
            </p:nvSpPr>
            <p:spPr>
              <a:xfrm>
                <a:off x="2599225" y="4609043"/>
                <a:ext cx="144000" cy="718453"/>
              </a:xfrm>
              <a:prstGeom prst="rect">
                <a:avLst/>
              </a:prstGeom>
              <a:pattFill prst="ltHorz">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78" name="TextBox 77"/>
              <p:cNvSpPr txBox="1"/>
              <p:nvPr/>
            </p:nvSpPr>
            <p:spPr>
              <a:xfrm>
                <a:off x="2195736" y="4293096"/>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79" name="TextBox 78"/>
              <p:cNvSpPr txBox="1"/>
              <p:nvPr/>
            </p:nvSpPr>
            <p:spPr>
              <a:xfrm>
                <a:off x="2349277" y="4293096"/>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80" name="TextBox 79"/>
              <p:cNvSpPr txBox="1"/>
              <p:nvPr/>
            </p:nvSpPr>
            <p:spPr>
              <a:xfrm>
                <a:off x="2502818" y="4299639"/>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a:t>
                </a:r>
                <a:endParaRPr lang="ko-KR" altLang="en-US" sz="1400" dirty="0">
                  <a:solidFill>
                    <a:prstClr val="black"/>
                  </a:solidFill>
                  <a:latin typeface="맑은 고딕" pitchFamily="50" charset="-127"/>
                  <a:ea typeface="맑은 고딕" pitchFamily="50" charset="-127"/>
                </a:endParaRPr>
              </a:p>
            </p:txBody>
          </p:sp>
        </p:grpSp>
        <p:grpSp>
          <p:nvGrpSpPr>
            <p:cNvPr id="81" name="그룹 80"/>
            <p:cNvGrpSpPr/>
            <p:nvPr/>
          </p:nvGrpSpPr>
          <p:grpSpPr>
            <a:xfrm>
              <a:off x="3923928" y="4293096"/>
              <a:ext cx="667082" cy="1034400"/>
              <a:chOff x="2195736" y="4293096"/>
              <a:chExt cx="667082" cy="1034400"/>
            </a:xfrm>
          </p:grpSpPr>
          <p:sp>
            <p:nvSpPr>
              <p:cNvPr id="82" name="직사각형 81"/>
              <p:cNvSpPr/>
              <p:nvPr/>
            </p:nvSpPr>
            <p:spPr>
              <a:xfrm>
                <a:off x="2305370" y="4609043"/>
                <a:ext cx="144000" cy="718453"/>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83" name="직사각형 82"/>
              <p:cNvSpPr/>
              <p:nvPr/>
            </p:nvSpPr>
            <p:spPr>
              <a:xfrm>
                <a:off x="2455193" y="4607496"/>
                <a:ext cx="144000" cy="720000"/>
              </a:xfrm>
              <a:prstGeom prst="rect">
                <a:avLst/>
              </a:prstGeom>
              <a:pattFill prst="wdDnDiag">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84" name="직사각형 83"/>
              <p:cNvSpPr/>
              <p:nvPr/>
            </p:nvSpPr>
            <p:spPr>
              <a:xfrm>
                <a:off x="2599225" y="4609043"/>
                <a:ext cx="144000" cy="718453"/>
              </a:xfrm>
              <a:prstGeom prst="rect">
                <a:avLst/>
              </a:prstGeom>
              <a:pattFill prst="ltHorz">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85" name="TextBox 84"/>
              <p:cNvSpPr txBox="1"/>
              <p:nvPr/>
            </p:nvSpPr>
            <p:spPr>
              <a:xfrm>
                <a:off x="2195736" y="4293096"/>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86" name="TextBox 85"/>
              <p:cNvSpPr txBox="1"/>
              <p:nvPr/>
            </p:nvSpPr>
            <p:spPr>
              <a:xfrm>
                <a:off x="2349277" y="4293096"/>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87" name="TextBox 86"/>
              <p:cNvSpPr txBox="1"/>
              <p:nvPr/>
            </p:nvSpPr>
            <p:spPr>
              <a:xfrm>
                <a:off x="2502818" y="4299639"/>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a:t>
                </a:r>
                <a:endParaRPr lang="ko-KR" altLang="en-US" sz="1400" dirty="0">
                  <a:solidFill>
                    <a:prstClr val="black"/>
                  </a:solidFill>
                  <a:latin typeface="맑은 고딕" pitchFamily="50" charset="-127"/>
                  <a:ea typeface="맑은 고딕" pitchFamily="50" charset="-127"/>
                </a:endParaRPr>
              </a:p>
            </p:txBody>
          </p:sp>
        </p:grpSp>
      </p:grpSp>
      <mc:AlternateContent xmlns:mc="http://schemas.openxmlformats.org/markup-compatibility/2006" xmlns:a14="http://schemas.microsoft.com/office/drawing/2010/main">
        <mc:Choice Requires="a14">
          <p:sp>
            <p:nvSpPr>
              <p:cNvPr id="89" name="TextBox 88"/>
              <p:cNvSpPr txBox="1"/>
              <p:nvPr/>
            </p:nvSpPr>
            <p:spPr>
              <a:xfrm>
                <a:off x="7176120" y="2736581"/>
                <a:ext cx="3571170" cy="5599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600" i="1">
                              <a:solidFill>
                                <a:prstClr val="black"/>
                              </a:solidFill>
                              <a:latin typeface="Cambria Math" panose="02040503050406030204" pitchFamily="18" charset="0"/>
                            </a:rPr>
                          </m:ctrlPr>
                        </m:sSubPr>
                        <m:e>
                          <m:r>
                            <a:rPr lang="en-US" altLang="ko-KR" sz="1600" i="1">
                              <a:solidFill>
                                <a:prstClr val="black"/>
                              </a:solidFill>
                              <a:latin typeface="Cambria Math"/>
                            </a:rPr>
                            <m:t>𝑇</m:t>
                          </m:r>
                        </m:e>
                        <m:sub>
                          <m:r>
                            <a:rPr lang="en-US" altLang="ko-KR" sz="1600" i="1">
                              <a:solidFill>
                                <a:prstClr val="black"/>
                              </a:solidFill>
                              <a:latin typeface="Cambria Math"/>
                            </a:rPr>
                            <m:t>𝑎𝑣𝑒𝑟𝑎𝑔𝑒</m:t>
                          </m:r>
                          <m:r>
                            <a:rPr lang="en-US" altLang="ko-KR" sz="1600" i="1">
                              <a:solidFill>
                                <a:prstClr val="black"/>
                              </a:solidFill>
                              <a:latin typeface="Cambria Math"/>
                            </a:rPr>
                            <m:t> </m:t>
                          </m:r>
                          <m:r>
                            <a:rPr lang="en-US" altLang="ko-KR" sz="1600" i="1">
                              <a:solidFill>
                                <a:prstClr val="black"/>
                              </a:solidFill>
                              <a:latin typeface="Cambria Math"/>
                            </a:rPr>
                            <m:t>𝑟𝑒𝑠𝑝𝑜𝑛𝑠𝑒</m:t>
                          </m:r>
                        </m:sub>
                      </m:sSub>
                      <m:r>
                        <a:rPr lang="en-US" altLang="ko-KR" sz="1600">
                          <a:solidFill>
                            <a:prstClr val="black"/>
                          </a:solidFill>
                          <a:latin typeface="Cambria Math"/>
                        </a:rPr>
                        <m:t>=</m:t>
                      </m:r>
                      <m:f>
                        <m:fPr>
                          <m:ctrlPr>
                            <a:rPr lang="en-US" altLang="ko-KR" sz="1600" i="1">
                              <a:solidFill>
                                <a:prstClr val="black"/>
                              </a:solidFill>
                              <a:latin typeface="Cambria Math" panose="02040503050406030204" pitchFamily="18" charset="0"/>
                            </a:rPr>
                          </m:ctrlPr>
                        </m:fPr>
                        <m:num>
                          <m:r>
                            <a:rPr lang="en-US" altLang="ko-KR" sz="1600" i="1">
                              <a:solidFill>
                                <a:prstClr val="black"/>
                              </a:solidFill>
                              <a:latin typeface="Cambria Math"/>
                            </a:rPr>
                            <m:t>0+5+10</m:t>
                          </m:r>
                        </m:num>
                        <m:den>
                          <m:r>
                            <a:rPr lang="en-US" altLang="ko-KR" sz="1600" i="1">
                              <a:solidFill>
                                <a:prstClr val="black"/>
                              </a:solidFill>
                              <a:latin typeface="Cambria Math"/>
                            </a:rPr>
                            <m:t>3</m:t>
                          </m:r>
                        </m:den>
                      </m:f>
                      <m:r>
                        <a:rPr lang="en-US" altLang="ko-KR" sz="1600" i="1">
                          <a:solidFill>
                            <a:prstClr val="black"/>
                          </a:solidFill>
                          <a:latin typeface="Cambria Math"/>
                        </a:rPr>
                        <m:t>=5</m:t>
                      </m:r>
                      <m:r>
                        <a:rPr lang="en-US" altLang="ko-KR" sz="1600" i="1">
                          <a:solidFill>
                            <a:prstClr val="black"/>
                          </a:solidFill>
                          <a:latin typeface="Cambria Math"/>
                        </a:rPr>
                        <m:t>𝑠𝑒𝑐</m:t>
                      </m:r>
                    </m:oMath>
                  </m:oMathPara>
                </a14:m>
                <a:endParaRPr lang="ko-KR" altLang="en-US" sz="1600" dirty="0">
                  <a:solidFill>
                    <a:prstClr val="black"/>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7176120" y="2736581"/>
                <a:ext cx="3571170" cy="55996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7031132" y="4780156"/>
                <a:ext cx="3457357" cy="5549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600" i="1">
                              <a:solidFill>
                                <a:prstClr val="black"/>
                              </a:solidFill>
                              <a:latin typeface="Cambria Math" panose="02040503050406030204" pitchFamily="18" charset="0"/>
                            </a:rPr>
                          </m:ctrlPr>
                        </m:sSubPr>
                        <m:e>
                          <m:r>
                            <a:rPr lang="en-US" altLang="ko-KR" sz="1600" i="1">
                              <a:solidFill>
                                <a:prstClr val="black"/>
                              </a:solidFill>
                              <a:latin typeface="Cambria Math"/>
                            </a:rPr>
                            <m:t>𝑇</m:t>
                          </m:r>
                        </m:e>
                        <m:sub>
                          <m:r>
                            <a:rPr lang="en-US" altLang="ko-KR" sz="1600" i="1">
                              <a:solidFill>
                                <a:prstClr val="black"/>
                              </a:solidFill>
                              <a:latin typeface="Cambria Math"/>
                            </a:rPr>
                            <m:t>𝑎𝑣𝑒𝑟𝑎𝑔𝑒</m:t>
                          </m:r>
                          <m:r>
                            <a:rPr lang="en-US" altLang="ko-KR" sz="1600" i="1">
                              <a:solidFill>
                                <a:prstClr val="black"/>
                              </a:solidFill>
                              <a:latin typeface="Cambria Math"/>
                            </a:rPr>
                            <m:t> </m:t>
                          </m:r>
                          <m:r>
                            <a:rPr lang="en-US" altLang="ko-KR" sz="1600" i="1">
                              <a:solidFill>
                                <a:prstClr val="black"/>
                              </a:solidFill>
                              <a:latin typeface="Cambria Math"/>
                            </a:rPr>
                            <m:t>𝑟𝑒𝑠𝑝𝑜𝑛𝑠𝑒</m:t>
                          </m:r>
                        </m:sub>
                      </m:sSub>
                      <m:r>
                        <a:rPr lang="en-US" altLang="ko-KR" sz="1600">
                          <a:solidFill>
                            <a:prstClr val="black"/>
                          </a:solidFill>
                          <a:latin typeface="Cambria Math"/>
                        </a:rPr>
                        <m:t>=</m:t>
                      </m:r>
                      <m:f>
                        <m:fPr>
                          <m:ctrlPr>
                            <a:rPr lang="en-US" altLang="ko-KR" sz="1600" i="1">
                              <a:solidFill>
                                <a:prstClr val="black"/>
                              </a:solidFill>
                              <a:latin typeface="Cambria Math" panose="02040503050406030204" pitchFamily="18" charset="0"/>
                            </a:rPr>
                          </m:ctrlPr>
                        </m:fPr>
                        <m:num>
                          <m:r>
                            <a:rPr lang="en-US" altLang="ko-KR" sz="1600" i="1">
                              <a:solidFill>
                                <a:prstClr val="black"/>
                              </a:solidFill>
                              <a:latin typeface="Cambria Math"/>
                            </a:rPr>
                            <m:t>0+1+2</m:t>
                          </m:r>
                        </m:num>
                        <m:den>
                          <m:r>
                            <a:rPr lang="en-US" altLang="ko-KR" sz="1600" i="1">
                              <a:solidFill>
                                <a:prstClr val="black"/>
                              </a:solidFill>
                              <a:latin typeface="Cambria Math"/>
                            </a:rPr>
                            <m:t>3</m:t>
                          </m:r>
                        </m:den>
                      </m:f>
                      <m:r>
                        <a:rPr lang="en-US" altLang="ko-KR" sz="1600" i="1">
                          <a:solidFill>
                            <a:prstClr val="black"/>
                          </a:solidFill>
                          <a:latin typeface="Cambria Math"/>
                        </a:rPr>
                        <m:t>=</m:t>
                      </m:r>
                      <m:r>
                        <a:rPr lang="en-US" altLang="ko-KR" sz="1600" i="1">
                          <a:solidFill>
                            <a:srgbClr val="FF0000"/>
                          </a:solidFill>
                          <a:latin typeface="Cambria Math"/>
                        </a:rPr>
                        <m:t>1</m:t>
                      </m:r>
                      <m:r>
                        <a:rPr lang="en-US" altLang="ko-KR" sz="1600" i="1">
                          <a:solidFill>
                            <a:srgbClr val="FF0000"/>
                          </a:solidFill>
                          <a:latin typeface="Cambria Math"/>
                        </a:rPr>
                        <m:t>𝑠𝑒𝑐</m:t>
                      </m:r>
                    </m:oMath>
                  </m:oMathPara>
                </a14:m>
                <a:endParaRPr lang="ko-KR" altLang="en-US" sz="1600" dirty="0">
                  <a:solidFill>
                    <a:srgbClr val="FF0000"/>
                  </a:solidFill>
                </a:endParaRPr>
              </a:p>
            </p:txBody>
          </p:sp>
        </mc:Choice>
        <mc:Fallback xmlns="">
          <p:sp>
            <p:nvSpPr>
              <p:cNvPr id="90" name="TextBox 89"/>
              <p:cNvSpPr txBox="1">
                <a:spLocks noRot="1" noChangeAspect="1" noMove="1" noResize="1" noEditPoints="1" noAdjustHandles="1" noChangeArrowheads="1" noChangeShapeType="1" noTextEdit="1"/>
              </p:cNvSpPr>
              <p:nvPr/>
            </p:nvSpPr>
            <p:spPr>
              <a:xfrm>
                <a:off x="7031132" y="4780156"/>
                <a:ext cx="3457357" cy="5549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552747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length of the time slice is critical.</a:t>
            </a:r>
            <a:endParaRPr lang="ko-KR" altLang="en-US" dirty="0"/>
          </a:p>
        </p:txBody>
      </p:sp>
      <p:sp>
        <p:nvSpPr>
          <p:cNvPr id="3" name="내용 개체 틀 2"/>
          <p:cNvSpPr>
            <a:spLocks noGrp="1"/>
          </p:cNvSpPr>
          <p:nvPr>
            <p:ph idx="1"/>
          </p:nvPr>
        </p:nvSpPr>
        <p:spPr/>
        <p:txBody>
          <a:bodyPr/>
          <a:lstStyle/>
          <a:p>
            <a:r>
              <a:rPr lang="en-US" altLang="ko-KR" dirty="0"/>
              <a:t>The shorter time slice</a:t>
            </a:r>
          </a:p>
          <a:p>
            <a:pPr lvl="1"/>
            <a:r>
              <a:rPr lang="en-US" altLang="ko-KR" dirty="0"/>
              <a:t>Better response time</a:t>
            </a:r>
          </a:p>
          <a:p>
            <a:pPr lvl="1"/>
            <a:r>
              <a:rPr lang="en-US" altLang="ko-KR" dirty="0"/>
              <a:t>The cost of context switching will dominate overall performance.</a:t>
            </a:r>
          </a:p>
          <a:p>
            <a:pPr lvl="1"/>
            <a:endParaRPr lang="en-US" altLang="ko-KR" dirty="0"/>
          </a:p>
          <a:p>
            <a:r>
              <a:rPr lang="en-US" altLang="ko-KR" dirty="0"/>
              <a:t>The longer time slice</a:t>
            </a:r>
          </a:p>
          <a:p>
            <a:pPr lvl="1"/>
            <a:r>
              <a:rPr lang="en-US" altLang="ko-KR" dirty="0"/>
              <a:t>less cost of switching</a:t>
            </a:r>
          </a:p>
          <a:p>
            <a:pPr lvl="1"/>
            <a:r>
              <a:rPr lang="en-US" altLang="ko-KR" dirty="0"/>
              <a:t>Worse response time</a:t>
            </a:r>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52</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
        <p:nvSpPr>
          <p:cNvPr id="6" name="모서리가 둥근 직사각형 5"/>
          <p:cNvSpPr/>
          <p:nvPr/>
        </p:nvSpPr>
        <p:spPr>
          <a:xfrm>
            <a:off x="2289692" y="4797152"/>
            <a:ext cx="7478716" cy="1080120"/>
          </a:xfrm>
          <a:prstGeom prst="roundRect">
            <a:avLst>
              <a:gd name="adj" fmla="val 12565"/>
            </a:avLst>
          </a:prstGeom>
          <a:solidFill>
            <a:srgbClr val="FFC000"/>
          </a:solidFill>
          <a:ln w="15875">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algn="ctr"/>
            <a:r>
              <a:rPr lang="en-US" altLang="ko-KR" sz="2000" b="1" dirty="0">
                <a:solidFill>
                  <a:prstClr val="black"/>
                </a:solidFill>
                <a:latin typeface="맑은 고딕" panose="020B0503020000020004" pitchFamily="50" charset="-127"/>
                <a:ea typeface="맑은 고딕" panose="020B0503020000020004" pitchFamily="50" charset="-127"/>
              </a:rPr>
              <a:t>Deciding on the length of the time slice presents</a:t>
            </a:r>
          </a:p>
          <a:p>
            <a:pPr algn="ctr"/>
            <a:r>
              <a:rPr lang="en-US" altLang="ko-KR" sz="2000" b="1" dirty="0">
                <a:solidFill>
                  <a:prstClr val="black"/>
                </a:solidFill>
                <a:latin typeface="맑은 고딕" panose="020B0503020000020004" pitchFamily="50" charset="-127"/>
                <a:ea typeface="맑은 고딕" panose="020B0503020000020004" pitchFamily="50" charset="-127"/>
              </a:rPr>
              <a:t>a</a:t>
            </a:r>
            <a:r>
              <a:rPr lang="en-US" altLang="ko-KR" sz="2000" b="1" dirty="0">
                <a:solidFill>
                  <a:srgbClr val="FF0000"/>
                </a:solidFill>
                <a:latin typeface="맑은 고딕" panose="020B0503020000020004" pitchFamily="50" charset="-127"/>
                <a:ea typeface="맑은 고딕" panose="020B0503020000020004" pitchFamily="50" charset="-127"/>
              </a:rPr>
              <a:t> trade-off </a:t>
            </a:r>
            <a:r>
              <a:rPr lang="en-US" altLang="ko-KR" sz="2000" b="1" dirty="0">
                <a:solidFill>
                  <a:prstClr val="black"/>
                </a:solidFill>
                <a:latin typeface="맑은 고딕" panose="020B0503020000020004" pitchFamily="50" charset="-127"/>
                <a:ea typeface="맑은 고딕" panose="020B0503020000020004" pitchFamily="50" charset="-127"/>
              </a:rPr>
              <a:t>to a system designer</a:t>
            </a:r>
          </a:p>
        </p:txBody>
      </p:sp>
    </p:spTree>
    <p:extLst>
      <p:ext uri="{BB962C8B-B14F-4D97-AF65-F5344CB8AC3E}">
        <p14:creationId xmlns:p14="http://schemas.microsoft.com/office/powerpoint/2010/main" val="6090436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Incorporating I/O</a:t>
            </a:r>
            <a:endParaRPr lang="ko-KR" altLang="en-US" dirty="0"/>
          </a:p>
        </p:txBody>
      </p:sp>
      <p:sp>
        <p:nvSpPr>
          <p:cNvPr id="3" name="내용 개체 틀 2"/>
          <p:cNvSpPr>
            <a:spLocks noGrp="1"/>
          </p:cNvSpPr>
          <p:nvPr>
            <p:ph idx="1"/>
          </p:nvPr>
        </p:nvSpPr>
        <p:spPr/>
        <p:txBody>
          <a:bodyPr/>
          <a:lstStyle/>
          <a:p>
            <a:r>
              <a:rPr lang="en-US" altLang="ko-KR" dirty="0"/>
              <a:t>Let’s relax assumption 3: All programs perform I/O</a:t>
            </a:r>
          </a:p>
          <a:p>
            <a:r>
              <a:rPr lang="en-US" altLang="ko-KR" dirty="0"/>
              <a:t>Example:</a:t>
            </a:r>
          </a:p>
          <a:p>
            <a:pPr lvl="1"/>
            <a:r>
              <a:rPr lang="en-US" altLang="ko-KR" dirty="0"/>
              <a:t>A and B need 50ms of CPU time each.</a:t>
            </a:r>
          </a:p>
          <a:p>
            <a:pPr lvl="1"/>
            <a:r>
              <a:rPr lang="en-US" altLang="ko-KR" dirty="0"/>
              <a:t>A runs for 10ms and then issues an I/O request</a:t>
            </a:r>
          </a:p>
          <a:p>
            <a:pPr lvl="2"/>
            <a:r>
              <a:rPr lang="en-US" altLang="ko-KR" dirty="0"/>
              <a:t>I/</a:t>
            </a:r>
            <a:r>
              <a:rPr lang="en-US" altLang="ko-KR" dirty="0" err="1"/>
              <a:t>Os</a:t>
            </a:r>
            <a:r>
              <a:rPr lang="en-US" altLang="ko-KR" dirty="0"/>
              <a:t> each take 10ms</a:t>
            </a:r>
          </a:p>
          <a:p>
            <a:pPr lvl="1"/>
            <a:r>
              <a:rPr lang="en-US" altLang="ko-KR" dirty="0"/>
              <a:t>B simply uses the CPU for 50ms and performs no I/O</a:t>
            </a:r>
          </a:p>
          <a:p>
            <a:pPr lvl="1"/>
            <a:r>
              <a:rPr lang="en-US" altLang="ko-KR" dirty="0"/>
              <a:t>The  scheduler runs A first, then B after</a:t>
            </a:r>
          </a:p>
          <a:p>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53</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Tree>
    <p:extLst>
      <p:ext uri="{BB962C8B-B14F-4D97-AF65-F5344CB8AC3E}">
        <p14:creationId xmlns:p14="http://schemas.microsoft.com/office/powerpoint/2010/main" val="37453807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Incorporating I/O (Cont.)</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54</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grpSp>
        <p:nvGrpSpPr>
          <p:cNvPr id="51" name="그룹 50"/>
          <p:cNvGrpSpPr/>
          <p:nvPr/>
        </p:nvGrpSpPr>
        <p:grpSpPr>
          <a:xfrm>
            <a:off x="3431704" y="1190079"/>
            <a:ext cx="5383264" cy="2468017"/>
            <a:chOff x="2213072" y="1511323"/>
            <a:chExt cx="5383264" cy="2468017"/>
          </a:xfrm>
        </p:grpSpPr>
        <p:cxnSp>
          <p:nvCxnSpPr>
            <p:cNvPr id="15" name="직선 연결선 14"/>
            <p:cNvCxnSpPr/>
            <p:nvPr/>
          </p:nvCxnSpPr>
          <p:spPr>
            <a:xfrm>
              <a:off x="2305844" y="3071678"/>
              <a:ext cx="5032860"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2312990" y="3075259"/>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13072" y="3131859"/>
              <a:ext cx="216024"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0</a:t>
              </a:r>
              <a:endParaRPr lang="ko-KR" altLang="en-US" sz="1200" b="1" dirty="0">
                <a:solidFill>
                  <a:prstClr val="black"/>
                </a:solidFill>
                <a:latin typeface="맑은 고딕" pitchFamily="50" charset="-127"/>
                <a:ea typeface="맑은 고딕" pitchFamily="50" charset="-127"/>
              </a:endParaRPr>
            </a:p>
          </p:txBody>
        </p:sp>
        <p:cxnSp>
          <p:nvCxnSpPr>
            <p:cNvPr id="18" name="직선 연결선 17"/>
            <p:cNvCxnSpPr/>
            <p:nvPr/>
          </p:nvCxnSpPr>
          <p:spPr>
            <a:xfrm>
              <a:off x="3025924" y="3071678"/>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09900" y="3128278"/>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20</a:t>
              </a:r>
              <a:endParaRPr lang="ko-KR" altLang="en-US" sz="1200" b="1" dirty="0">
                <a:solidFill>
                  <a:prstClr val="black"/>
                </a:solidFill>
                <a:latin typeface="맑은 고딕" pitchFamily="50" charset="-127"/>
                <a:ea typeface="맑은 고딕" pitchFamily="50" charset="-127"/>
              </a:endParaRPr>
            </a:p>
          </p:txBody>
        </p:sp>
        <p:cxnSp>
          <p:nvCxnSpPr>
            <p:cNvPr id="20" name="직선 연결선 19"/>
            <p:cNvCxnSpPr/>
            <p:nvPr/>
          </p:nvCxnSpPr>
          <p:spPr>
            <a:xfrm>
              <a:off x="3746004" y="3071678"/>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29980" y="3128278"/>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40</a:t>
              </a:r>
              <a:endParaRPr lang="ko-KR" altLang="en-US" sz="1200" b="1" dirty="0">
                <a:solidFill>
                  <a:prstClr val="black"/>
                </a:solidFill>
                <a:latin typeface="맑은 고딕" pitchFamily="50" charset="-127"/>
                <a:ea typeface="맑은 고딕" pitchFamily="50" charset="-127"/>
              </a:endParaRPr>
            </a:p>
          </p:txBody>
        </p:sp>
        <p:cxnSp>
          <p:nvCxnSpPr>
            <p:cNvPr id="22" name="직선 연결선 21"/>
            <p:cNvCxnSpPr/>
            <p:nvPr/>
          </p:nvCxnSpPr>
          <p:spPr>
            <a:xfrm>
              <a:off x="4466084" y="3071678"/>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50060" y="3128278"/>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60</a:t>
              </a:r>
              <a:endParaRPr lang="ko-KR" altLang="en-US" sz="1200" b="1" dirty="0">
                <a:solidFill>
                  <a:prstClr val="black"/>
                </a:solidFill>
                <a:latin typeface="맑은 고딕" pitchFamily="50" charset="-127"/>
                <a:ea typeface="맑은 고딕" pitchFamily="50" charset="-127"/>
              </a:endParaRPr>
            </a:p>
          </p:txBody>
        </p:sp>
        <p:cxnSp>
          <p:nvCxnSpPr>
            <p:cNvPr id="24" name="직선 연결선 23"/>
            <p:cNvCxnSpPr/>
            <p:nvPr/>
          </p:nvCxnSpPr>
          <p:spPr>
            <a:xfrm>
              <a:off x="5186164" y="3071678"/>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70140" y="3128278"/>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80</a:t>
              </a:r>
              <a:endParaRPr lang="ko-KR" altLang="en-US" sz="1200" b="1" dirty="0">
                <a:solidFill>
                  <a:prstClr val="black"/>
                </a:solidFill>
                <a:latin typeface="맑은 고딕" pitchFamily="50" charset="-127"/>
                <a:ea typeface="맑은 고딕" pitchFamily="50" charset="-127"/>
              </a:endParaRPr>
            </a:p>
          </p:txBody>
        </p:sp>
        <p:cxnSp>
          <p:nvCxnSpPr>
            <p:cNvPr id="26" name="직선 연결선 25"/>
            <p:cNvCxnSpPr/>
            <p:nvPr/>
          </p:nvCxnSpPr>
          <p:spPr>
            <a:xfrm>
              <a:off x="5906244" y="3071678"/>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59740" y="3128278"/>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100</a:t>
              </a:r>
              <a:endParaRPr lang="ko-KR" altLang="en-US" sz="1200" b="1" dirty="0">
                <a:solidFill>
                  <a:prstClr val="black"/>
                </a:solidFill>
                <a:latin typeface="맑은 고딕" pitchFamily="50" charset="-127"/>
                <a:ea typeface="맑은 고딕" pitchFamily="50" charset="-127"/>
              </a:endParaRPr>
            </a:p>
          </p:txBody>
        </p:sp>
        <p:cxnSp>
          <p:nvCxnSpPr>
            <p:cNvPr id="28" name="직선 연결선 27"/>
            <p:cNvCxnSpPr/>
            <p:nvPr/>
          </p:nvCxnSpPr>
          <p:spPr>
            <a:xfrm>
              <a:off x="6618704" y="3071678"/>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372200" y="3128278"/>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120</a:t>
              </a:r>
              <a:endParaRPr lang="ko-KR" altLang="en-US" sz="1200" b="1" dirty="0">
                <a:solidFill>
                  <a:prstClr val="black"/>
                </a:solidFill>
                <a:latin typeface="맑은 고딕" pitchFamily="50" charset="-127"/>
                <a:ea typeface="맑은 고딕" pitchFamily="50" charset="-127"/>
              </a:endParaRPr>
            </a:p>
          </p:txBody>
        </p:sp>
        <p:sp>
          <p:nvSpPr>
            <p:cNvPr id="30" name="TextBox 29"/>
            <p:cNvSpPr txBox="1"/>
            <p:nvPr/>
          </p:nvSpPr>
          <p:spPr>
            <a:xfrm>
              <a:off x="4139952" y="3383531"/>
              <a:ext cx="151216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Time (</a:t>
              </a:r>
              <a:r>
                <a:rPr lang="en-US" altLang="ko-KR" sz="1200" b="1" dirty="0" err="1">
                  <a:solidFill>
                    <a:prstClr val="black"/>
                  </a:solidFill>
                  <a:latin typeface="맑은 고딕" pitchFamily="50" charset="-127"/>
                  <a:ea typeface="맑은 고딕" pitchFamily="50" charset="-127"/>
                </a:rPr>
                <a:t>msec</a:t>
              </a:r>
              <a:r>
                <a:rPr lang="en-US" altLang="ko-KR" sz="1200" b="1" dirty="0">
                  <a:solidFill>
                    <a:prstClr val="black"/>
                  </a:solidFill>
                  <a:latin typeface="맑은 고딕" pitchFamily="50" charset="-127"/>
                  <a:ea typeface="맑은 고딕" pitchFamily="50" charset="-127"/>
                </a:rPr>
                <a:t>)</a:t>
              </a:r>
              <a:endParaRPr lang="ko-KR" altLang="en-US" sz="1200" b="1" dirty="0">
                <a:solidFill>
                  <a:prstClr val="black"/>
                </a:solidFill>
                <a:latin typeface="맑은 고딕" pitchFamily="50" charset="-127"/>
                <a:ea typeface="맑은 고딕" pitchFamily="50" charset="-127"/>
              </a:endParaRPr>
            </a:p>
          </p:txBody>
        </p:sp>
        <p:sp>
          <p:nvSpPr>
            <p:cNvPr id="8" name="직사각형 7"/>
            <p:cNvSpPr/>
            <p:nvPr/>
          </p:nvSpPr>
          <p:spPr>
            <a:xfrm>
              <a:off x="2665924" y="2468513"/>
              <a:ext cx="360000" cy="54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9" name="직사각형 8"/>
            <p:cNvSpPr/>
            <p:nvPr/>
          </p:nvSpPr>
          <p:spPr>
            <a:xfrm>
              <a:off x="5513055" y="1879200"/>
              <a:ext cx="1800000" cy="540000"/>
            </a:xfrm>
            <a:prstGeom prst="rect">
              <a:avLst/>
            </a:prstGeom>
            <a:pattFill prst="wdDnDiag">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1" name="TextBox 10"/>
            <p:cNvSpPr txBox="1"/>
            <p:nvPr/>
          </p:nvSpPr>
          <p:spPr>
            <a:xfrm>
              <a:off x="2311217" y="1513359"/>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12" name="TextBox 11"/>
            <p:cNvSpPr txBox="1"/>
            <p:nvPr/>
          </p:nvSpPr>
          <p:spPr>
            <a:xfrm>
              <a:off x="5508144" y="1537047"/>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14" name="TextBox 13"/>
            <p:cNvSpPr txBox="1"/>
            <p:nvPr/>
          </p:nvSpPr>
          <p:spPr>
            <a:xfrm>
              <a:off x="2939812" y="3671563"/>
              <a:ext cx="3792428" cy="307777"/>
            </a:xfrm>
            <a:prstGeom prst="rect">
              <a:avLst/>
            </a:prstGeom>
            <a:noFill/>
          </p:spPr>
          <p:txBody>
            <a:bodyPr wrap="square" rtlCol="0">
              <a:spAutoFit/>
            </a:bodyPr>
            <a:lstStyle/>
            <a:p>
              <a:pPr algn="ctr"/>
              <a:r>
                <a:rPr lang="en-US" altLang="ko-KR" sz="1400" b="1" dirty="0">
                  <a:solidFill>
                    <a:prstClr val="black"/>
                  </a:solidFill>
                  <a:latin typeface="맑은 고딕" pitchFamily="50" charset="-127"/>
                  <a:ea typeface="맑은 고딕" pitchFamily="50" charset="-127"/>
                </a:rPr>
                <a:t>Poor Use of Resources</a:t>
              </a:r>
              <a:endParaRPr lang="ko-KR" altLang="en-US" sz="1400" b="1" dirty="0">
                <a:solidFill>
                  <a:prstClr val="black"/>
                </a:solidFill>
                <a:latin typeface="맑은 고딕" pitchFamily="50" charset="-127"/>
                <a:ea typeface="맑은 고딕" pitchFamily="50" charset="-127"/>
              </a:endParaRPr>
            </a:p>
          </p:txBody>
        </p:sp>
        <p:cxnSp>
          <p:nvCxnSpPr>
            <p:cNvPr id="33" name="직선 연결선 32"/>
            <p:cNvCxnSpPr/>
            <p:nvPr/>
          </p:nvCxnSpPr>
          <p:spPr>
            <a:xfrm>
              <a:off x="7338784" y="3068960"/>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92280" y="3125560"/>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140</a:t>
              </a:r>
              <a:endParaRPr lang="ko-KR" altLang="en-US" sz="1200" b="1" dirty="0">
                <a:solidFill>
                  <a:prstClr val="black"/>
                </a:solidFill>
                <a:latin typeface="맑은 고딕" pitchFamily="50" charset="-127"/>
                <a:ea typeface="맑은 고딕" pitchFamily="50" charset="-127"/>
              </a:endParaRPr>
            </a:p>
          </p:txBody>
        </p:sp>
        <p:sp>
          <p:nvSpPr>
            <p:cNvPr id="35" name="직사각형 34"/>
            <p:cNvSpPr/>
            <p:nvPr/>
          </p:nvSpPr>
          <p:spPr>
            <a:xfrm>
              <a:off x="2305844" y="1871363"/>
              <a:ext cx="360000" cy="54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6" name="직사각형 35"/>
            <p:cNvSpPr/>
            <p:nvPr/>
          </p:nvSpPr>
          <p:spPr>
            <a:xfrm>
              <a:off x="3363144" y="2466477"/>
              <a:ext cx="360000" cy="54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7" name="TextBox 36"/>
            <p:cNvSpPr txBox="1"/>
            <p:nvPr/>
          </p:nvSpPr>
          <p:spPr>
            <a:xfrm>
              <a:off x="3036630" y="1511323"/>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38" name="직사각형 37"/>
            <p:cNvSpPr/>
            <p:nvPr/>
          </p:nvSpPr>
          <p:spPr>
            <a:xfrm>
              <a:off x="3031257" y="1869327"/>
              <a:ext cx="360000" cy="54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9" name="직사각형 38"/>
            <p:cNvSpPr/>
            <p:nvPr/>
          </p:nvSpPr>
          <p:spPr>
            <a:xfrm>
              <a:off x="4106084" y="2466477"/>
              <a:ext cx="356190" cy="54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40" name="TextBox 39"/>
            <p:cNvSpPr txBox="1"/>
            <p:nvPr/>
          </p:nvSpPr>
          <p:spPr>
            <a:xfrm>
              <a:off x="3732327" y="1520848"/>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41" name="직사각형 40"/>
            <p:cNvSpPr/>
            <p:nvPr/>
          </p:nvSpPr>
          <p:spPr>
            <a:xfrm>
              <a:off x="3746004" y="1869327"/>
              <a:ext cx="360000" cy="54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42" name="직사각형 41"/>
            <p:cNvSpPr/>
            <p:nvPr/>
          </p:nvSpPr>
          <p:spPr>
            <a:xfrm>
              <a:off x="4820364" y="2473846"/>
              <a:ext cx="365800" cy="54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43" name="TextBox 42"/>
            <p:cNvSpPr txBox="1"/>
            <p:nvPr/>
          </p:nvSpPr>
          <p:spPr>
            <a:xfrm>
              <a:off x="4467265" y="1528217"/>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44" name="직사각형 43"/>
            <p:cNvSpPr/>
            <p:nvPr/>
          </p:nvSpPr>
          <p:spPr>
            <a:xfrm>
              <a:off x="4462274" y="1869327"/>
              <a:ext cx="360000" cy="54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45" name="TextBox 44"/>
            <p:cNvSpPr txBox="1"/>
            <p:nvPr/>
          </p:nvSpPr>
          <p:spPr>
            <a:xfrm>
              <a:off x="5153055" y="1539778"/>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46" name="직사각형 45"/>
            <p:cNvSpPr/>
            <p:nvPr/>
          </p:nvSpPr>
          <p:spPr>
            <a:xfrm>
              <a:off x="5186163" y="1880888"/>
              <a:ext cx="326891" cy="54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47" name="TextBox 46"/>
            <p:cNvSpPr txBox="1"/>
            <p:nvPr/>
          </p:nvSpPr>
          <p:spPr>
            <a:xfrm>
              <a:off x="5868184" y="1537047"/>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48" name="TextBox 47"/>
            <p:cNvSpPr txBox="1"/>
            <p:nvPr/>
          </p:nvSpPr>
          <p:spPr>
            <a:xfrm>
              <a:off x="6228224" y="1537047"/>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49" name="TextBox 48"/>
            <p:cNvSpPr txBox="1"/>
            <p:nvPr/>
          </p:nvSpPr>
          <p:spPr>
            <a:xfrm>
              <a:off x="6588224" y="1537047"/>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50" name="TextBox 49"/>
            <p:cNvSpPr txBox="1"/>
            <p:nvPr/>
          </p:nvSpPr>
          <p:spPr>
            <a:xfrm>
              <a:off x="6948264" y="1537047"/>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grpSp>
      <p:cxnSp>
        <p:nvCxnSpPr>
          <p:cNvPr id="93" name="직선 연결선 92"/>
          <p:cNvCxnSpPr/>
          <p:nvPr/>
        </p:nvCxnSpPr>
        <p:spPr>
          <a:xfrm>
            <a:off x="3524476" y="5329650"/>
            <a:ext cx="5032860"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직선 연결선 93"/>
          <p:cNvCxnSpPr/>
          <p:nvPr/>
        </p:nvCxnSpPr>
        <p:spPr>
          <a:xfrm>
            <a:off x="3531622" y="5333232"/>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3431704" y="5389832"/>
            <a:ext cx="216024"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0</a:t>
            </a:r>
            <a:endParaRPr lang="ko-KR" altLang="en-US" sz="1200" b="1" dirty="0">
              <a:solidFill>
                <a:prstClr val="black"/>
              </a:solidFill>
              <a:latin typeface="맑은 고딕" pitchFamily="50" charset="-127"/>
              <a:ea typeface="맑은 고딕" pitchFamily="50" charset="-127"/>
            </a:endParaRPr>
          </a:p>
        </p:txBody>
      </p:sp>
      <p:cxnSp>
        <p:nvCxnSpPr>
          <p:cNvPr id="96" name="직선 연결선 95"/>
          <p:cNvCxnSpPr/>
          <p:nvPr/>
        </p:nvCxnSpPr>
        <p:spPr>
          <a:xfrm>
            <a:off x="4244556" y="5329651"/>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4028532" y="5386251"/>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20</a:t>
            </a:r>
            <a:endParaRPr lang="ko-KR" altLang="en-US" sz="1200" b="1" dirty="0">
              <a:solidFill>
                <a:prstClr val="black"/>
              </a:solidFill>
              <a:latin typeface="맑은 고딕" pitchFamily="50" charset="-127"/>
              <a:ea typeface="맑은 고딕" pitchFamily="50" charset="-127"/>
            </a:endParaRPr>
          </a:p>
        </p:txBody>
      </p:sp>
      <p:cxnSp>
        <p:nvCxnSpPr>
          <p:cNvPr id="98" name="직선 연결선 97"/>
          <p:cNvCxnSpPr/>
          <p:nvPr/>
        </p:nvCxnSpPr>
        <p:spPr>
          <a:xfrm>
            <a:off x="4964636" y="5329651"/>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748612" y="5386251"/>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40</a:t>
            </a:r>
            <a:endParaRPr lang="ko-KR" altLang="en-US" sz="1200" b="1" dirty="0">
              <a:solidFill>
                <a:prstClr val="black"/>
              </a:solidFill>
              <a:latin typeface="맑은 고딕" pitchFamily="50" charset="-127"/>
              <a:ea typeface="맑은 고딕" pitchFamily="50" charset="-127"/>
            </a:endParaRPr>
          </a:p>
        </p:txBody>
      </p:sp>
      <p:cxnSp>
        <p:nvCxnSpPr>
          <p:cNvPr id="100" name="직선 연결선 99"/>
          <p:cNvCxnSpPr/>
          <p:nvPr/>
        </p:nvCxnSpPr>
        <p:spPr>
          <a:xfrm>
            <a:off x="5684716" y="5329651"/>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5468692" y="5386251"/>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60</a:t>
            </a:r>
            <a:endParaRPr lang="ko-KR" altLang="en-US" sz="1200" b="1" dirty="0">
              <a:solidFill>
                <a:prstClr val="black"/>
              </a:solidFill>
              <a:latin typeface="맑은 고딕" pitchFamily="50" charset="-127"/>
              <a:ea typeface="맑은 고딕" pitchFamily="50" charset="-127"/>
            </a:endParaRPr>
          </a:p>
        </p:txBody>
      </p:sp>
      <p:cxnSp>
        <p:nvCxnSpPr>
          <p:cNvPr id="102" name="직선 연결선 101"/>
          <p:cNvCxnSpPr/>
          <p:nvPr/>
        </p:nvCxnSpPr>
        <p:spPr>
          <a:xfrm>
            <a:off x="6404796" y="5329651"/>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6188772" y="5386251"/>
            <a:ext cx="43204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80</a:t>
            </a:r>
            <a:endParaRPr lang="ko-KR" altLang="en-US" sz="1200" b="1" dirty="0">
              <a:solidFill>
                <a:prstClr val="black"/>
              </a:solidFill>
              <a:latin typeface="맑은 고딕" pitchFamily="50" charset="-127"/>
              <a:ea typeface="맑은 고딕" pitchFamily="50" charset="-127"/>
            </a:endParaRPr>
          </a:p>
        </p:txBody>
      </p:sp>
      <p:cxnSp>
        <p:nvCxnSpPr>
          <p:cNvPr id="104" name="직선 연결선 103"/>
          <p:cNvCxnSpPr/>
          <p:nvPr/>
        </p:nvCxnSpPr>
        <p:spPr>
          <a:xfrm>
            <a:off x="7124876" y="5329651"/>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6878372" y="5386251"/>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100</a:t>
            </a:r>
            <a:endParaRPr lang="ko-KR" altLang="en-US" sz="1200" b="1" dirty="0">
              <a:solidFill>
                <a:prstClr val="black"/>
              </a:solidFill>
              <a:latin typeface="맑은 고딕" pitchFamily="50" charset="-127"/>
              <a:ea typeface="맑은 고딕" pitchFamily="50" charset="-127"/>
            </a:endParaRPr>
          </a:p>
        </p:txBody>
      </p:sp>
      <p:cxnSp>
        <p:nvCxnSpPr>
          <p:cNvPr id="106" name="직선 연결선 105"/>
          <p:cNvCxnSpPr/>
          <p:nvPr/>
        </p:nvCxnSpPr>
        <p:spPr>
          <a:xfrm>
            <a:off x="7837336" y="5329651"/>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7590832" y="5386251"/>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120</a:t>
            </a:r>
            <a:endParaRPr lang="ko-KR" altLang="en-US" sz="1200" b="1" dirty="0">
              <a:solidFill>
                <a:prstClr val="black"/>
              </a:solidFill>
              <a:latin typeface="맑은 고딕" pitchFamily="50" charset="-127"/>
              <a:ea typeface="맑은 고딕" pitchFamily="50" charset="-127"/>
            </a:endParaRPr>
          </a:p>
        </p:txBody>
      </p:sp>
      <p:sp>
        <p:nvSpPr>
          <p:cNvPr id="108" name="TextBox 107"/>
          <p:cNvSpPr txBox="1"/>
          <p:nvPr/>
        </p:nvSpPr>
        <p:spPr>
          <a:xfrm>
            <a:off x="5358584" y="5641504"/>
            <a:ext cx="1512168"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Time (</a:t>
            </a:r>
            <a:r>
              <a:rPr lang="en-US" altLang="ko-KR" sz="1200" b="1" dirty="0" err="1">
                <a:solidFill>
                  <a:prstClr val="black"/>
                </a:solidFill>
                <a:latin typeface="맑은 고딕" pitchFamily="50" charset="-127"/>
                <a:ea typeface="맑은 고딕" pitchFamily="50" charset="-127"/>
              </a:rPr>
              <a:t>msec</a:t>
            </a:r>
            <a:r>
              <a:rPr lang="en-US" altLang="ko-KR" sz="1200" b="1" dirty="0">
                <a:solidFill>
                  <a:prstClr val="black"/>
                </a:solidFill>
                <a:latin typeface="맑은 고딕" pitchFamily="50" charset="-127"/>
                <a:ea typeface="맑은 고딕" pitchFamily="50" charset="-127"/>
              </a:rPr>
              <a:t>)</a:t>
            </a:r>
            <a:endParaRPr lang="ko-KR" altLang="en-US" sz="1200" b="1" dirty="0">
              <a:solidFill>
                <a:prstClr val="black"/>
              </a:solidFill>
              <a:latin typeface="맑은 고딕" pitchFamily="50" charset="-127"/>
              <a:ea typeface="맑은 고딕" pitchFamily="50" charset="-127"/>
            </a:endParaRPr>
          </a:p>
        </p:txBody>
      </p:sp>
      <p:sp>
        <p:nvSpPr>
          <p:cNvPr id="109" name="직사각형 108"/>
          <p:cNvSpPr/>
          <p:nvPr/>
        </p:nvSpPr>
        <p:spPr>
          <a:xfrm>
            <a:off x="3884556" y="4726485"/>
            <a:ext cx="360000" cy="54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10" name="직사각형 109"/>
          <p:cNvSpPr/>
          <p:nvPr/>
        </p:nvSpPr>
        <p:spPr>
          <a:xfrm>
            <a:off x="3895262" y="4127299"/>
            <a:ext cx="360000" cy="540000"/>
          </a:xfrm>
          <a:prstGeom prst="rect">
            <a:avLst/>
          </a:prstGeom>
          <a:pattFill prst="wdDnDiag">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11" name="TextBox 110"/>
          <p:cNvSpPr txBox="1"/>
          <p:nvPr/>
        </p:nvSpPr>
        <p:spPr>
          <a:xfrm>
            <a:off x="3529849" y="3771332"/>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112" name="TextBox 111"/>
          <p:cNvSpPr txBox="1"/>
          <p:nvPr/>
        </p:nvSpPr>
        <p:spPr>
          <a:xfrm>
            <a:off x="3892327" y="3775970"/>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113" name="TextBox 112"/>
          <p:cNvSpPr txBox="1"/>
          <p:nvPr/>
        </p:nvSpPr>
        <p:spPr>
          <a:xfrm>
            <a:off x="4158444" y="5929536"/>
            <a:ext cx="3792428" cy="307777"/>
          </a:xfrm>
          <a:prstGeom prst="rect">
            <a:avLst/>
          </a:prstGeom>
          <a:noFill/>
        </p:spPr>
        <p:txBody>
          <a:bodyPr wrap="square" rtlCol="0">
            <a:spAutoFit/>
          </a:bodyPr>
          <a:lstStyle/>
          <a:p>
            <a:pPr algn="ctr"/>
            <a:r>
              <a:rPr lang="en-US" altLang="ko-KR" sz="1400" b="1" dirty="0">
                <a:solidFill>
                  <a:prstClr val="black"/>
                </a:solidFill>
                <a:latin typeface="맑은 고딕" pitchFamily="50" charset="-127"/>
                <a:ea typeface="맑은 고딕" pitchFamily="50" charset="-127"/>
              </a:rPr>
              <a:t>Overlap Allows Better Use of Resources</a:t>
            </a:r>
            <a:endParaRPr lang="ko-KR" altLang="en-US" sz="1400" b="1" dirty="0">
              <a:solidFill>
                <a:prstClr val="black"/>
              </a:solidFill>
              <a:latin typeface="맑은 고딕" pitchFamily="50" charset="-127"/>
              <a:ea typeface="맑은 고딕" pitchFamily="50" charset="-127"/>
            </a:endParaRPr>
          </a:p>
        </p:txBody>
      </p:sp>
      <p:cxnSp>
        <p:nvCxnSpPr>
          <p:cNvPr id="114" name="직선 연결선 113"/>
          <p:cNvCxnSpPr/>
          <p:nvPr/>
        </p:nvCxnSpPr>
        <p:spPr>
          <a:xfrm>
            <a:off x="8557416" y="5326933"/>
            <a:ext cx="0" cy="989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8310912" y="5383533"/>
            <a:ext cx="504056" cy="276999"/>
          </a:xfrm>
          <a:prstGeom prst="rect">
            <a:avLst/>
          </a:prstGeom>
          <a:noFill/>
        </p:spPr>
        <p:txBody>
          <a:bodyPr wrap="square" rtlCol="0">
            <a:spAutoFit/>
          </a:bodyPr>
          <a:lstStyle/>
          <a:p>
            <a:pPr algn="ctr"/>
            <a:r>
              <a:rPr lang="en-US" altLang="ko-KR" sz="1200" b="1" dirty="0">
                <a:solidFill>
                  <a:prstClr val="black"/>
                </a:solidFill>
                <a:latin typeface="맑은 고딕" pitchFamily="50" charset="-127"/>
                <a:ea typeface="맑은 고딕" pitchFamily="50" charset="-127"/>
              </a:rPr>
              <a:t>140</a:t>
            </a:r>
            <a:endParaRPr lang="ko-KR" altLang="en-US" sz="1200" b="1" dirty="0">
              <a:solidFill>
                <a:prstClr val="black"/>
              </a:solidFill>
              <a:latin typeface="맑은 고딕" pitchFamily="50" charset="-127"/>
              <a:ea typeface="맑은 고딕" pitchFamily="50" charset="-127"/>
            </a:endParaRPr>
          </a:p>
        </p:txBody>
      </p:sp>
      <p:sp>
        <p:nvSpPr>
          <p:cNvPr id="116" name="직사각형 115"/>
          <p:cNvSpPr/>
          <p:nvPr/>
        </p:nvSpPr>
        <p:spPr>
          <a:xfrm>
            <a:off x="3524476" y="4127299"/>
            <a:ext cx="360000" cy="542036"/>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17" name="직사각형 116"/>
          <p:cNvSpPr/>
          <p:nvPr/>
        </p:nvSpPr>
        <p:spPr>
          <a:xfrm>
            <a:off x="4581776" y="4724449"/>
            <a:ext cx="360000" cy="54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18" name="TextBox 117"/>
          <p:cNvSpPr txBox="1"/>
          <p:nvPr/>
        </p:nvSpPr>
        <p:spPr>
          <a:xfrm>
            <a:off x="4255262" y="3769296"/>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119" name="직사각형 118"/>
          <p:cNvSpPr/>
          <p:nvPr/>
        </p:nvSpPr>
        <p:spPr>
          <a:xfrm>
            <a:off x="4249889" y="4127299"/>
            <a:ext cx="360000" cy="54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20" name="직사각형 119"/>
          <p:cNvSpPr/>
          <p:nvPr/>
        </p:nvSpPr>
        <p:spPr>
          <a:xfrm>
            <a:off x="5324716" y="4724449"/>
            <a:ext cx="356190" cy="54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21" name="TextBox 120"/>
          <p:cNvSpPr txBox="1"/>
          <p:nvPr/>
        </p:nvSpPr>
        <p:spPr>
          <a:xfrm>
            <a:off x="4950959" y="3778821"/>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122" name="직사각형 121"/>
          <p:cNvSpPr/>
          <p:nvPr/>
        </p:nvSpPr>
        <p:spPr>
          <a:xfrm>
            <a:off x="4964636" y="4127299"/>
            <a:ext cx="360000" cy="54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23" name="직사각형 122"/>
          <p:cNvSpPr/>
          <p:nvPr/>
        </p:nvSpPr>
        <p:spPr>
          <a:xfrm>
            <a:off x="6038996" y="4731818"/>
            <a:ext cx="365800" cy="54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24" name="TextBox 123"/>
          <p:cNvSpPr txBox="1"/>
          <p:nvPr/>
        </p:nvSpPr>
        <p:spPr>
          <a:xfrm>
            <a:off x="5685897" y="3786190"/>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125" name="직사각형 124"/>
          <p:cNvSpPr/>
          <p:nvPr/>
        </p:nvSpPr>
        <p:spPr>
          <a:xfrm>
            <a:off x="5680906" y="4127299"/>
            <a:ext cx="360000" cy="54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26" name="TextBox 125"/>
          <p:cNvSpPr txBox="1"/>
          <p:nvPr/>
        </p:nvSpPr>
        <p:spPr>
          <a:xfrm>
            <a:off x="6371687" y="3759771"/>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127" name="직사각형 126"/>
          <p:cNvSpPr/>
          <p:nvPr/>
        </p:nvSpPr>
        <p:spPr>
          <a:xfrm>
            <a:off x="6404796" y="4127300"/>
            <a:ext cx="326891" cy="54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28" name="TextBox 127"/>
          <p:cNvSpPr txBox="1"/>
          <p:nvPr/>
        </p:nvSpPr>
        <p:spPr>
          <a:xfrm>
            <a:off x="4593357" y="3775970"/>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130" name="TextBox 129"/>
          <p:cNvSpPr txBox="1"/>
          <p:nvPr/>
        </p:nvSpPr>
        <p:spPr>
          <a:xfrm>
            <a:off x="5303912" y="3785495"/>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132" name="직사각형 131"/>
          <p:cNvSpPr/>
          <p:nvPr/>
        </p:nvSpPr>
        <p:spPr>
          <a:xfrm>
            <a:off x="4609889" y="4127299"/>
            <a:ext cx="360000" cy="540000"/>
          </a:xfrm>
          <a:prstGeom prst="rect">
            <a:avLst/>
          </a:prstGeom>
          <a:pattFill prst="wdDnDiag">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33" name="직사각형 132"/>
          <p:cNvSpPr/>
          <p:nvPr/>
        </p:nvSpPr>
        <p:spPr>
          <a:xfrm>
            <a:off x="5324636" y="4127299"/>
            <a:ext cx="360000" cy="540000"/>
          </a:xfrm>
          <a:prstGeom prst="rect">
            <a:avLst/>
          </a:prstGeom>
          <a:pattFill prst="wdDnDiag">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34" name="직사각형 133"/>
          <p:cNvSpPr/>
          <p:nvPr/>
        </p:nvSpPr>
        <p:spPr>
          <a:xfrm>
            <a:off x="6038996" y="4127299"/>
            <a:ext cx="360000" cy="540000"/>
          </a:xfrm>
          <a:prstGeom prst="rect">
            <a:avLst/>
          </a:prstGeom>
          <a:pattFill prst="wdDnDiag">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35" name="직사각형 134"/>
          <p:cNvSpPr/>
          <p:nvPr/>
        </p:nvSpPr>
        <p:spPr>
          <a:xfrm>
            <a:off x="6731687" y="4127299"/>
            <a:ext cx="360000" cy="540000"/>
          </a:xfrm>
          <a:prstGeom prst="rect">
            <a:avLst/>
          </a:prstGeom>
          <a:pattFill prst="wdDnDiag">
            <a:fgClr>
              <a:schemeClr val="tx1"/>
            </a:fgClr>
            <a:bgClr>
              <a:schemeClr val="bg1"/>
            </a:bgClr>
          </a:patt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36" name="TextBox 135"/>
          <p:cNvSpPr txBox="1"/>
          <p:nvPr/>
        </p:nvSpPr>
        <p:spPr>
          <a:xfrm>
            <a:off x="6024032" y="3769296"/>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137" name="TextBox 136"/>
          <p:cNvSpPr txBox="1"/>
          <p:nvPr/>
        </p:nvSpPr>
        <p:spPr>
          <a:xfrm>
            <a:off x="6744112" y="3769296"/>
            <a:ext cx="360000" cy="307777"/>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139" name="모서리가 둥근 직사각형 138"/>
          <p:cNvSpPr/>
          <p:nvPr/>
        </p:nvSpPr>
        <p:spPr>
          <a:xfrm>
            <a:off x="7608168" y="4293097"/>
            <a:ext cx="2880320" cy="759893"/>
          </a:xfrm>
          <a:prstGeom prst="roundRect">
            <a:avLst>
              <a:gd name="adj" fmla="val 12565"/>
            </a:avLst>
          </a:prstGeom>
          <a:solidFill>
            <a:srgbClr val="FFC000"/>
          </a:solidFill>
          <a:ln w="15875">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algn="ctr"/>
            <a:r>
              <a:rPr lang="en-US" altLang="ko-KR" b="1" dirty="0">
                <a:solidFill>
                  <a:prstClr val="black"/>
                </a:solidFill>
                <a:latin typeface="맑은 고딕" panose="020B0503020000020004" pitchFamily="50" charset="-127"/>
                <a:ea typeface="맑은 고딕" panose="020B0503020000020004" pitchFamily="50" charset="-127"/>
              </a:rPr>
              <a:t>Maximize the </a:t>
            </a:r>
          </a:p>
          <a:p>
            <a:pPr algn="ctr"/>
            <a:r>
              <a:rPr lang="en-US" altLang="ko-KR" b="1" dirty="0">
                <a:solidFill>
                  <a:prstClr val="black"/>
                </a:solidFill>
                <a:latin typeface="맑은 고딕" panose="020B0503020000020004" pitchFamily="50" charset="-127"/>
                <a:ea typeface="맑은 고딕" panose="020B0503020000020004" pitchFamily="50" charset="-127"/>
              </a:rPr>
              <a:t>CPU utilization</a:t>
            </a:r>
          </a:p>
        </p:txBody>
      </p:sp>
    </p:spTree>
    <p:extLst>
      <p:ext uri="{BB962C8B-B14F-4D97-AF65-F5344CB8AC3E}">
        <p14:creationId xmlns:p14="http://schemas.microsoft.com/office/powerpoint/2010/main" val="3889706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Incorporating I/O (Cont.)</a:t>
            </a:r>
            <a:endParaRPr lang="ko-KR" altLang="en-US" dirty="0"/>
          </a:p>
        </p:txBody>
      </p:sp>
      <p:sp>
        <p:nvSpPr>
          <p:cNvPr id="3" name="내용 개체 틀 2"/>
          <p:cNvSpPr>
            <a:spLocks noGrp="1"/>
          </p:cNvSpPr>
          <p:nvPr>
            <p:ph idx="1"/>
          </p:nvPr>
        </p:nvSpPr>
        <p:spPr/>
        <p:txBody>
          <a:bodyPr/>
          <a:lstStyle/>
          <a:p>
            <a:r>
              <a:rPr lang="en-US" altLang="ko-KR" dirty="0"/>
              <a:t>When a job initiates an I/O request.</a:t>
            </a:r>
          </a:p>
          <a:p>
            <a:pPr lvl="1"/>
            <a:r>
              <a:rPr lang="en-US" altLang="ko-KR" dirty="0"/>
              <a:t>The job is blocked waiting for I/O  completion.</a:t>
            </a:r>
          </a:p>
          <a:p>
            <a:pPr lvl="1"/>
            <a:r>
              <a:rPr lang="en-US" altLang="ko-KR" dirty="0"/>
              <a:t>The scheduler should schedule another job on the CPU.</a:t>
            </a:r>
          </a:p>
          <a:p>
            <a:pPr lvl="1"/>
            <a:endParaRPr lang="en-US" altLang="ko-KR" dirty="0"/>
          </a:p>
          <a:p>
            <a:r>
              <a:rPr lang="en-US" altLang="ko-KR" dirty="0"/>
              <a:t>When the I/O completes</a:t>
            </a:r>
          </a:p>
          <a:p>
            <a:pPr lvl="1"/>
            <a:r>
              <a:rPr lang="en-US" altLang="ko-KR" dirty="0"/>
              <a:t>An interrupt is raised.</a:t>
            </a:r>
          </a:p>
          <a:p>
            <a:pPr lvl="1"/>
            <a:r>
              <a:rPr lang="en-US" altLang="ko-KR" dirty="0"/>
              <a:t>The OS moves the process from blocked back to the ready state.</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55</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Tree>
    <p:extLst>
      <p:ext uri="{BB962C8B-B14F-4D97-AF65-F5344CB8AC3E}">
        <p14:creationId xmlns:p14="http://schemas.microsoft.com/office/powerpoint/2010/main" val="37886337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A332-FBEE-4DF1-8ED9-3087FBC6ADEA}"/>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92C97F0B-C836-4E46-8265-F729E2DBB9BE}"/>
              </a:ext>
            </a:extLst>
          </p:cNvPr>
          <p:cNvSpPr>
            <a:spLocks noGrp="1"/>
          </p:cNvSpPr>
          <p:nvPr>
            <p:ph idx="1"/>
          </p:nvPr>
        </p:nvSpPr>
        <p:spPr/>
        <p:txBody>
          <a:bodyPr>
            <a:normAutofit fontScale="92500" lnSpcReduction="10000"/>
          </a:bodyPr>
          <a:lstStyle/>
          <a:p>
            <a:r>
              <a:rPr lang="en-US" b="1" dirty="0"/>
              <a:t>Chapter 5 questions</a:t>
            </a:r>
          </a:p>
          <a:p>
            <a:pPr lvl="1"/>
            <a:r>
              <a:rPr lang="en-US" dirty="0"/>
              <a:t>Question 1</a:t>
            </a:r>
          </a:p>
          <a:p>
            <a:pPr lvl="1"/>
            <a:r>
              <a:rPr lang="en-US" dirty="0"/>
              <a:t>Question 2</a:t>
            </a:r>
          </a:p>
          <a:p>
            <a:pPr lvl="1"/>
            <a:r>
              <a:rPr lang="en-US" dirty="0"/>
              <a:t>Question 5</a:t>
            </a:r>
          </a:p>
          <a:p>
            <a:pPr lvl="1"/>
            <a:r>
              <a:rPr lang="en-US" dirty="0"/>
              <a:t>Question 6 </a:t>
            </a:r>
          </a:p>
          <a:p>
            <a:pPr lvl="1"/>
            <a:r>
              <a:rPr lang="en-US" dirty="0"/>
              <a:t>Question 7</a:t>
            </a:r>
          </a:p>
          <a:p>
            <a:endParaRPr lang="en-US" dirty="0"/>
          </a:p>
          <a:p>
            <a:r>
              <a:rPr lang="en-US" dirty="0"/>
              <a:t>Question 1, 2,3, 4 from chapter 7 </a:t>
            </a:r>
          </a:p>
          <a:p>
            <a:pPr lvl="1"/>
            <a:endParaRPr lang="en-US" dirty="0"/>
          </a:p>
          <a:p>
            <a:pPr lvl="1"/>
            <a:r>
              <a:rPr lang="en-US" dirty="0"/>
              <a:t>Link to download scheduler:</a:t>
            </a:r>
          </a:p>
          <a:p>
            <a:pPr lvl="1"/>
            <a:r>
              <a:rPr lang="en-US" dirty="0"/>
              <a:t>https://pages.cs.wisc.edu/~remzi/OSTEP/Homework/</a:t>
            </a:r>
            <a:br>
              <a:rPr lang="en-US" dirty="0"/>
            </a:br>
            <a:endParaRPr lang="en-US" dirty="0"/>
          </a:p>
        </p:txBody>
      </p:sp>
    </p:spTree>
    <p:extLst>
      <p:ext uri="{BB962C8B-B14F-4D97-AF65-F5344CB8AC3E}">
        <p14:creationId xmlns:p14="http://schemas.microsoft.com/office/powerpoint/2010/main" val="1059344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Process API</a:t>
            </a:r>
            <a:endParaRPr lang="ko-KR" altLang="en-US" dirty="0"/>
          </a:p>
        </p:txBody>
      </p:sp>
      <p:sp>
        <p:nvSpPr>
          <p:cNvPr id="3" name="내용 개체 틀 2"/>
          <p:cNvSpPr>
            <a:spLocks noGrp="1"/>
          </p:cNvSpPr>
          <p:nvPr>
            <p:ph idx="1"/>
          </p:nvPr>
        </p:nvSpPr>
        <p:spPr/>
        <p:txBody>
          <a:bodyPr/>
          <a:lstStyle/>
          <a:p>
            <a:r>
              <a:rPr lang="en-US" altLang="ko-KR" dirty="0"/>
              <a:t>These APIs are available on any modern OS.</a:t>
            </a:r>
          </a:p>
          <a:p>
            <a:pPr lvl="1"/>
            <a:r>
              <a:rPr lang="en-US" altLang="ko-KR" b="1" dirty="0"/>
              <a:t>Create</a:t>
            </a:r>
          </a:p>
          <a:p>
            <a:pPr lvl="2"/>
            <a:r>
              <a:rPr lang="en-US" altLang="ko-KR" dirty="0"/>
              <a:t>Create a new process to run a program</a:t>
            </a:r>
          </a:p>
          <a:p>
            <a:pPr lvl="1"/>
            <a:r>
              <a:rPr lang="en-US" altLang="ko-KR" b="1" dirty="0"/>
              <a:t>Destroy</a:t>
            </a:r>
          </a:p>
          <a:p>
            <a:pPr lvl="2"/>
            <a:r>
              <a:rPr lang="en-US" altLang="ko-KR" dirty="0"/>
              <a:t>Halt a runaway process</a:t>
            </a:r>
          </a:p>
          <a:p>
            <a:pPr lvl="1"/>
            <a:r>
              <a:rPr lang="en-US" altLang="ko-KR" b="1" dirty="0"/>
              <a:t>Wait</a:t>
            </a:r>
          </a:p>
          <a:p>
            <a:pPr lvl="2"/>
            <a:r>
              <a:rPr lang="en-US" altLang="ko-KR" dirty="0"/>
              <a:t>Wait for a process to stop running</a:t>
            </a:r>
          </a:p>
          <a:p>
            <a:pPr lvl="1"/>
            <a:r>
              <a:rPr lang="en-US" altLang="ko-KR" b="1" dirty="0"/>
              <a:t>Miscellaneous Control</a:t>
            </a:r>
          </a:p>
          <a:p>
            <a:pPr lvl="2"/>
            <a:r>
              <a:rPr lang="en-US" altLang="ko-KR" dirty="0"/>
              <a:t>Some kind of method to suspend a process and then resume it</a:t>
            </a:r>
          </a:p>
          <a:p>
            <a:pPr lvl="1"/>
            <a:r>
              <a:rPr lang="en-US" altLang="ko-KR" b="1" dirty="0"/>
              <a:t>Status</a:t>
            </a:r>
          </a:p>
          <a:p>
            <a:pPr lvl="2"/>
            <a:r>
              <a:rPr lang="en-US" altLang="ko-KR" dirty="0"/>
              <a:t>Get some status info about a process</a:t>
            </a:r>
          </a:p>
          <a:p>
            <a:pPr lvl="1"/>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6</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Tree>
    <p:extLst>
      <p:ext uri="{BB962C8B-B14F-4D97-AF65-F5344CB8AC3E}">
        <p14:creationId xmlns:p14="http://schemas.microsoft.com/office/powerpoint/2010/main" val="214686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Process Creation</a:t>
            </a:r>
            <a:endParaRPr lang="ko-KR" altLang="en-US" dirty="0"/>
          </a:p>
        </p:txBody>
      </p:sp>
      <p:sp>
        <p:nvSpPr>
          <p:cNvPr id="3" name="내용 개체 틀 2"/>
          <p:cNvSpPr>
            <a:spLocks noGrp="1"/>
          </p:cNvSpPr>
          <p:nvPr>
            <p:ph idx="1"/>
          </p:nvPr>
        </p:nvSpPr>
        <p:spPr/>
        <p:txBody>
          <a:bodyPr/>
          <a:lstStyle/>
          <a:p>
            <a:pPr marL="457200" indent="-457200">
              <a:buFont typeface="+mj-lt"/>
              <a:buAutoNum type="arabicPeriod"/>
            </a:pPr>
            <a:r>
              <a:rPr lang="en-US" altLang="ko-KR" b="1" dirty="0"/>
              <a:t>Load</a:t>
            </a:r>
            <a:r>
              <a:rPr lang="en-US" altLang="ko-KR" dirty="0"/>
              <a:t> a program code into </a:t>
            </a:r>
            <a:r>
              <a:rPr lang="en-US" altLang="ko-KR" u="sng" dirty="0"/>
              <a:t>memory</a:t>
            </a:r>
            <a:r>
              <a:rPr lang="en-US" altLang="ko-KR" dirty="0"/>
              <a:t>, into the address space of the process.</a:t>
            </a:r>
          </a:p>
          <a:p>
            <a:pPr lvl="1"/>
            <a:r>
              <a:rPr lang="en-US" altLang="ko-KR" dirty="0"/>
              <a:t>Programs initially reside on disk in </a:t>
            </a:r>
            <a:r>
              <a:rPr lang="en-US" altLang="ko-KR" i="1" dirty="0"/>
              <a:t>executable format</a:t>
            </a:r>
            <a:r>
              <a:rPr lang="en-US" altLang="ko-KR" dirty="0"/>
              <a:t>.</a:t>
            </a:r>
          </a:p>
          <a:p>
            <a:pPr lvl="1"/>
            <a:r>
              <a:rPr lang="en-US" altLang="ko-KR" dirty="0"/>
              <a:t>OS perform the loading process </a:t>
            </a:r>
            <a:r>
              <a:rPr lang="en-US" altLang="ko-KR" dirty="0">
                <a:solidFill>
                  <a:schemeClr val="accent6">
                    <a:lumMod val="75000"/>
                  </a:schemeClr>
                </a:solidFill>
              </a:rPr>
              <a:t>lazily</a:t>
            </a:r>
            <a:r>
              <a:rPr lang="en-US" altLang="ko-KR" dirty="0"/>
              <a:t>.</a:t>
            </a:r>
          </a:p>
          <a:p>
            <a:pPr lvl="2"/>
            <a:r>
              <a:rPr lang="en-US" altLang="ko-KR" dirty="0"/>
              <a:t>Loading pieces of code or data only as they are needed during program execution.</a:t>
            </a:r>
          </a:p>
          <a:p>
            <a:pPr lvl="2"/>
            <a:endParaRPr lang="en-US" altLang="ko-KR" dirty="0"/>
          </a:p>
          <a:p>
            <a:pPr marL="457200" indent="-457200">
              <a:buFont typeface="+mj-lt"/>
              <a:buAutoNum type="arabicPeriod"/>
            </a:pPr>
            <a:r>
              <a:rPr lang="en-US" altLang="ko-KR" dirty="0"/>
              <a:t>The program’s run-time </a:t>
            </a:r>
            <a:r>
              <a:rPr lang="en-US" altLang="ko-KR" b="1" dirty="0"/>
              <a:t>stack</a:t>
            </a:r>
            <a:r>
              <a:rPr lang="en-US" altLang="ko-KR" dirty="0"/>
              <a:t> is allocated.</a:t>
            </a:r>
          </a:p>
          <a:p>
            <a:pPr lvl="1"/>
            <a:r>
              <a:rPr lang="en-US" altLang="ko-KR" dirty="0"/>
              <a:t>Use the stack for </a:t>
            </a:r>
            <a:r>
              <a:rPr lang="en-US" altLang="ko-KR" i="1" dirty="0"/>
              <a:t>local variables</a:t>
            </a:r>
            <a:r>
              <a:rPr lang="en-US" altLang="ko-KR" dirty="0"/>
              <a:t>, </a:t>
            </a:r>
            <a:r>
              <a:rPr lang="en-US" altLang="ko-KR" i="1" dirty="0"/>
              <a:t>function parameters</a:t>
            </a:r>
            <a:r>
              <a:rPr lang="en-US" altLang="ko-KR" dirty="0"/>
              <a:t>, and </a:t>
            </a:r>
            <a:r>
              <a:rPr lang="en-US" altLang="ko-KR" i="1" dirty="0"/>
              <a:t>return address</a:t>
            </a:r>
            <a:r>
              <a:rPr lang="en-US" altLang="ko-KR" dirty="0"/>
              <a:t>.</a:t>
            </a:r>
          </a:p>
          <a:p>
            <a:pPr lvl="1"/>
            <a:r>
              <a:rPr lang="en-US" altLang="ko-KR" dirty="0"/>
              <a:t>Initialize the stack with arguments </a:t>
            </a:r>
            <a:r>
              <a:rPr lang="en-US" altLang="ko-KR" dirty="0">
                <a:sym typeface="Wingdings" pitchFamily="2" charset="2"/>
              </a:rPr>
              <a:t> </a:t>
            </a:r>
            <a:r>
              <a:rPr lang="en-US" altLang="ko-KR" dirty="0" err="1">
                <a:latin typeface="Courier New" pitchFamily="49" charset="0"/>
                <a:cs typeface="Courier New" pitchFamily="49" charset="0"/>
                <a:sym typeface="Wingdings" pitchFamily="2" charset="2"/>
              </a:rPr>
              <a:t>argc</a:t>
            </a:r>
            <a:r>
              <a:rPr lang="en-US" altLang="ko-KR" dirty="0">
                <a:sym typeface="Wingdings" pitchFamily="2" charset="2"/>
              </a:rPr>
              <a:t> and the </a:t>
            </a:r>
            <a:r>
              <a:rPr lang="en-US" altLang="ko-KR" dirty="0" err="1">
                <a:latin typeface="Courier New" pitchFamily="49" charset="0"/>
                <a:cs typeface="Courier New" pitchFamily="49" charset="0"/>
                <a:sym typeface="Wingdings" pitchFamily="2" charset="2"/>
              </a:rPr>
              <a:t>argv</a:t>
            </a:r>
            <a:r>
              <a:rPr lang="en-US" altLang="ko-KR" dirty="0">
                <a:sym typeface="Wingdings" pitchFamily="2" charset="2"/>
              </a:rPr>
              <a:t> array of </a:t>
            </a:r>
            <a:r>
              <a:rPr lang="en-US" altLang="ko-KR" dirty="0">
                <a:latin typeface="Courier New" pitchFamily="49" charset="0"/>
                <a:cs typeface="Courier New" pitchFamily="49" charset="0"/>
                <a:sym typeface="Wingdings" pitchFamily="2" charset="2"/>
              </a:rPr>
              <a:t>main() </a:t>
            </a:r>
            <a:r>
              <a:rPr lang="en-US" altLang="ko-KR" dirty="0">
                <a:sym typeface="Wingdings" pitchFamily="2" charset="2"/>
              </a:rPr>
              <a:t>function</a:t>
            </a:r>
            <a:endParaRPr lang="en-US" altLang="ko-KR" dirty="0"/>
          </a:p>
          <a:p>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7</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Tree>
    <p:extLst>
      <p:ext uri="{BB962C8B-B14F-4D97-AF65-F5344CB8AC3E}">
        <p14:creationId xmlns:p14="http://schemas.microsoft.com/office/powerpoint/2010/main" val="369725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Process Creation (Cont.)</a:t>
            </a:r>
            <a:endParaRPr lang="ko-KR" altLang="en-US" dirty="0"/>
          </a:p>
        </p:txBody>
      </p:sp>
      <p:sp>
        <p:nvSpPr>
          <p:cNvPr id="3" name="내용 개체 틀 2"/>
          <p:cNvSpPr>
            <a:spLocks noGrp="1"/>
          </p:cNvSpPr>
          <p:nvPr>
            <p:ph idx="1"/>
          </p:nvPr>
        </p:nvSpPr>
        <p:spPr/>
        <p:txBody>
          <a:bodyPr>
            <a:normAutofit fontScale="92500"/>
          </a:bodyPr>
          <a:lstStyle/>
          <a:p>
            <a:pPr marL="457200" indent="-457200">
              <a:buFont typeface="+mj-lt"/>
              <a:buAutoNum type="arabicPeriod" startAt="3"/>
            </a:pPr>
            <a:r>
              <a:rPr lang="en-US" altLang="ko-KR" dirty="0"/>
              <a:t>The program’s </a:t>
            </a:r>
            <a:r>
              <a:rPr lang="en-US" altLang="ko-KR" b="1" dirty="0"/>
              <a:t>heap</a:t>
            </a:r>
            <a:r>
              <a:rPr lang="en-US" altLang="ko-KR" dirty="0"/>
              <a:t> is created.</a:t>
            </a:r>
          </a:p>
          <a:p>
            <a:pPr lvl="1"/>
            <a:r>
              <a:rPr lang="en-US" altLang="ko-KR" dirty="0"/>
              <a:t>Used for explicitly requested dynamically allocated data.</a:t>
            </a:r>
          </a:p>
          <a:p>
            <a:pPr lvl="1"/>
            <a:r>
              <a:rPr lang="en-US" altLang="ko-KR" dirty="0"/>
              <a:t>Program request such space by calling </a:t>
            </a:r>
            <a:r>
              <a:rPr lang="en-US" altLang="ko-KR" dirty="0" err="1">
                <a:latin typeface="Courier New" pitchFamily="49" charset="0"/>
                <a:cs typeface="Courier New" pitchFamily="49" charset="0"/>
              </a:rPr>
              <a:t>malloc</a:t>
            </a:r>
            <a:r>
              <a:rPr lang="en-US" altLang="ko-KR" dirty="0">
                <a:latin typeface="Courier New" pitchFamily="49" charset="0"/>
                <a:cs typeface="Courier New" pitchFamily="49" charset="0"/>
              </a:rPr>
              <a:t>() </a:t>
            </a:r>
            <a:r>
              <a:rPr lang="en-US" altLang="ko-KR" dirty="0"/>
              <a:t>and free it by calling </a:t>
            </a:r>
            <a:r>
              <a:rPr lang="en-US" altLang="ko-KR" dirty="0">
                <a:latin typeface="Courier New" pitchFamily="49" charset="0"/>
                <a:cs typeface="Courier New" pitchFamily="49" charset="0"/>
              </a:rPr>
              <a:t>free()</a:t>
            </a:r>
            <a:r>
              <a:rPr lang="en-US" altLang="ko-KR" dirty="0"/>
              <a:t>.</a:t>
            </a:r>
          </a:p>
          <a:p>
            <a:pPr lvl="1"/>
            <a:endParaRPr lang="en-US" altLang="ko-KR" dirty="0"/>
          </a:p>
          <a:p>
            <a:pPr marL="457200" indent="-457200">
              <a:buFont typeface="+mj-lt"/>
              <a:buAutoNum type="arabicPeriod" startAt="4"/>
            </a:pPr>
            <a:r>
              <a:rPr lang="en-US" altLang="ko-KR" dirty="0"/>
              <a:t>The OS do some other initialization tasks.</a:t>
            </a:r>
          </a:p>
          <a:p>
            <a:pPr lvl="1"/>
            <a:r>
              <a:rPr lang="en-US" altLang="ko-KR" dirty="0"/>
              <a:t>input/output (I/O) setup</a:t>
            </a:r>
          </a:p>
          <a:p>
            <a:pPr lvl="2"/>
            <a:r>
              <a:rPr lang="en-US" altLang="ko-KR" dirty="0"/>
              <a:t>Each process by default has three open file descriptors.</a:t>
            </a:r>
          </a:p>
          <a:p>
            <a:pPr lvl="2"/>
            <a:r>
              <a:rPr lang="en-US" altLang="ko-KR" dirty="0"/>
              <a:t>Standard input, output and error</a:t>
            </a:r>
          </a:p>
          <a:p>
            <a:pPr lvl="2"/>
            <a:endParaRPr lang="en-US" altLang="ko-KR" dirty="0"/>
          </a:p>
          <a:p>
            <a:pPr marL="457200" indent="-457200">
              <a:buFont typeface="+mj-lt"/>
              <a:buAutoNum type="arabicPeriod" startAt="4"/>
            </a:pPr>
            <a:r>
              <a:rPr lang="en-US" altLang="ko-KR" b="1" dirty="0"/>
              <a:t>Start the program </a:t>
            </a:r>
            <a:r>
              <a:rPr lang="en-US" altLang="ko-KR" dirty="0"/>
              <a:t>running at the entry point, namely </a:t>
            </a:r>
            <a:r>
              <a:rPr lang="en-US" altLang="ko-KR" dirty="0">
                <a:latin typeface="Courier New" pitchFamily="49" charset="0"/>
                <a:cs typeface="Courier New" pitchFamily="49" charset="0"/>
              </a:rPr>
              <a:t>main()</a:t>
            </a:r>
            <a:r>
              <a:rPr lang="en-US" altLang="ko-KR" dirty="0"/>
              <a:t>.</a:t>
            </a:r>
          </a:p>
          <a:p>
            <a:pPr lvl="1"/>
            <a:r>
              <a:rPr lang="en-US" altLang="ko-KR" dirty="0"/>
              <a:t>The OS </a:t>
            </a:r>
            <a:r>
              <a:rPr lang="en-US" altLang="ko-KR" i="1" dirty="0"/>
              <a:t>transfers control </a:t>
            </a:r>
            <a:r>
              <a:rPr lang="en-US" altLang="ko-KR" dirty="0"/>
              <a:t>of the CPU to the newly-created process.</a:t>
            </a:r>
            <a:endParaRPr lang="ko-KR" altLang="en-US"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8</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endParaRPr lang="ko-KR" altLang="en-US" dirty="0">
              <a:solidFill>
                <a:prstClr val="black"/>
              </a:solidFill>
            </a:endParaRPr>
          </a:p>
        </p:txBody>
      </p:sp>
    </p:spTree>
    <p:extLst>
      <p:ext uri="{BB962C8B-B14F-4D97-AF65-F5344CB8AC3E}">
        <p14:creationId xmlns:p14="http://schemas.microsoft.com/office/powerpoint/2010/main" val="313299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EA20-30D7-4F9B-A734-BD656AC8B61D}"/>
              </a:ext>
            </a:extLst>
          </p:cNvPr>
          <p:cNvSpPr>
            <a:spLocks noGrp="1"/>
          </p:cNvSpPr>
          <p:nvPr>
            <p:ph type="title"/>
          </p:nvPr>
        </p:nvSpPr>
        <p:spPr/>
        <p:txBody>
          <a:bodyPr/>
          <a:lstStyle/>
          <a:p>
            <a:r>
              <a:rPr lang="en-US" dirty="0"/>
              <a:t>Stack vs Heap</a:t>
            </a:r>
          </a:p>
        </p:txBody>
      </p:sp>
      <p:sp>
        <p:nvSpPr>
          <p:cNvPr id="3" name="Content Placeholder 2">
            <a:extLst>
              <a:ext uri="{FF2B5EF4-FFF2-40B4-BE49-F238E27FC236}">
                <a16:creationId xmlns:a16="http://schemas.microsoft.com/office/drawing/2014/main" id="{E9E16105-238B-404E-967A-D74020659AD4}"/>
              </a:ext>
            </a:extLst>
          </p:cNvPr>
          <p:cNvSpPr>
            <a:spLocks noGrp="1"/>
          </p:cNvSpPr>
          <p:nvPr>
            <p:ph idx="1"/>
          </p:nvPr>
        </p:nvSpPr>
        <p:spPr/>
        <p:txBody>
          <a:bodyPr>
            <a:normAutofit fontScale="92500" lnSpcReduction="10000"/>
          </a:bodyPr>
          <a:lstStyle/>
          <a:p>
            <a:r>
              <a:rPr lang="en-US" dirty="0"/>
              <a:t>Stack memory will never become fragmented whereas Heap memory can become fragmented as blocks of memory are first allocated and then freed.</a:t>
            </a:r>
          </a:p>
          <a:p>
            <a:r>
              <a:rPr lang="en-US" dirty="0"/>
              <a:t>Stack accesses local variables only while Heap allows you to access variables globally.</a:t>
            </a:r>
          </a:p>
          <a:p>
            <a:r>
              <a:rPr lang="en-US" dirty="0"/>
              <a:t>Stack variables can’t be resized whereas Heap variables can be resized.</a:t>
            </a:r>
          </a:p>
          <a:p>
            <a:r>
              <a:rPr lang="en-US" dirty="0"/>
              <a:t>Stack memory is allocated in a contiguous block whereas Heap memory is allocated in any random order.</a:t>
            </a:r>
          </a:p>
          <a:p>
            <a:r>
              <a:rPr lang="en-US" dirty="0"/>
              <a:t>Stack doesn’t require to de-allocate variables whereas in Heap de-allocation is needed.</a:t>
            </a:r>
          </a:p>
          <a:p>
            <a:r>
              <a:rPr lang="en-US" dirty="0"/>
              <a:t>Stack allocation and deallocation are done by compiler instructions whereas Heap allocation and deallocation is done by the programmer.</a:t>
            </a:r>
          </a:p>
          <a:p>
            <a:endParaRPr lang="en-US" dirty="0"/>
          </a:p>
        </p:txBody>
      </p:sp>
    </p:spTree>
    <p:extLst>
      <p:ext uri="{BB962C8B-B14F-4D97-AF65-F5344CB8AC3E}">
        <p14:creationId xmlns:p14="http://schemas.microsoft.com/office/powerpoint/2010/main" val="571668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126957A1B5695F428881F8F4E4BEA20C" ma:contentTypeVersion="13" ma:contentTypeDescription="Opret et nyt dokument." ma:contentTypeScope="" ma:versionID="1b4b215696850eabd182c110b7782ab0">
  <xsd:schema xmlns:xsd="http://www.w3.org/2001/XMLSchema" xmlns:xs="http://www.w3.org/2001/XMLSchema" xmlns:p="http://schemas.microsoft.com/office/2006/metadata/properties" xmlns:ns3="0cefa769-e4b4-4a49-a94d-4bf5106cde4d" xmlns:ns4="207f0b5b-3c2e-4875-926b-3fee0b9f90e1" targetNamespace="http://schemas.microsoft.com/office/2006/metadata/properties" ma:root="true" ma:fieldsID="40fe54905778ea3807ab106785eeda9b" ns3:_="" ns4:_="">
    <xsd:import namespace="0cefa769-e4b4-4a49-a94d-4bf5106cde4d"/>
    <xsd:import namespace="207f0b5b-3c2e-4875-926b-3fee0b9f90e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efa769-e4b4-4a49-a94d-4bf5106cde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DateTaken" ma:index="20"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7f0b5b-3c2e-4875-926b-3fee0b9f90e1"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element name="SharingHintHash" ma:index="14"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01AC9E-B055-47A2-B2ED-66DB1C774DE3}">
  <ds:schemaRefs>
    <ds:schemaRef ds:uri="http://schemas.microsoft.com/sharepoint/v3/contenttype/forms"/>
  </ds:schemaRefs>
</ds:datastoreItem>
</file>

<file path=customXml/itemProps2.xml><?xml version="1.0" encoding="utf-8"?>
<ds:datastoreItem xmlns:ds="http://schemas.openxmlformats.org/officeDocument/2006/customXml" ds:itemID="{3249F7A7-DCAC-4609-9B6F-4F93A50E577B}">
  <ds:schemaRefs>
    <ds:schemaRef ds:uri="http://schemas.openxmlformats.org/package/2006/metadata/core-properties"/>
    <ds:schemaRef ds:uri="http://purl.org/dc/term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www.w3.org/XML/1998/namespace"/>
    <ds:schemaRef ds:uri="207f0b5b-3c2e-4875-926b-3fee0b9f90e1"/>
    <ds:schemaRef ds:uri="0cefa769-e4b4-4a49-a94d-4bf5106cde4d"/>
    <ds:schemaRef ds:uri="http://purl.org/dc/dcmitype/"/>
  </ds:schemaRefs>
</ds:datastoreItem>
</file>

<file path=customXml/itemProps3.xml><?xml version="1.0" encoding="utf-8"?>
<ds:datastoreItem xmlns:ds="http://schemas.openxmlformats.org/officeDocument/2006/customXml" ds:itemID="{B7CC2795-3F10-4BBD-B3E8-BC7F784C4E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efa769-e4b4-4a49-a94d-4bf5106cde4d"/>
    <ds:schemaRef ds:uri="207f0b5b-3c2e-4875-926b-3fee0b9f90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7378</TotalTime>
  <Words>4797</Words>
  <Application>Microsoft Office PowerPoint</Application>
  <PresentationFormat>Widescreen</PresentationFormat>
  <Paragraphs>841</Paragraphs>
  <Slides>56</Slides>
  <Notes>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맑은 고딕</vt:lpstr>
      <vt:lpstr>Arial</vt:lpstr>
      <vt:lpstr>Calibri</vt:lpstr>
      <vt:lpstr>Calibri Light</vt:lpstr>
      <vt:lpstr>Cambria Math</vt:lpstr>
      <vt:lpstr>Courier New</vt:lpstr>
      <vt:lpstr>Wingdings</vt:lpstr>
      <vt:lpstr>Office Theme</vt:lpstr>
      <vt:lpstr>Chapter 4, 5, 6,7</vt:lpstr>
      <vt:lpstr>Interrupt and exceptions </vt:lpstr>
      <vt:lpstr>Interrupts Processing</vt:lpstr>
      <vt:lpstr>Exceptions </vt:lpstr>
      <vt:lpstr>A Process</vt:lpstr>
      <vt:lpstr>Process API</vt:lpstr>
      <vt:lpstr>Process Creation</vt:lpstr>
      <vt:lpstr>Process Creation (Cont.)</vt:lpstr>
      <vt:lpstr>Stack vs Heap</vt:lpstr>
      <vt:lpstr>Loading: From Program To Process</vt:lpstr>
      <vt:lpstr>Process States</vt:lpstr>
      <vt:lpstr>Process State Transition</vt:lpstr>
      <vt:lpstr>Data structures</vt:lpstr>
      <vt:lpstr>Example) The xv6 kernel Proc Structure</vt:lpstr>
      <vt:lpstr>Example) The xv6 kernel Proc Structure (Cont.)</vt:lpstr>
      <vt:lpstr>The fork() System Call</vt:lpstr>
      <vt:lpstr>Calling fork() example (Cont.)</vt:lpstr>
      <vt:lpstr>The wait() System Call</vt:lpstr>
      <vt:lpstr>The wait() System Call (Cont.)</vt:lpstr>
      <vt:lpstr>The exec() System Call</vt:lpstr>
      <vt:lpstr>The exec() System Call (Cont.)</vt:lpstr>
      <vt:lpstr>All of the above with redirection</vt:lpstr>
      <vt:lpstr>All of the above with redirection (Cont.)</vt:lpstr>
      <vt:lpstr>How to provide the illusion of many CPUs?</vt:lpstr>
      <vt:lpstr>How to efficiently virtualize the CPU with control?</vt:lpstr>
      <vt:lpstr>Direct Execution</vt:lpstr>
      <vt:lpstr>Problem 1: Restricted Operation</vt:lpstr>
      <vt:lpstr>System Call</vt:lpstr>
      <vt:lpstr>System Call (Cont.)</vt:lpstr>
      <vt:lpstr>Limited Direction Execution Protocol</vt:lpstr>
      <vt:lpstr>Limited Direction Execution Protocol (Cont.)</vt:lpstr>
      <vt:lpstr>Problem 2: Switching Between Processes</vt:lpstr>
      <vt:lpstr>A cooperative Approach: Wait for system calls</vt:lpstr>
      <vt:lpstr>A Non-Cooperative Approach: OS Takes Control</vt:lpstr>
      <vt:lpstr>Saving and Restoring Context</vt:lpstr>
      <vt:lpstr>Context Switch</vt:lpstr>
      <vt:lpstr>Limited Direction Execution Protocol (Timer interrupt)</vt:lpstr>
      <vt:lpstr>Limited Direction Execution Protocol (Timer interrupt)</vt:lpstr>
      <vt:lpstr>The xv6 Context Switch Code</vt:lpstr>
      <vt:lpstr>Worried About Concurrency?</vt:lpstr>
      <vt:lpstr>Scheduling: Introduction</vt:lpstr>
      <vt:lpstr>Scheduling Metrics</vt:lpstr>
      <vt:lpstr>First In, First Out (FIFO)</vt:lpstr>
      <vt:lpstr>Why FIFO is not that great? – Convoy effect</vt:lpstr>
      <vt:lpstr>Shortest Job First (SJF)</vt:lpstr>
      <vt:lpstr>SJF with Late Arrivals from B and C</vt:lpstr>
      <vt:lpstr>Shortest Time-to-Completion First (STCF)</vt:lpstr>
      <vt:lpstr>Shortest Time-to-Completion First (STCF)</vt:lpstr>
      <vt:lpstr>New scheduling metric: Response time</vt:lpstr>
      <vt:lpstr>Round Robin (RR) Scheduling</vt:lpstr>
      <vt:lpstr>RR Scheduling Example</vt:lpstr>
      <vt:lpstr>The length of the time slice is critical.</vt:lpstr>
      <vt:lpstr>Incorporating I/O</vt:lpstr>
      <vt:lpstr>Incorporating I/O (Cont.)</vt:lpstr>
      <vt:lpstr>Incorporating I/O (Cont.)</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Peyman Pahlevani</dc:creator>
  <cp:lastModifiedBy>Lasse Drongesen</cp:lastModifiedBy>
  <cp:revision>31</cp:revision>
  <dcterms:created xsi:type="dcterms:W3CDTF">2022-03-16T12:22:21Z</dcterms:created>
  <dcterms:modified xsi:type="dcterms:W3CDTF">2024-06-10T14:07:53Z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0x010100126957A1B5695F428881F8F4E4BEA20C</vt:lpwstr>
  </property>
</Properties>
</file>