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sldIdLst>
    <p:sldId id="542" r:id="rId5"/>
    <p:sldId id="1085" r:id="rId6"/>
    <p:sldId id="1157" r:id="rId7"/>
    <p:sldId id="1158" r:id="rId8"/>
    <p:sldId id="1164" r:id="rId9"/>
    <p:sldId id="1165" r:id="rId10"/>
    <p:sldId id="1166" r:id="rId11"/>
    <p:sldId id="1167" r:id="rId12"/>
    <p:sldId id="1168" r:id="rId13"/>
    <p:sldId id="1169" r:id="rId14"/>
    <p:sldId id="1170" r:id="rId15"/>
    <p:sldId id="1171" r:id="rId16"/>
    <p:sldId id="1201" r:id="rId17"/>
    <p:sldId id="1173" r:id="rId18"/>
    <p:sldId id="1174" r:id="rId19"/>
    <p:sldId id="1175" r:id="rId20"/>
    <p:sldId id="1240" r:id="rId21"/>
    <p:sldId id="1176" r:id="rId22"/>
    <p:sldId id="1177" r:id="rId23"/>
    <p:sldId id="1178" r:id="rId24"/>
    <p:sldId id="1202" r:id="rId25"/>
    <p:sldId id="1203" r:id="rId26"/>
    <p:sldId id="1204" r:id="rId27"/>
    <p:sldId id="1205" r:id="rId28"/>
    <p:sldId id="1206" r:id="rId29"/>
    <p:sldId id="1207" r:id="rId30"/>
    <p:sldId id="1208" r:id="rId31"/>
    <p:sldId id="1209" r:id="rId32"/>
    <p:sldId id="1210" r:id="rId33"/>
    <p:sldId id="1211" r:id="rId34"/>
    <p:sldId id="1179" r:id="rId35"/>
    <p:sldId id="1180" r:id="rId36"/>
    <p:sldId id="1181" r:id="rId37"/>
    <p:sldId id="1182" r:id="rId38"/>
    <p:sldId id="1183" r:id="rId39"/>
    <p:sldId id="1184" r:id="rId40"/>
    <p:sldId id="1185" r:id="rId41"/>
    <p:sldId id="1214" r:id="rId42"/>
    <p:sldId id="1216" r:id="rId43"/>
    <p:sldId id="1217" r:id="rId44"/>
    <p:sldId id="1188" r:id="rId45"/>
    <p:sldId id="1218" r:id="rId46"/>
    <p:sldId id="1227" r:id="rId47"/>
    <p:sldId id="1231" r:id="rId48"/>
    <p:sldId id="1219" r:id="rId49"/>
    <p:sldId id="1190" r:id="rId50"/>
    <p:sldId id="1242" r:id="rId51"/>
    <p:sldId id="1191" r:id="rId52"/>
    <p:sldId id="1243" r:id="rId53"/>
    <p:sldId id="1192" r:id="rId54"/>
    <p:sldId id="1193" r:id="rId55"/>
    <p:sldId id="1228" r:id="rId56"/>
    <p:sldId id="1225" r:id="rId57"/>
    <p:sldId id="1195" r:id="rId58"/>
    <p:sldId id="1220" r:id="rId59"/>
    <p:sldId id="1221" r:id="rId60"/>
    <p:sldId id="1222" r:id="rId61"/>
    <p:sldId id="1198" r:id="rId62"/>
    <p:sldId id="1224" r:id="rId63"/>
    <p:sldId id="1200" r:id="rId64"/>
    <p:sldId id="124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59ECB-5AEF-4F92-8F82-BADFD22C4F2E}" v="1" dt="2024-06-10T15:28:07.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3" d="100"/>
          <a:sy n="63" d="100"/>
        </p:scale>
        <p:origin x="6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yman Pahlevani" userId="b845cd28-0483-4dec-aef1-c415ec58d08c" providerId="ADAL" clId="{815B89AB-BAF1-4558-AD5E-34A2C92F253E}"/>
    <pc:docChg chg="undo custSel delSld modSld">
      <pc:chgData name="Peyman Pahlevani" userId="b845cd28-0483-4dec-aef1-c415ec58d08c" providerId="ADAL" clId="{815B89AB-BAF1-4558-AD5E-34A2C92F253E}" dt="2022-03-28T10:28:51.191" v="233" actId="20577"/>
      <pc:docMkLst>
        <pc:docMk/>
      </pc:docMkLst>
      <pc:sldChg chg="del">
        <pc:chgData name="Peyman Pahlevani" userId="b845cd28-0483-4dec-aef1-c415ec58d08c" providerId="ADAL" clId="{815B89AB-BAF1-4558-AD5E-34A2C92F253E}" dt="2022-03-28T08:28:03.489" v="0" actId="2696"/>
        <pc:sldMkLst>
          <pc:docMk/>
          <pc:sldMk cId="4078862273" sldId="256"/>
        </pc:sldMkLst>
      </pc:sldChg>
      <pc:sldChg chg="modSp">
        <pc:chgData name="Peyman Pahlevani" userId="b845cd28-0483-4dec-aef1-c415ec58d08c" providerId="ADAL" clId="{815B89AB-BAF1-4558-AD5E-34A2C92F253E}" dt="2022-03-28T08:42:34.369" v="2" actId="313"/>
        <pc:sldMkLst>
          <pc:docMk/>
          <pc:sldMk cId="0" sldId="1164"/>
        </pc:sldMkLst>
        <pc:spChg chg="mod">
          <ac:chgData name="Peyman Pahlevani" userId="b845cd28-0483-4dec-aef1-c415ec58d08c" providerId="ADAL" clId="{815B89AB-BAF1-4558-AD5E-34A2C92F253E}" dt="2022-03-28T08:42:34.369" v="2" actId="313"/>
          <ac:spMkLst>
            <pc:docMk/>
            <pc:sldMk cId="0" sldId="1164"/>
            <ac:spMk id="122885" creationId="{00000000-0000-0000-0000-000000000000}"/>
          </ac:spMkLst>
        </pc:spChg>
      </pc:sldChg>
      <pc:sldChg chg="modSp">
        <pc:chgData name="Peyman Pahlevani" userId="b845cd28-0483-4dec-aef1-c415ec58d08c" providerId="ADAL" clId="{815B89AB-BAF1-4558-AD5E-34A2C92F253E}" dt="2022-03-28T08:45:22.756" v="4" actId="1076"/>
        <pc:sldMkLst>
          <pc:docMk/>
          <pc:sldMk cId="0" sldId="1167"/>
        </pc:sldMkLst>
        <pc:spChg chg="mod">
          <ac:chgData name="Peyman Pahlevani" userId="b845cd28-0483-4dec-aef1-c415ec58d08c" providerId="ADAL" clId="{815B89AB-BAF1-4558-AD5E-34A2C92F253E}" dt="2022-03-28T08:45:22.756" v="4" actId="1076"/>
          <ac:spMkLst>
            <pc:docMk/>
            <pc:sldMk cId="0" sldId="1167"/>
            <ac:spMk id="68632" creationId="{00000000-0000-0000-0000-000000000000}"/>
          </ac:spMkLst>
        </pc:spChg>
        <pc:spChg chg="mod">
          <ac:chgData name="Peyman Pahlevani" userId="b845cd28-0483-4dec-aef1-c415ec58d08c" providerId="ADAL" clId="{815B89AB-BAF1-4558-AD5E-34A2C92F253E}" dt="2022-03-28T08:45:17.179" v="3" actId="1076"/>
          <ac:spMkLst>
            <pc:docMk/>
            <pc:sldMk cId="0" sldId="1167"/>
            <ac:spMk id="68637" creationId="{00000000-0000-0000-0000-000000000000}"/>
          </ac:spMkLst>
        </pc:spChg>
      </pc:sldChg>
      <pc:sldChg chg="modSp">
        <pc:chgData name="Peyman Pahlevani" userId="b845cd28-0483-4dec-aef1-c415ec58d08c" providerId="ADAL" clId="{815B89AB-BAF1-4558-AD5E-34A2C92F253E}" dt="2022-03-28T08:46:19.965" v="5" actId="1076"/>
        <pc:sldMkLst>
          <pc:docMk/>
          <pc:sldMk cId="0" sldId="1169"/>
        </pc:sldMkLst>
        <pc:spChg chg="mod">
          <ac:chgData name="Peyman Pahlevani" userId="b845cd28-0483-4dec-aef1-c415ec58d08c" providerId="ADAL" clId="{815B89AB-BAF1-4558-AD5E-34A2C92F253E}" dt="2022-03-28T08:46:19.965" v="5" actId="1076"/>
          <ac:spMkLst>
            <pc:docMk/>
            <pc:sldMk cId="0" sldId="1169"/>
            <ac:spMk id="90141" creationId="{00000000-0000-0000-0000-000000000000}"/>
          </ac:spMkLst>
        </pc:spChg>
      </pc:sldChg>
      <pc:sldChg chg="modSp">
        <pc:chgData name="Peyman Pahlevani" userId="b845cd28-0483-4dec-aef1-c415ec58d08c" providerId="ADAL" clId="{815B89AB-BAF1-4558-AD5E-34A2C92F253E}" dt="2022-03-28T08:49:42.926" v="8" actId="1076"/>
        <pc:sldMkLst>
          <pc:docMk/>
          <pc:sldMk cId="0" sldId="1173"/>
        </pc:sldMkLst>
        <pc:spChg chg="mod">
          <ac:chgData name="Peyman Pahlevani" userId="b845cd28-0483-4dec-aef1-c415ec58d08c" providerId="ADAL" clId="{815B89AB-BAF1-4558-AD5E-34A2C92F253E}" dt="2022-03-28T08:49:39.095" v="7" actId="1076"/>
          <ac:spMkLst>
            <pc:docMk/>
            <pc:sldMk cId="0" sldId="1173"/>
            <ac:spMk id="93229" creationId="{00000000-0000-0000-0000-000000000000}"/>
          </ac:spMkLst>
        </pc:spChg>
        <pc:spChg chg="mod">
          <ac:chgData name="Peyman Pahlevani" userId="b845cd28-0483-4dec-aef1-c415ec58d08c" providerId="ADAL" clId="{815B89AB-BAF1-4558-AD5E-34A2C92F253E}" dt="2022-03-28T08:49:42.926" v="8" actId="1076"/>
          <ac:spMkLst>
            <pc:docMk/>
            <pc:sldMk cId="0" sldId="1173"/>
            <ac:spMk id="93230" creationId="{00000000-0000-0000-0000-000000000000}"/>
          </ac:spMkLst>
        </pc:spChg>
      </pc:sldChg>
      <pc:sldChg chg="addSp delSp modSp">
        <pc:chgData name="Peyman Pahlevani" userId="b845cd28-0483-4dec-aef1-c415ec58d08c" providerId="ADAL" clId="{815B89AB-BAF1-4558-AD5E-34A2C92F253E}" dt="2022-03-28T08:51:59.072" v="81" actId="1038"/>
        <pc:sldMkLst>
          <pc:docMk/>
          <pc:sldMk cId="0" sldId="1174"/>
        </pc:sldMkLst>
        <pc:spChg chg="add del">
          <ac:chgData name="Peyman Pahlevani" userId="b845cd28-0483-4dec-aef1-c415ec58d08c" providerId="ADAL" clId="{815B89AB-BAF1-4558-AD5E-34A2C92F253E}" dt="2022-03-28T08:51:18.805" v="10"/>
          <ac:spMkLst>
            <pc:docMk/>
            <pc:sldMk cId="0" sldId="1174"/>
            <ac:spMk id="34" creationId="{C8CA19B4-3560-4ED5-847C-1E7B9F18327A}"/>
          </ac:spMkLst>
        </pc:spChg>
        <pc:spChg chg="add del">
          <ac:chgData name="Peyman Pahlevani" userId="b845cd28-0483-4dec-aef1-c415ec58d08c" providerId="ADAL" clId="{815B89AB-BAF1-4558-AD5E-34A2C92F253E}" dt="2022-03-28T08:51:18.805" v="10"/>
          <ac:spMkLst>
            <pc:docMk/>
            <pc:sldMk cId="0" sldId="1174"/>
            <ac:spMk id="35" creationId="{ED2B8011-DF47-4107-A1EB-E62C54001C7F}"/>
          </ac:spMkLst>
        </pc:spChg>
        <pc:spChg chg="add del">
          <ac:chgData name="Peyman Pahlevani" userId="b845cd28-0483-4dec-aef1-c415ec58d08c" providerId="ADAL" clId="{815B89AB-BAF1-4558-AD5E-34A2C92F253E}" dt="2022-03-28T08:51:18.805" v="10"/>
          <ac:spMkLst>
            <pc:docMk/>
            <pc:sldMk cId="0" sldId="1174"/>
            <ac:spMk id="36" creationId="{D2DCEFF2-8ADC-447F-AF14-539C908CF85F}"/>
          </ac:spMkLst>
        </pc:spChg>
        <pc:spChg chg="add del">
          <ac:chgData name="Peyman Pahlevani" userId="b845cd28-0483-4dec-aef1-c415ec58d08c" providerId="ADAL" clId="{815B89AB-BAF1-4558-AD5E-34A2C92F253E}" dt="2022-03-28T08:51:18.805" v="10"/>
          <ac:spMkLst>
            <pc:docMk/>
            <pc:sldMk cId="0" sldId="1174"/>
            <ac:spMk id="37" creationId="{0C907DCB-A15E-4D9E-802B-29B1343FE762}"/>
          </ac:spMkLst>
        </pc:spChg>
        <pc:spChg chg="add del">
          <ac:chgData name="Peyman Pahlevani" userId="b845cd28-0483-4dec-aef1-c415ec58d08c" providerId="ADAL" clId="{815B89AB-BAF1-4558-AD5E-34A2C92F253E}" dt="2022-03-28T08:51:18.805" v="10"/>
          <ac:spMkLst>
            <pc:docMk/>
            <pc:sldMk cId="0" sldId="1174"/>
            <ac:spMk id="38" creationId="{4C850B06-4C7D-4DC2-A19A-143C64BE1A6D}"/>
          </ac:spMkLst>
        </pc:spChg>
        <pc:spChg chg="add del">
          <ac:chgData name="Peyman Pahlevani" userId="b845cd28-0483-4dec-aef1-c415ec58d08c" providerId="ADAL" clId="{815B89AB-BAF1-4558-AD5E-34A2C92F253E}" dt="2022-03-28T08:51:18.805" v="10"/>
          <ac:spMkLst>
            <pc:docMk/>
            <pc:sldMk cId="0" sldId="1174"/>
            <ac:spMk id="39" creationId="{F64B84BF-28CB-42C1-A19C-F861A309B7BD}"/>
          </ac:spMkLst>
        </pc:spChg>
        <pc:spChg chg="add del">
          <ac:chgData name="Peyman Pahlevani" userId="b845cd28-0483-4dec-aef1-c415ec58d08c" providerId="ADAL" clId="{815B89AB-BAF1-4558-AD5E-34A2C92F253E}" dt="2022-03-28T08:51:18.805" v="10"/>
          <ac:spMkLst>
            <pc:docMk/>
            <pc:sldMk cId="0" sldId="1174"/>
            <ac:spMk id="40" creationId="{5A00CADD-3407-4DBB-ACDA-483A716ED88C}"/>
          </ac:spMkLst>
        </pc:spChg>
        <pc:spChg chg="add del">
          <ac:chgData name="Peyman Pahlevani" userId="b845cd28-0483-4dec-aef1-c415ec58d08c" providerId="ADAL" clId="{815B89AB-BAF1-4558-AD5E-34A2C92F253E}" dt="2022-03-28T08:51:18.805" v="10"/>
          <ac:spMkLst>
            <pc:docMk/>
            <pc:sldMk cId="0" sldId="1174"/>
            <ac:spMk id="41" creationId="{42E6407F-77D3-433A-803A-5103BECA6F30}"/>
          </ac:spMkLst>
        </pc:spChg>
        <pc:spChg chg="add del">
          <ac:chgData name="Peyman Pahlevani" userId="b845cd28-0483-4dec-aef1-c415ec58d08c" providerId="ADAL" clId="{815B89AB-BAF1-4558-AD5E-34A2C92F253E}" dt="2022-03-28T08:51:18.805" v="10"/>
          <ac:spMkLst>
            <pc:docMk/>
            <pc:sldMk cId="0" sldId="1174"/>
            <ac:spMk id="42" creationId="{22633F49-856C-497A-A0E3-91596701363D}"/>
          </ac:spMkLst>
        </pc:spChg>
        <pc:spChg chg="add del">
          <ac:chgData name="Peyman Pahlevani" userId="b845cd28-0483-4dec-aef1-c415ec58d08c" providerId="ADAL" clId="{815B89AB-BAF1-4558-AD5E-34A2C92F253E}" dt="2022-03-28T08:51:18.805" v="10"/>
          <ac:spMkLst>
            <pc:docMk/>
            <pc:sldMk cId="0" sldId="1174"/>
            <ac:spMk id="43" creationId="{B1736ED6-5F1D-4580-A415-46E994764058}"/>
          </ac:spMkLst>
        </pc:spChg>
        <pc:spChg chg="add del">
          <ac:chgData name="Peyman Pahlevani" userId="b845cd28-0483-4dec-aef1-c415ec58d08c" providerId="ADAL" clId="{815B89AB-BAF1-4558-AD5E-34A2C92F253E}" dt="2022-03-28T08:51:18.805" v="10"/>
          <ac:spMkLst>
            <pc:docMk/>
            <pc:sldMk cId="0" sldId="1174"/>
            <ac:spMk id="44" creationId="{0EF1EE46-4CC6-49C6-B04B-8401FD62D28A}"/>
          </ac:spMkLst>
        </pc:spChg>
        <pc:spChg chg="add del">
          <ac:chgData name="Peyman Pahlevani" userId="b845cd28-0483-4dec-aef1-c415ec58d08c" providerId="ADAL" clId="{815B89AB-BAF1-4558-AD5E-34A2C92F253E}" dt="2022-03-28T08:51:18.805" v="10"/>
          <ac:spMkLst>
            <pc:docMk/>
            <pc:sldMk cId="0" sldId="1174"/>
            <ac:spMk id="45" creationId="{A48FC3EB-A93E-4785-A8A6-34F5810A33D8}"/>
          </ac:spMkLst>
        </pc:spChg>
        <pc:spChg chg="add del">
          <ac:chgData name="Peyman Pahlevani" userId="b845cd28-0483-4dec-aef1-c415ec58d08c" providerId="ADAL" clId="{815B89AB-BAF1-4558-AD5E-34A2C92F253E}" dt="2022-03-28T08:51:18.805" v="10"/>
          <ac:spMkLst>
            <pc:docMk/>
            <pc:sldMk cId="0" sldId="1174"/>
            <ac:spMk id="46" creationId="{4B88432E-361E-4E6C-8C7B-005C6B455E43}"/>
          </ac:spMkLst>
        </pc:spChg>
        <pc:spChg chg="add del">
          <ac:chgData name="Peyman Pahlevani" userId="b845cd28-0483-4dec-aef1-c415ec58d08c" providerId="ADAL" clId="{815B89AB-BAF1-4558-AD5E-34A2C92F253E}" dt="2022-03-28T08:51:18.805" v="10"/>
          <ac:spMkLst>
            <pc:docMk/>
            <pc:sldMk cId="0" sldId="1174"/>
            <ac:spMk id="47" creationId="{794CF049-07A8-4C79-AC57-3AD02C96CD29}"/>
          </ac:spMkLst>
        </pc:spChg>
        <pc:spChg chg="add del">
          <ac:chgData name="Peyman Pahlevani" userId="b845cd28-0483-4dec-aef1-c415ec58d08c" providerId="ADAL" clId="{815B89AB-BAF1-4558-AD5E-34A2C92F253E}" dt="2022-03-28T08:51:18.805" v="10"/>
          <ac:spMkLst>
            <pc:docMk/>
            <pc:sldMk cId="0" sldId="1174"/>
            <ac:spMk id="48" creationId="{D1C3A6C6-CB73-4A03-9777-CC57129E7F20}"/>
          </ac:spMkLst>
        </pc:spChg>
        <pc:spChg chg="add del">
          <ac:chgData name="Peyman Pahlevani" userId="b845cd28-0483-4dec-aef1-c415ec58d08c" providerId="ADAL" clId="{815B89AB-BAF1-4558-AD5E-34A2C92F253E}" dt="2022-03-28T08:51:18.805" v="10"/>
          <ac:spMkLst>
            <pc:docMk/>
            <pc:sldMk cId="0" sldId="1174"/>
            <ac:spMk id="49" creationId="{215A2DEA-AF4F-42EA-8375-48C2C27E2BB7}"/>
          </ac:spMkLst>
        </pc:spChg>
        <pc:spChg chg="add del">
          <ac:chgData name="Peyman Pahlevani" userId="b845cd28-0483-4dec-aef1-c415ec58d08c" providerId="ADAL" clId="{815B89AB-BAF1-4558-AD5E-34A2C92F253E}" dt="2022-03-28T08:51:18.805" v="10"/>
          <ac:spMkLst>
            <pc:docMk/>
            <pc:sldMk cId="0" sldId="1174"/>
            <ac:spMk id="50" creationId="{34C89B3C-87E7-4278-9B15-3DD5D17827F4}"/>
          </ac:spMkLst>
        </pc:spChg>
        <pc:spChg chg="add del">
          <ac:chgData name="Peyman Pahlevani" userId="b845cd28-0483-4dec-aef1-c415ec58d08c" providerId="ADAL" clId="{815B89AB-BAF1-4558-AD5E-34A2C92F253E}" dt="2022-03-28T08:51:18.805" v="10"/>
          <ac:spMkLst>
            <pc:docMk/>
            <pc:sldMk cId="0" sldId="1174"/>
            <ac:spMk id="51" creationId="{6B11D244-4BEE-43DC-A19C-EE54CD07937C}"/>
          </ac:spMkLst>
        </pc:spChg>
        <pc:spChg chg="add del">
          <ac:chgData name="Peyman Pahlevani" userId="b845cd28-0483-4dec-aef1-c415ec58d08c" providerId="ADAL" clId="{815B89AB-BAF1-4558-AD5E-34A2C92F253E}" dt="2022-03-28T08:51:18.805" v="10"/>
          <ac:spMkLst>
            <pc:docMk/>
            <pc:sldMk cId="0" sldId="1174"/>
            <ac:spMk id="52" creationId="{9169FF4D-E73E-4233-9354-090C7CEA79C9}"/>
          </ac:spMkLst>
        </pc:spChg>
        <pc:spChg chg="add del">
          <ac:chgData name="Peyman Pahlevani" userId="b845cd28-0483-4dec-aef1-c415ec58d08c" providerId="ADAL" clId="{815B89AB-BAF1-4558-AD5E-34A2C92F253E}" dt="2022-03-28T08:51:18.805" v="10"/>
          <ac:spMkLst>
            <pc:docMk/>
            <pc:sldMk cId="0" sldId="1174"/>
            <ac:spMk id="53" creationId="{66DDB76F-B322-465C-BB55-C7F1CCA54079}"/>
          </ac:spMkLst>
        </pc:spChg>
        <pc:spChg chg="add del">
          <ac:chgData name="Peyman Pahlevani" userId="b845cd28-0483-4dec-aef1-c415ec58d08c" providerId="ADAL" clId="{815B89AB-BAF1-4558-AD5E-34A2C92F253E}" dt="2022-03-28T08:51:18.805" v="10"/>
          <ac:spMkLst>
            <pc:docMk/>
            <pc:sldMk cId="0" sldId="1174"/>
            <ac:spMk id="54" creationId="{755A25AB-1BB9-4E14-8113-6639D0E6F132}"/>
          </ac:spMkLst>
        </pc:spChg>
        <pc:spChg chg="add del">
          <ac:chgData name="Peyman Pahlevani" userId="b845cd28-0483-4dec-aef1-c415ec58d08c" providerId="ADAL" clId="{815B89AB-BAF1-4558-AD5E-34A2C92F253E}" dt="2022-03-28T08:51:18.805" v="10"/>
          <ac:spMkLst>
            <pc:docMk/>
            <pc:sldMk cId="0" sldId="1174"/>
            <ac:spMk id="55" creationId="{08C82174-9A0A-48B2-B5D7-7556A3C4FCCC}"/>
          </ac:spMkLst>
        </pc:spChg>
        <pc:spChg chg="add del">
          <ac:chgData name="Peyman Pahlevani" userId="b845cd28-0483-4dec-aef1-c415ec58d08c" providerId="ADAL" clId="{815B89AB-BAF1-4558-AD5E-34A2C92F253E}" dt="2022-03-28T08:51:18.805" v="10"/>
          <ac:spMkLst>
            <pc:docMk/>
            <pc:sldMk cId="0" sldId="1174"/>
            <ac:spMk id="56" creationId="{1DD6F38E-32D7-412E-AC57-C52933DA863D}"/>
          </ac:spMkLst>
        </pc:spChg>
        <pc:spChg chg="add del">
          <ac:chgData name="Peyman Pahlevani" userId="b845cd28-0483-4dec-aef1-c415ec58d08c" providerId="ADAL" clId="{815B89AB-BAF1-4558-AD5E-34A2C92F253E}" dt="2022-03-28T08:51:18.805" v="10"/>
          <ac:spMkLst>
            <pc:docMk/>
            <pc:sldMk cId="0" sldId="1174"/>
            <ac:spMk id="57" creationId="{9B273D7D-EC37-4523-B37B-BA120E810CEF}"/>
          </ac:spMkLst>
        </pc:spChg>
        <pc:spChg chg="add del">
          <ac:chgData name="Peyman Pahlevani" userId="b845cd28-0483-4dec-aef1-c415ec58d08c" providerId="ADAL" clId="{815B89AB-BAF1-4558-AD5E-34A2C92F253E}" dt="2022-03-28T08:51:18.805" v="10"/>
          <ac:spMkLst>
            <pc:docMk/>
            <pc:sldMk cId="0" sldId="1174"/>
            <ac:spMk id="58" creationId="{45C570A4-C89E-42E6-8967-2F267F67A6A4}"/>
          </ac:spMkLst>
        </pc:spChg>
        <pc:spChg chg="add del">
          <ac:chgData name="Peyman Pahlevani" userId="b845cd28-0483-4dec-aef1-c415ec58d08c" providerId="ADAL" clId="{815B89AB-BAF1-4558-AD5E-34A2C92F253E}" dt="2022-03-28T08:51:18.805" v="10"/>
          <ac:spMkLst>
            <pc:docMk/>
            <pc:sldMk cId="0" sldId="1174"/>
            <ac:spMk id="59" creationId="{DB2116AE-A29A-49E9-B3BF-93DD707FECB9}"/>
          </ac:spMkLst>
        </pc:spChg>
        <pc:spChg chg="add del">
          <ac:chgData name="Peyman Pahlevani" userId="b845cd28-0483-4dec-aef1-c415ec58d08c" providerId="ADAL" clId="{815B89AB-BAF1-4558-AD5E-34A2C92F253E}" dt="2022-03-28T08:51:18.805" v="10"/>
          <ac:spMkLst>
            <pc:docMk/>
            <pc:sldMk cId="0" sldId="1174"/>
            <ac:spMk id="60" creationId="{04B644C7-EF65-46EA-BB6C-BA1728853307}"/>
          </ac:spMkLst>
        </pc:spChg>
        <pc:spChg chg="add del">
          <ac:chgData name="Peyman Pahlevani" userId="b845cd28-0483-4dec-aef1-c415ec58d08c" providerId="ADAL" clId="{815B89AB-BAF1-4558-AD5E-34A2C92F253E}" dt="2022-03-28T08:51:18.805" v="10"/>
          <ac:spMkLst>
            <pc:docMk/>
            <pc:sldMk cId="0" sldId="1174"/>
            <ac:spMk id="61" creationId="{F095D7ED-652A-43DA-8C4E-E90374D887D4}"/>
          </ac:spMkLst>
        </pc:spChg>
        <pc:spChg chg="add del">
          <ac:chgData name="Peyman Pahlevani" userId="b845cd28-0483-4dec-aef1-c415ec58d08c" providerId="ADAL" clId="{815B89AB-BAF1-4558-AD5E-34A2C92F253E}" dt="2022-03-28T08:51:18.805" v="10"/>
          <ac:spMkLst>
            <pc:docMk/>
            <pc:sldMk cId="0" sldId="1174"/>
            <ac:spMk id="62" creationId="{D80A44FF-6B36-4470-AFAC-489971A6C030}"/>
          </ac:spMkLst>
        </pc:spChg>
        <pc:spChg chg="add mod">
          <ac:chgData name="Peyman Pahlevani" userId="b845cd28-0483-4dec-aef1-c415ec58d08c" providerId="ADAL" clId="{815B89AB-BAF1-4558-AD5E-34A2C92F253E}" dt="2022-03-28T08:51:59.072" v="81" actId="1038"/>
          <ac:spMkLst>
            <pc:docMk/>
            <pc:sldMk cId="0" sldId="1174"/>
            <ac:spMk id="63" creationId="{AC7810EA-650C-4D51-BAEC-61BF7F19D93A}"/>
          </ac:spMkLst>
        </pc:spChg>
        <pc:spChg chg="add mod">
          <ac:chgData name="Peyman Pahlevani" userId="b845cd28-0483-4dec-aef1-c415ec58d08c" providerId="ADAL" clId="{815B89AB-BAF1-4558-AD5E-34A2C92F253E}" dt="2022-03-28T08:51:59.072" v="81" actId="1038"/>
          <ac:spMkLst>
            <pc:docMk/>
            <pc:sldMk cId="0" sldId="1174"/>
            <ac:spMk id="64" creationId="{F5DB4106-CC8B-40C7-A456-64B3F8A1D087}"/>
          </ac:spMkLst>
        </pc:spChg>
        <pc:spChg chg="add mod">
          <ac:chgData name="Peyman Pahlevani" userId="b845cd28-0483-4dec-aef1-c415ec58d08c" providerId="ADAL" clId="{815B89AB-BAF1-4558-AD5E-34A2C92F253E}" dt="2022-03-28T08:51:59.072" v="81" actId="1038"/>
          <ac:spMkLst>
            <pc:docMk/>
            <pc:sldMk cId="0" sldId="1174"/>
            <ac:spMk id="65" creationId="{5FF03829-0117-408E-A8EC-A1E23E7E9097}"/>
          </ac:spMkLst>
        </pc:spChg>
        <pc:spChg chg="add mod">
          <ac:chgData name="Peyman Pahlevani" userId="b845cd28-0483-4dec-aef1-c415ec58d08c" providerId="ADAL" clId="{815B89AB-BAF1-4558-AD5E-34A2C92F253E}" dt="2022-03-28T08:51:59.072" v="81" actId="1038"/>
          <ac:spMkLst>
            <pc:docMk/>
            <pc:sldMk cId="0" sldId="1174"/>
            <ac:spMk id="66" creationId="{4938ED7D-CC08-425D-AB2B-6F390D1D575F}"/>
          </ac:spMkLst>
        </pc:spChg>
        <pc:spChg chg="add mod">
          <ac:chgData name="Peyman Pahlevani" userId="b845cd28-0483-4dec-aef1-c415ec58d08c" providerId="ADAL" clId="{815B89AB-BAF1-4558-AD5E-34A2C92F253E}" dt="2022-03-28T08:51:59.072" v="81" actId="1038"/>
          <ac:spMkLst>
            <pc:docMk/>
            <pc:sldMk cId="0" sldId="1174"/>
            <ac:spMk id="67" creationId="{BD5DE60D-99AF-4981-8CC8-A5E2C5E3312D}"/>
          </ac:spMkLst>
        </pc:spChg>
        <pc:spChg chg="add mod">
          <ac:chgData name="Peyman Pahlevani" userId="b845cd28-0483-4dec-aef1-c415ec58d08c" providerId="ADAL" clId="{815B89AB-BAF1-4558-AD5E-34A2C92F253E}" dt="2022-03-28T08:51:59.072" v="81" actId="1038"/>
          <ac:spMkLst>
            <pc:docMk/>
            <pc:sldMk cId="0" sldId="1174"/>
            <ac:spMk id="68" creationId="{760C0340-FCA7-4B6C-A0A6-5F68DA0DBF95}"/>
          </ac:spMkLst>
        </pc:spChg>
        <pc:spChg chg="add mod">
          <ac:chgData name="Peyman Pahlevani" userId="b845cd28-0483-4dec-aef1-c415ec58d08c" providerId="ADAL" clId="{815B89AB-BAF1-4558-AD5E-34A2C92F253E}" dt="2022-03-28T08:51:59.072" v="81" actId="1038"/>
          <ac:spMkLst>
            <pc:docMk/>
            <pc:sldMk cId="0" sldId="1174"/>
            <ac:spMk id="69" creationId="{51C75A99-B438-4615-A287-757E18320032}"/>
          </ac:spMkLst>
        </pc:spChg>
        <pc:spChg chg="add mod">
          <ac:chgData name="Peyman Pahlevani" userId="b845cd28-0483-4dec-aef1-c415ec58d08c" providerId="ADAL" clId="{815B89AB-BAF1-4558-AD5E-34A2C92F253E}" dt="2022-03-28T08:51:59.072" v="81" actId="1038"/>
          <ac:spMkLst>
            <pc:docMk/>
            <pc:sldMk cId="0" sldId="1174"/>
            <ac:spMk id="70" creationId="{806F21C4-91FC-4741-8A73-02F824646873}"/>
          </ac:spMkLst>
        </pc:spChg>
        <pc:spChg chg="add mod">
          <ac:chgData name="Peyman Pahlevani" userId="b845cd28-0483-4dec-aef1-c415ec58d08c" providerId="ADAL" clId="{815B89AB-BAF1-4558-AD5E-34A2C92F253E}" dt="2022-03-28T08:51:59.072" v="81" actId="1038"/>
          <ac:spMkLst>
            <pc:docMk/>
            <pc:sldMk cId="0" sldId="1174"/>
            <ac:spMk id="71" creationId="{C740CB86-4075-4FC2-B121-2EF9876C9A5F}"/>
          </ac:spMkLst>
        </pc:spChg>
        <pc:spChg chg="add mod">
          <ac:chgData name="Peyman Pahlevani" userId="b845cd28-0483-4dec-aef1-c415ec58d08c" providerId="ADAL" clId="{815B89AB-BAF1-4558-AD5E-34A2C92F253E}" dt="2022-03-28T08:51:59.072" v="81" actId="1038"/>
          <ac:spMkLst>
            <pc:docMk/>
            <pc:sldMk cId="0" sldId="1174"/>
            <ac:spMk id="72" creationId="{252D17F1-92D1-4979-8A4F-6FF727B230F0}"/>
          </ac:spMkLst>
        </pc:spChg>
        <pc:spChg chg="add mod">
          <ac:chgData name="Peyman Pahlevani" userId="b845cd28-0483-4dec-aef1-c415ec58d08c" providerId="ADAL" clId="{815B89AB-BAF1-4558-AD5E-34A2C92F253E}" dt="2022-03-28T08:51:59.072" v="81" actId="1038"/>
          <ac:spMkLst>
            <pc:docMk/>
            <pc:sldMk cId="0" sldId="1174"/>
            <ac:spMk id="73" creationId="{747DB13B-E5B9-471A-AC12-551743DCB6B0}"/>
          </ac:spMkLst>
        </pc:spChg>
        <pc:spChg chg="add mod">
          <ac:chgData name="Peyman Pahlevani" userId="b845cd28-0483-4dec-aef1-c415ec58d08c" providerId="ADAL" clId="{815B89AB-BAF1-4558-AD5E-34A2C92F253E}" dt="2022-03-28T08:51:59.072" v="81" actId="1038"/>
          <ac:spMkLst>
            <pc:docMk/>
            <pc:sldMk cId="0" sldId="1174"/>
            <ac:spMk id="74" creationId="{B160490F-D781-410D-B914-C6091126DD05}"/>
          </ac:spMkLst>
        </pc:spChg>
        <pc:spChg chg="add mod">
          <ac:chgData name="Peyman Pahlevani" userId="b845cd28-0483-4dec-aef1-c415ec58d08c" providerId="ADAL" clId="{815B89AB-BAF1-4558-AD5E-34A2C92F253E}" dt="2022-03-28T08:51:59.072" v="81" actId="1038"/>
          <ac:spMkLst>
            <pc:docMk/>
            <pc:sldMk cId="0" sldId="1174"/>
            <ac:spMk id="75" creationId="{FD97B664-0C4B-4FF1-9F94-4C43270416B7}"/>
          </ac:spMkLst>
        </pc:spChg>
        <pc:spChg chg="add mod">
          <ac:chgData name="Peyman Pahlevani" userId="b845cd28-0483-4dec-aef1-c415ec58d08c" providerId="ADAL" clId="{815B89AB-BAF1-4558-AD5E-34A2C92F253E}" dt="2022-03-28T08:51:59.072" v="81" actId="1038"/>
          <ac:spMkLst>
            <pc:docMk/>
            <pc:sldMk cId="0" sldId="1174"/>
            <ac:spMk id="76" creationId="{CCE10B5C-1F08-40C9-A62A-A84475C91F1F}"/>
          </ac:spMkLst>
        </pc:spChg>
        <pc:spChg chg="add mod">
          <ac:chgData name="Peyman Pahlevani" userId="b845cd28-0483-4dec-aef1-c415ec58d08c" providerId="ADAL" clId="{815B89AB-BAF1-4558-AD5E-34A2C92F253E}" dt="2022-03-28T08:51:59.072" v="81" actId="1038"/>
          <ac:spMkLst>
            <pc:docMk/>
            <pc:sldMk cId="0" sldId="1174"/>
            <ac:spMk id="77" creationId="{699C760B-FF1C-41D5-AFCF-F3202F134DA0}"/>
          </ac:spMkLst>
        </pc:spChg>
        <pc:spChg chg="add mod">
          <ac:chgData name="Peyman Pahlevani" userId="b845cd28-0483-4dec-aef1-c415ec58d08c" providerId="ADAL" clId="{815B89AB-BAF1-4558-AD5E-34A2C92F253E}" dt="2022-03-28T08:51:59.072" v="81" actId="1038"/>
          <ac:spMkLst>
            <pc:docMk/>
            <pc:sldMk cId="0" sldId="1174"/>
            <ac:spMk id="78" creationId="{5816ECE0-6E47-440A-A6F5-C305748CEB17}"/>
          </ac:spMkLst>
        </pc:spChg>
        <pc:spChg chg="add mod">
          <ac:chgData name="Peyman Pahlevani" userId="b845cd28-0483-4dec-aef1-c415ec58d08c" providerId="ADAL" clId="{815B89AB-BAF1-4558-AD5E-34A2C92F253E}" dt="2022-03-28T08:51:59.072" v="81" actId="1038"/>
          <ac:spMkLst>
            <pc:docMk/>
            <pc:sldMk cId="0" sldId="1174"/>
            <ac:spMk id="79" creationId="{026B5140-D743-4464-8063-8622667CEFA1}"/>
          </ac:spMkLst>
        </pc:spChg>
        <pc:spChg chg="add mod">
          <ac:chgData name="Peyman Pahlevani" userId="b845cd28-0483-4dec-aef1-c415ec58d08c" providerId="ADAL" clId="{815B89AB-BAF1-4558-AD5E-34A2C92F253E}" dt="2022-03-28T08:51:59.072" v="81" actId="1038"/>
          <ac:spMkLst>
            <pc:docMk/>
            <pc:sldMk cId="0" sldId="1174"/>
            <ac:spMk id="80" creationId="{20AC201F-D260-4150-A861-EEE3E31C44EB}"/>
          </ac:spMkLst>
        </pc:spChg>
        <pc:spChg chg="add mod">
          <ac:chgData name="Peyman Pahlevani" userId="b845cd28-0483-4dec-aef1-c415ec58d08c" providerId="ADAL" clId="{815B89AB-BAF1-4558-AD5E-34A2C92F253E}" dt="2022-03-28T08:51:59.072" v="81" actId="1038"/>
          <ac:spMkLst>
            <pc:docMk/>
            <pc:sldMk cId="0" sldId="1174"/>
            <ac:spMk id="81" creationId="{5E3A2231-8D58-4314-9D52-CBBAD8483E88}"/>
          </ac:spMkLst>
        </pc:spChg>
        <pc:spChg chg="add mod">
          <ac:chgData name="Peyman Pahlevani" userId="b845cd28-0483-4dec-aef1-c415ec58d08c" providerId="ADAL" clId="{815B89AB-BAF1-4558-AD5E-34A2C92F253E}" dt="2022-03-28T08:51:59.072" v="81" actId="1038"/>
          <ac:spMkLst>
            <pc:docMk/>
            <pc:sldMk cId="0" sldId="1174"/>
            <ac:spMk id="82" creationId="{95DE749A-27B1-4D5F-A5F1-11F4A9BB4205}"/>
          </ac:spMkLst>
        </pc:spChg>
        <pc:spChg chg="add mod">
          <ac:chgData name="Peyman Pahlevani" userId="b845cd28-0483-4dec-aef1-c415ec58d08c" providerId="ADAL" clId="{815B89AB-BAF1-4558-AD5E-34A2C92F253E}" dt="2022-03-28T08:51:59.072" v="81" actId="1038"/>
          <ac:spMkLst>
            <pc:docMk/>
            <pc:sldMk cId="0" sldId="1174"/>
            <ac:spMk id="83" creationId="{9BB50A95-93E3-4A8F-B4B8-40257A90E582}"/>
          </ac:spMkLst>
        </pc:spChg>
        <pc:spChg chg="add mod">
          <ac:chgData name="Peyman Pahlevani" userId="b845cd28-0483-4dec-aef1-c415ec58d08c" providerId="ADAL" clId="{815B89AB-BAF1-4558-AD5E-34A2C92F253E}" dt="2022-03-28T08:51:59.072" v="81" actId="1038"/>
          <ac:spMkLst>
            <pc:docMk/>
            <pc:sldMk cId="0" sldId="1174"/>
            <ac:spMk id="84" creationId="{BC2E26AD-9A12-4D65-9F83-CC0D91C3B2C9}"/>
          </ac:spMkLst>
        </pc:spChg>
        <pc:spChg chg="add mod">
          <ac:chgData name="Peyman Pahlevani" userId="b845cd28-0483-4dec-aef1-c415ec58d08c" providerId="ADAL" clId="{815B89AB-BAF1-4558-AD5E-34A2C92F253E}" dt="2022-03-28T08:51:59.072" v="81" actId="1038"/>
          <ac:spMkLst>
            <pc:docMk/>
            <pc:sldMk cId="0" sldId="1174"/>
            <ac:spMk id="85" creationId="{7CF0DCD8-C90B-45D0-94C4-50C4F93EAAAF}"/>
          </ac:spMkLst>
        </pc:spChg>
        <pc:spChg chg="add mod">
          <ac:chgData name="Peyman Pahlevani" userId="b845cd28-0483-4dec-aef1-c415ec58d08c" providerId="ADAL" clId="{815B89AB-BAF1-4558-AD5E-34A2C92F253E}" dt="2022-03-28T08:51:59.072" v="81" actId="1038"/>
          <ac:spMkLst>
            <pc:docMk/>
            <pc:sldMk cId="0" sldId="1174"/>
            <ac:spMk id="86" creationId="{8EB0FC3D-5496-468B-85F6-B1E234195B95}"/>
          </ac:spMkLst>
        </pc:spChg>
        <pc:spChg chg="add mod">
          <ac:chgData name="Peyman Pahlevani" userId="b845cd28-0483-4dec-aef1-c415ec58d08c" providerId="ADAL" clId="{815B89AB-BAF1-4558-AD5E-34A2C92F253E}" dt="2022-03-28T08:51:59.072" v="81" actId="1038"/>
          <ac:spMkLst>
            <pc:docMk/>
            <pc:sldMk cId="0" sldId="1174"/>
            <ac:spMk id="87" creationId="{C5D391CD-C866-4E2E-B128-700A3139FFD8}"/>
          </ac:spMkLst>
        </pc:spChg>
        <pc:spChg chg="add mod">
          <ac:chgData name="Peyman Pahlevani" userId="b845cd28-0483-4dec-aef1-c415ec58d08c" providerId="ADAL" clId="{815B89AB-BAF1-4558-AD5E-34A2C92F253E}" dt="2022-03-28T08:51:59.072" v="81" actId="1038"/>
          <ac:spMkLst>
            <pc:docMk/>
            <pc:sldMk cId="0" sldId="1174"/>
            <ac:spMk id="88" creationId="{75DE758D-F908-45BA-9D9E-F5556B56E016}"/>
          </ac:spMkLst>
        </pc:spChg>
        <pc:spChg chg="add mod">
          <ac:chgData name="Peyman Pahlevani" userId="b845cd28-0483-4dec-aef1-c415ec58d08c" providerId="ADAL" clId="{815B89AB-BAF1-4558-AD5E-34A2C92F253E}" dt="2022-03-28T08:51:59.072" v="81" actId="1038"/>
          <ac:spMkLst>
            <pc:docMk/>
            <pc:sldMk cId="0" sldId="1174"/>
            <ac:spMk id="89" creationId="{AD9174D1-8045-4AFA-8A6A-DEA28D9D85C5}"/>
          </ac:spMkLst>
        </pc:spChg>
        <pc:spChg chg="add mod">
          <ac:chgData name="Peyman Pahlevani" userId="b845cd28-0483-4dec-aef1-c415ec58d08c" providerId="ADAL" clId="{815B89AB-BAF1-4558-AD5E-34A2C92F253E}" dt="2022-03-28T08:51:59.072" v="81" actId="1038"/>
          <ac:spMkLst>
            <pc:docMk/>
            <pc:sldMk cId="0" sldId="1174"/>
            <ac:spMk id="90" creationId="{541FBB72-570F-4E78-BC90-3C0EAF813075}"/>
          </ac:spMkLst>
        </pc:spChg>
        <pc:spChg chg="add mod">
          <ac:chgData name="Peyman Pahlevani" userId="b845cd28-0483-4dec-aef1-c415ec58d08c" providerId="ADAL" clId="{815B89AB-BAF1-4558-AD5E-34A2C92F253E}" dt="2022-03-28T08:51:59.072" v="81" actId="1038"/>
          <ac:spMkLst>
            <pc:docMk/>
            <pc:sldMk cId="0" sldId="1174"/>
            <ac:spMk id="91" creationId="{5303CBD1-770D-4276-B024-43835FED9A7B}"/>
          </ac:spMkLst>
        </pc:spChg>
        <pc:spChg chg="add mod">
          <ac:chgData name="Peyman Pahlevani" userId="b845cd28-0483-4dec-aef1-c415ec58d08c" providerId="ADAL" clId="{815B89AB-BAF1-4558-AD5E-34A2C92F253E}" dt="2022-03-28T08:51:59.072" v="81" actId="1038"/>
          <ac:spMkLst>
            <pc:docMk/>
            <pc:sldMk cId="0" sldId="1174"/>
            <ac:spMk id="92" creationId="{5A94032E-CCEB-436F-8FDD-6CA82E22F811}"/>
          </ac:spMkLst>
        </pc:spChg>
        <pc:spChg chg="del">
          <ac:chgData name="Peyman Pahlevani" userId="b845cd28-0483-4dec-aef1-c415ec58d08c" providerId="ADAL" clId="{815B89AB-BAF1-4558-AD5E-34A2C92F253E}" dt="2022-03-28T08:51:41.073" v="11" actId="478"/>
          <ac:spMkLst>
            <pc:docMk/>
            <pc:sldMk cId="0" sldId="1174"/>
            <ac:spMk id="94212"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3"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4"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5"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6"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7"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8"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19"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0"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1"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2"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3"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4"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5"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6"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7"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8"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29"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0"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1"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2"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3"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4"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5" creationId="{00000000-0000-0000-0000-000000000000}"/>
          </ac:spMkLst>
        </pc:spChg>
        <pc:spChg chg="del mod">
          <ac:chgData name="Peyman Pahlevani" userId="b845cd28-0483-4dec-aef1-c415ec58d08c" providerId="ADAL" clId="{815B89AB-BAF1-4558-AD5E-34A2C92F253E}" dt="2022-03-28T08:51:51.730" v="14" actId="478"/>
          <ac:spMkLst>
            <pc:docMk/>
            <pc:sldMk cId="0" sldId="1174"/>
            <ac:spMk id="94236"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7" creationId="{00000000-0000-0000-0000-000000000000}"/>
          </ac:spMkLst>
        </pc:spChg>
        <pc:spChg chg="del">
          <ac:chgData name="Peyman Pahlevani" userId="b845cd28-0483-4dec-aef1-c415ec58d08c" providerId="ADAL" clId="{815B89AB-BAF1-4558-AD5E-34A2C92F253E}" dt="2022-03-28T08:51:45.540" v="12" actId="478"/>
          <ac:spMkLst>
            <pc:docMk/>
            <pc:sldMk cId="0" sldId="1174"/>
            <ac:spMk id="94238"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39"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40" creationId="{00000000-0000-0000-0000-000000000000}"/>
          </ac:spMkLst>
        </pc:spChg>
        <pc:spChg chg="del">
          <ac:chgData name="Peyman Pahlevani" userId="b845cd28-0483-4dec-aef1-c415ec58d08c" providerId="ADAL" clId="{815B89AB-BAF1-4558-AD5E-34A2C92F253E}" dt="2022-03-28T08:51:41.073" v="11" actId="478"/>
          <ac:spMkLst>
            <pc:docMk/>
            <pc:sldMk cId="0" sldId="1174"/>
            <ac:spMk id="94241" creationId="{00000000-0000-0000-0000-000000000000}"/>
          </ac:spMkLst>
        </pc:spChg>
      </pc:sldChg>
      <pc:sldChg chg="modSp">
        <pc:chgData name="Peyman Pahlevani" userId="b845cd28-0483-4dec-aef1-c415ec58d08c" providerId="ADAL" clId="{815B89AB-BAF1-4558-AD5E-34A2C92F253E}" dt="2022-03-28T08:56:52.398" v="83" actId="20577"/>
        <pc:sldMkLst>
          <pc:docMk/>
          <pc:sldMk cId="0" sldId="1175"/>
        </pc:sldMkLst>
        <pc:spChg chg="mod">
          <ac:chgData name="Peyman Pahlevani" userId="b845cd28-0483-4dec-aef1-c415ec58d08c" providerId="ADAL" clId="{815B89AB-BAF1-4558-AD5E-34A2C92F253E}" dt="2022-03-28T08:56:52.398" v="83" actId="20577"/>
          <ac:spMkLst>
            <pc:docMk/>
            <pc:sldMk cId="0" sldId="1175"/>
            <ac:spMk id="123909" creationId="{00000000-0000-0000-0000-000000000000}"/>
          </ac:spMkLst>
        </pc:spChg>
      </pc:sldChg>
      <pc:sldChg chg="addSp delSp modSp">
        <pc:chgData name="Peyman Pahlevani" userId="b845cd28-0483-4dec-aef1-c415ec58d08c" providerId="ADAL" clId="{815B89AB-BAF1-4558-AD5E-34A2C92F253E}" dt="2022-03-28T09:04:57.734" v="182" actId="1038"/>
        <pc:sldMkLst>
          <pc:docMk/>
          <pc:sldMk cId="0" sldId="1178"/>
        </pc:sldMkLst>
        <pc:spChg chg="add mod">
          <ac:chgData name="Peyman Pahlevani" userId="b845cd28-0483-4dec-aef1-c415ec58d08c" providerId="ADAL" clId="{815B89AB-BAF1-4558-AD5E-34A2C92F253E}" dt="2022-03-28T09:04:57.734" v="182" actId="1038"/>
          <ac:spMkLst>
            <pc:docMk/>
            <pc:sldMk cId="0" sldId="1178"/>
            <ac:spMk id="29" creationId="{FA39F7B5-F177-42C5-B458-0A0CF3A511EF}"/>
          </ac:spMkLst>
        </pc:spChg>
        <pc:spChg chg="add mod">
          <ac:chgData name="Peyman Pahlevani" userId="b845cd28-0483-4dec-aef1-c415ec58d08c" providerId="ADAL" clId="{815B89AB-BAF1-4558-AD5E-34A2C92F253E}" dt="2022-03-28T09:04:57.734" v="182" actId="1038"/>
          <ac:spMkLst>
            <pc:docMk/>
            <pc:sldMk cId="0" sldId="1178"/>
            <ac:spMk id="30" creationId="{25768DA9-E18F-4F19-B4D7-AFA87430DFE3}"/>
          </ac:spMkLst>
        </pc:spChg>
        <pc:spChg chg="add mod">
          <ac:chgData name="Peyman Pahlevani" userId="b845cd28-0483-4dec-aef1-c415ec58d08c" providerId="ADAL" clId="{815B89AB-BAF1-4558-AD5E-34A2C92F253E}" dt="2022-03-28T09:04:57.734" v="182" actId="1038"/>
          <ac:spMkLst>
            <pc:docMk/>
            <pc:sldMk cId="0" sldId="1178"/>
            <ac:spMk id="31" creationId="{7E60BFF7-8F8F-4484-BA6C-6A1D44C286D5}"/>
          </ac:spMkLst>
        </pc:spChg>
        <pc:spChg chg="add mod">
          <ac:chgData name="Peyman Pahlevani" userId="b845cd28-0483-4dec-aef1-c415ec58d08c" providerId="ADAL" clId="{815B89AB-BAF1-4558-AD5E-34A2C92F253E}" dt="2022-03-28T09:04:57.734" v="182" actId="1038"/>
          <ac:spMkLst>
            <pc:docMk/>
            <pc:sldMk cId="0" sldId="1178"/>
            <ac:spMk id="32" creationId="{825A9CEE-8344-456E-824E-743A0AE36CBB}"/>
          </ac:spMkLst>
        </pc:spChg>
        <pc:spChg chg="add mod">
          <ac:chgData name="Peyman Pahlevani" userId="b845cd28-0483-4dec-aef1-c415ec58d08c" providerId="ADAL" clId="{815B89AB-BAF1-4558-AD5E-34A2C92F253E}" dt="2022-03-28T09:04:57.734" v="182" actId="1038"/>
          <ac:spMkLst>
            <pc:docMk/>
            <pc:sldMk cId="0" sldId="1178"/>
            <ac:spMk id="33" creationId="{DA1DB9FD-F54C-44B5-8003-E67B37BBE1C4}"/>
          </ac:spMkLst>
        </pc:spChg>
        <pc:spChg chg="add mod">
          <ac:chgData name="Peyman Pahlevani" userId="b845cd28-0483-4dec-aef1-c415ec58d08c" providerId="ADAL" clId="{815B89AB-BAF1-4558-AD5E-34A2C92F253E}" dt="2022-03-28T09:04:57.734" v="182" actId="1038"/>
          <ac:spMkLst>
            <pc:docMk/>
            <pc:sldMk cId="0" sldId="1178"/>
            <ac:spMk id="34" creationId="{4E110FF6-731E-434D-A4DA-8C87B3EC3846}"/>
          </ac:spMkLst>
        </pc:spChg>
        <pc:spChg chg="add mod">
          <ac:chgData name="Peyman Pahlevani" userId="b845cd28-0483-4dec-aef1-c415ec58d08c" providerId="ADAL" clId="{815B89AB-BAF1-4558-AD5E-34A2C92F253E}" dt="2022-03-28T09:04:57.734" v="182" actId="1038"/>
          <ac:spMkLst>
            <pc:docMk/>
            <pc:sldMk cId="0" sldId="1178"/>
            <ac:spMk id="35" creationId="{E89DE95C-4CFC-4E66-99D4-866672535A76}"/>
          </ac:spMkLst>
        </pc:spChg>
        <pc:spChg chg="add mod">
          <ac:chgData name="Peyman Pahlevani" userId="b845cd28-0483-4dec-aef1-c415ec58d08c" providerId="ADAL" clId="{815B89AB-BAF1-4558-AD5E-34A2C92F253E}" dt="2022-03-28T09:04:57.734" v="182" actId="1038"/>
          <ac:spMkLst>
            <pc:docMk/>
            <pc:sldMk cId="0" sldId="1178"/>
            <ac:spMk id="36" creationId="{695F0346-E1E1-4E45-9C87-DEE2FF858B7B}"/>
          </ac:spMkLst>
        </pc:spChg>
        <pc:spChg chg="add mod">
          <ac:chgData name="Peyman Pahlevani" userId="b845cd28-0483-4dec-aef1-c415ec58d08c" providerId="ADAL" clId="{815B89AB-BAF1-4558-AD5E-34A2C92F253E}" dt="2022-03-28T09:04:57.734" v="182" actId="1038"/>
          <ac:spMkLst>
            <pc:docMk/>
            <pc:sldMk cId="0" sldId="1178"/>
            <ac:spMk id="37" creationId="{7E0A5112-6985-4059-8BE9-05C52C3400AA}"/>
          </ac:spMkLst>
        </pc:spChg>
        <pc:spChg chg="add mod">
          <ac:chgData name="Peyman Pahlevani" userId="b845cd28-0483-4dec-aef1-c415ec58d08c" providerId="ADAL" clId="{815B89AB-BAF1-4558-AD5E-34A2C92F253E}" dt="2022-03-28T09:04:57.734" v="182" actId="1038"/>
          <ac:spMkLst>
            <pc:docMk/>
            <pc:sldMk cId="0" sldId="1178"/>
            <ac:spMk id="38" creationId="{A5ED235A-9466-42B7-BCEB-5AEDA6404B28}"/>
          </ac:spMkLst>
        </pc:spChg>
        <pc:spChg chg="add mod">
          <ac:chgData name="Peyman Pahlevani" userId="b845cd28-0483-4dec-aef1-c415ec58d08c" providerId="ADAL" clId="{815B89AB-BAF1-4558-AD5E-34A2C92F253E}" dt="2022-03-28T09:04:57.734" v="182" actId="1038"/>
          <ac:spMkLst>
            <pc:docMk/>
            <pc:sldMk cId="0" sldId="1178"/>
            <ac:spMk id="39" creationId="{5B78634A-5988-4F27-89FA-9C36B80D26E2}"/>
          </ac:spMkLst>
        </pc:spChg>
        <pc:spChg chg="add mod">
          <ac:chgData name="Peyman Pahlevani" userId="b845cd28-0483-4dec-aef1-c415ec58d08c" providerId="ADAL" clId="{815B89AB-BAF1-4558-AD5E-34A2C92F253E}" dt="2022-03-28T09:04:57.734" v="182" actId="1038"/>
          <ac:spMkLst>
            <pc:docMk/>
            <pc:sldMk cId="0" sldId="1178"/>
            <ac:spMk id="40" creationId="{2B448703-C0CF-4ADA-B64D-C66E41C065EF}"/>
          </ac:spMkLst>
        </pc:spChg>
        <pc:spChg chg="add mod">
          <ac:chgData name="Peyman Pahlevani" userId="b845cd28-0483-4dec-aef1-c415ec58d08c" providerId="ADAL" clId="{815B89AB-BAF1-4558-AD5E-34A2C92F253E}" dt="2022-03-28T09:04:57.734" v="182" actId="1038"/>
          <ac:spMkLst>
            <pc:docMk/>
            <pc:sldMk cId="0" sldId="1178"/>
            <ac:spMk id="41" creationId="{A63BE3DD-C705-4730-819C-19E3EBB2FE31}"/>
          </ac:spMkLst>
        </pc:spChg>
        <pc:spChg chg="add mod">
          <ac:chgData name="Peyman Pahlevani" userId="b845cd28-0483-4dec-aef1-c415ec58d08c" providerId="ADAL" clId="{815B89AB-BAF1-4558-AD5E-34A2C92F253E}" dt="2022-03-28T09:04:57.734" v="182" actId="1038"/>
          <ac:spMkLst>
            <pc:docMk/>
            <pc:sldMk cId="0" sldId="1178"/>
            <ac:spMk id="42" creationId="{05BB487F-ACC7-4F5B-8B12-8C25FF5D902A}"/>
          </ac:spMkLst>
        </pc:spChg>
        <pc:spChg chg="add mod">
          <ac:chgData name="Peyman Pahlevani" userId="b845cd28-0483-4dec-aef1-c415ec58d08c" providerId="ADAL" clId="{815B89AB-BAF1-4558-AD5E-34A2C92F253E}" dt="2022-03-28T09:04:57.734" v="182" actId="1038"/>
          <ac:spMkLst>
            <pc:docMk/>
            <pc:sldMk cId="0" sldId="1178"/>
            <ac:spMk id="43" creationId="{13DA0FE3-0792-457E-86FB-DC1203CF9CA2}"/>
          </ac:spMkLst>
        </pc:spChg>
        <pc:spChg chg="add mod">
          <ac:chgData name="Peyman Pahlevani" userId="b845cd28-0483-4dec-aef1-c415ec58d08c" providerId="ADAL" clId="{815B89AB-BAF1-4558-AD5E-34A2C92F253E}" dt="2022-03-28T09:04:57.734" v="182" actId="1038"/>
          <ac:spMkLst>
            <pc:docMk/>
            <pc:sldMk cId="0" sldId="1178"/>
            <ac:spMk id="44" creationId="{DC854629-ED90-411C-9150-7D020978C12F}"/>
          </ac:spMkLst>
        </pc:spChg>
        <pc:spChg chg="add mod">
          <ac:chgData name="Peyman Pahlevani" userId="b845cd28-0483-4dec-aef1-c415ec58d08c" providerId="ADAL" clId="{815B89AB-BAF1-4558-AD5E-34A2C92F253E}" dt="2022-03-28T09:04:57.734" v="182" actId="1038"/>
          <ac:spMkLst>
            <pc:docMk/>
            <pc:sldMk cId="0" sldId="1178"/>
            <ac:spMk id="45" creationId="{99900612-A07A-4F58-8418-731CD854E016}"/>
          </ac:spMkLst>
        </pc:spChg>
        <pc:spChg chg="add mod">
          <ac:chgData name="Peyman Pahlevani" userId="b845cd28-0483-4dec-aef1-c415ec58d08c" providerId="ADAL" clId="{815B89AB-BAF1-4558-AD5E-34A2C92F253E}" dt="2022-03-28T09:04:57.734" v="182" actId="1038"/>
          <ac:spMkLst>
            <pc:docMk/>
            <pc:sldMk cId="0" sldId="1178"/>
            <ac:spMk id="46" creationId="{3B6B1023-8B06-4641-B536-D1C2A968D1D3}"/>
          </ac:spMkLst>
        </pc:spChg>
        <pc:spChg chg="add mod">
          <ac:chgData name="Peyman Pahlevani" userId="b845cd28-0483-4dec-aef1-c415ec58d08c" providerId="ADAL" clId="{815B89AB-BAF1-4558-AD5E-34A2C92F253E}" dt="2022-03-28T09:04:57.734" v="182" actId="1038"/>
          <ac:spMkLst>
            <pc:docMk/>
            <pc:sldMk cId="0" sldId="1178"/>
            <ac:spMk id="47" creationId="{C32287DC-17A2-4E0F-B2F7-28D286840C14}"/>
          </ac:spMkLst>
        </pc:spChg>
        <pc:spChg chg="add mod">
          <ac:chgData name="Peyman Pahlevani" userId="b845cd28-0483-4dec-aef1-c415ec58d08c" providerId="ADAL" clId="{815B89AB-BAF1-4558-AD5E-34A2C92F253E}" dt="2022-03-28T09:04:57.734" v="182" actId="1038"/>
          <ac:spMkLst>
            <pc:docMk/>
            <pc:sldMk cId="0" sldId="1178"/>
            <ac:spMk id="48" creationId="{AB07CD03-7977-4593-A211-599E2E4A1594}"/>
          </ac:spMkLst>
        </pc:spChg>
        <pc:spChg chg="add mod">
          <ac:chgData name="Peyman Pahlevani" userId="b845cd28-0483-4dec-aef1-c415ec58d08c" providerId="ADAL" clId="{815B89AB-BAF1-4558-AD5E-34A2C92F253E}" dt="2022-03-28T09:04:57.734" v="182" actId="1038"/>
          <ac:spMkLst>
            <pc:docMk/>
            <pc:sldMk cId="0" sldId="1178"/>
            <ac:spMk id="49" creationId="{F381D935-B3B5-4A6E-814C-16713324D6C3}"/>
          </ac:spMkLst>
        </pc:spChg>
        <pc:spChg chg="add mod">
          <ac:chgData name="Peyman Pahlevani" userId="b845cd28-0483-4dec-aef1-c415ec58d08c" providerId="ADAL" clId="{815B89AB-BAF1-4558-AD5E-34A2C92F253E}" dt="2022-03-28T09:04:57.734" v="182" actId="1038"/>
          <ac:spMkLst>
            <pc:docMk/>
            <pc:sldMk cId="0" sldId="1178"/>
            <ac:spMk id="50" creationId="{9B52E92E-BCEE-47DE-9979-1B3D8300DACE}"/>
          </ac:spMkLst>
        </pc:spChg>
        <pc:spChg chg="add mod">
          <ac:chgData name="Peyman Pahlevani" userId="b845cd28-0483-4dec-aef1-c415ec58d08c" providerId="ADAL" clId="{815B89AB-BAF1-4558-AD5E-34A2C92F253E}" dt="2022-03-28T09:04:57.734" v="182" actId="1038"/>
          <ac:spMkLst>
            <pc:docMk/>
            <pc:sldMk cId="0" sldId="1178"/>
            <ac:spMk id="51" creationId="{A351A5D5-82FF-4963-8D25-F6CF6340EA5C}"/>
          </ac:spMkLst>
        </pc:spChg>
        <pc:spChg chg="add mod">
          <ac:chgData name="Peyman Pahlevani" userId="b845cd28-0483-4dec-aef1-c415ec58d08c" providerId="ADAL" clId="{815B89AB-BAF1-4558-AD5E-34A2C92F253E}" dt="2022-03-28T09:04:57.734" v="182" actId="1038"/>
          <ac:spMkLst>
            <pc:docMk/>
            <pc:sldMk cId="0" sldId="1178"/>
            <ac:spMk id="52" creationId="{E6BB0F45-F3C3-4C25-BA40-20F1F75C87EA}"/>
          </ac:spMkLst>
        </pc:spChg>
        <pc:spChg chg="add mod">
          <ac:chgData name="Peyman Pahlevani" userId="b845cd28-0483-4dec-aef1-c415ec58d08c" providerId="ADAL" clId="{815B89AB-BAF1-4558-AD5E-34A2C92F253E}" dt="2022-03-28T09:04:57.734" v="182" actId="1038"/>
          <ac:spMkLst>
            <pc:docMk/>
            <pc:sldMk cId="0" sldId="1178"/>
            <ac:spMk id="53" creationId="{C74078DD-1ED8-452C-B18E-89ADC0AE8022}"/>
          </ac:spMkLst>
        </pc:spChg>
        <pc:spChg chg="add mod">
          <ac:chgData name="Peyman Pahlevani" userId="b845cd28-0483-4dec-aef1-c415ec58d08c" providerId="ADAL" clId="{815B89AB-BAF1-4558-AD5E-34A2C92F253E}" dt="2022-03-28T09:04:57.734" v="182" actId="1038"/>
          <ac:spMkLst>
            <pc:docMk/>
            <pc:sldMk cId="0" sldId="1178"/>
            <ac:spMk id="54" creationId="{16C51B65-2A58-4DFF-9575-6C34D6E64BC3}"/>
          </ac:spMkLst>
        </pc:spChg>
        <pc:spChg chg="del">
          <ac:chgData name="Peyman Pahlevani" userId="b845cd28-0483-4dec-aef1-c415ec58d08c" providerId="ADAL" clId="{815B89AB-BAF1-4558-AD5E-34A2C92F253E}" dt="2022-03-28T09:04:43.790" v="106" actId="478"/>
          <ac:spMkLst>
            <pc:docMk/>
            <pc:sldMk cId="0" sldId="1178"/>
            <ac:spMk id="96260"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1"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2"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3"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4"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5"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6"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7"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8"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69"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0"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1"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2"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3"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4"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5"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6"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7"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8"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79"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80"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81" creationId="{00000000-0000-0000-0000-000000000000}"/>
          </ac:spMkLst>
        </pc:spChg>
        <pc:spChg chg="del">
          <ac:chgData name="Peyman Pahlevani" userId="b845cd28-0483-4dec-aef1-c415ec58d08c" providerId="ADAL" clId="{815B89AB-BAF1-4558-AD5E-34A2C92F253E}" dt="2022-03-28T09:04:47.508" v="107" actId="478"/>
          <ac:spMkLst>
            <pc:docMk/>
            <pc:sldMk cId="0" sldId="1178"/>
            <ac:spMk id="96282"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83"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84" creationId="{00000000-0000-0000-0000-000000000000}"/>
          </ac:spMkLst>
        </pc:spChg>
        <pc:spChg chg="del">
          <ac:chgData name="Peyman Pahlevani" userId="b845cd28-0483-4dec-aef1-c415ec58d08c" providerId="ADAL" clId="{815B89AB-BAF1-4558-AD5E-34A2C92F253E}" dt="2022-03-28T09:04:43.790" v="106" actId="478"/>
          <ac:spMkLst>
            <pc:docMk/>
            <pc:sldMk cId="0" sldId="1178"/>
            <ac:spMk id="96285" creationId="{00000000-0000-0000-0000-000000000000}"/>
          </ac:spMkLst>
        </pc:spChg>
      </pc:sldChg>
      <pc:sldChg chg="modSp">
        <pc:chgData name="Peyman Pahlevani" userId="b845cd28-0483-4dec-aef1-c415ec58d08c" providerId="ADAL" clId="{815B89AB-BAF1-4558-AD5E-34A2C92F253E}" dt="2022-03-28T09:11:54.886" v="187" actId="20577"/>
        <pc:sldMkLst>
          <pc:docMk/>
          <pc:sldMk cId="0" sldId="1179"/>
        </pc:sldMkLst>
        <pc:spChg chg="mod">
          <ac:chgData name="Peyman Pahlevani" userId="b845cd28-0483-4dec-aef1-c415ec58d08c" providerId="ADAL" clId="{815B89AB-BAF1-4558-AD5E-34A2C92F253E}" dt="2022-03-28T09:11:54.886" v="187" actId="20577"/>
          <ac:spMkLst>
            <pc:docMk/>
            <pc:sldMk cId="0" sldId="1179"/>
            <ac:spMk id="125957" creationId="{00000000-0000-0000-0000-000000000000}"/>
          </ac:spMkLst>
        </pc:spChg>
      </pc:sldChg>
      <pc:sldChg chg="modSp">
        <pc:chgData name="Peyman Pahlevani" userId="b845cd28-0483-4dec-aef1-c415ec58d08c" providerId="ADAL" clId="{815B89AB-BAF1-4558-AD5E-34A2C92F253E}" dt="2022-03-28T09:16:57.244" v="220" actId="313"/>
        <pc:sldMkLst>
          <pc:docMk/>
          <pc:sldMk cId="0" sldId="1181"/>
        </pc:sldMkLst>
        <pc:spChg chg="mod">
          <ac:chgData name="Peyman Pahlevani" userId="b845cd28-0483-4dec-aef1-c415ec58d08c" providerId="ADAL" clId="{815B89AB-BAF1-4558-AD5E-34A2C92F253E}" dt="2022-03-28T09:16:57.244" v="220" actId="313"/>
          <ac:spMkLst>
            <pc:docMk/>
            <pc:sldMk cId="0" sldId="1181"/>
            <ac:spMk id="128005" creationId="{00000000-0000-0000-0000-000000000000}"/>
          </ac:spMkLst>
        </pc:spChg>
      </pc:sldChg>
      <pc:sldChg chg="modSp">
        <pc:chgData name="Peyman Pahlevani" userId="b845cd28-0483-4dec-aef1-c415ec58d08c" providerId="ADAL" clId="{815B89AB-BAF1-4558-AD5E-34A2C92F253E}" dt="2022-03-28T09:20:58.064" v="222" actId="20577"/>
        <pc:sldMkLst>
          <pc:docMk/>
          <pc:sldMk cId="0" sldId="1217"/>
        </pc:sldMkLst>
        <pc:spChg chg="mod">
          <ac:chgData name="Peyman Pahlevani" userId="b845cd28-0483-4dec-aef1-c415ec58d08c" providerId="ADAL" clId="{815B89AB-BAF1-4558-AD5E-34A2C92F253E}" dt="2022-03-28T09:20:58.064" v="222" actId="20577"/>
          <ac:spMkLst>
            <pc:docMk/>
            <pc:sldMk cId="0" sldId="1217"/>
            <ac:spMk id="2" creationId="{00000000-0000-0000-0000-000000000000}"/>
          </ac:spMkLst>
        </pc:spChg>
      </pc:sldChg>
      <pc:sldChg chg="del">
        <pc:chgData name="Peyman Pahlevani" userId="b845cd28-0483-4dec-aef1-c415ec58d08c" providerId="ADAL" clId="{815B89AB-BAF1-4558-AD5E-34A2C92F253E}" dt="2022-03-28T10:00:57.540" v="229" actId="2696"/>
        <pc:sldMkLst>
          <pc:docMk/>
          <pc:sldMk cId="2597499397" sldId="1232"/>
        </pc:sldMkLst>
      </pc:sldChg>
      <pc:sldChg chg="del">
        <pc:chgData name="Peyman Pahlevani" userId="b845cd28-0483-4dec-aef1-c415ec58d08c" providerId="ADAL" clId="{815B89AB-BAF1-4558-AD5E-34A2C92F253E}" dt="2022-03-28T10:00:57.546" v="230" actId="2696"/>
        <pc:sldMkLst>
          <pc:docMk/>
          <pc:sldMk cId="2056490379" sldId="1233"/>
        </pc:sldMkLst>
      </pc:sldChg>
      <pc:sldChg chg="del">
        <pc:chgData name="Peyman Pahlevani" userId="b845cd28-0483-4dec-aef1-c415ec58d08c" providerId="ADAL" clId="{815B89AB-BAF1-4558-AD5E-34A2C92F253E}" dt="2022-03-28T10:00:57.452" v="223" actId="2696"/>
        <pc:sldMkLst>
          <pc:docMk/>
          <pc:sldMk cId="1473516430" sldId="1234"/>
        </pc:sldMkLst>
      </pc:sldChg>
      <pc:sldChg chg="del">
        <pc:chgData name="Peyman Pahlevani" userId="b845cd28-0483-4dec-aef1-c415ec58d08c" providerId="ADAL" clId="{815B89AB-BAF1-4558-AD5E-34A2C92F253E}" dt="2022-03-28T10:00:57.465" v="224" actId="2696"/>
        <pc:sldMkLst>
          <pc:docMk/>
          <pc:sldMk cId="46286711" sldId="1235"/>
        </pc:sldMkLst>
      </pc:sldChg>
      <pc:sldChg chg="del">
        <pc:chgData name="Peyman Pahlevani" userId="b845cd28-0483-4dec-aef1-c415ec58d08c" providerId="ADAL" clId="{815B89AB-BAF1-4558-AD5E-34A2C92F253E}" dt="2022-03-28T10:00:57.480" v="225" actId="2696"/>
        <pc:sldMkLst>
          <pc:docMk/>
          <pc:sldMk cId="621244221" sldId="1236"/>
        </pc:sldMkLst>
      </pc:sldChg>
      <pc:sldChg chg="del">
        <pc:chgData name="Peyman Pahlevani" userId="b845cd28-0483-4dec-aef1-c415ec58d08c" providerId="ADAL" clId="{815B89AB-BAF1-4558-AD5E-34A2C92F253E}" dt="2022-03-28T10:00:57.507" v="226" actId="2696"/>
        <pc:sldMkLst>
          <pc:docMk/>
          <pc:sldMk cId="1771454987" sldId="1237"/>
        </pc:sldMkLst>
      </pc:sldChg>
      <pc:sldChg chg="del">
        <pc:chgData name="Peyman Pahlevani" userId="b845cd28-0483-4dec-aef1-c415ec58d08c" providerId="ADAL" clId="{815B89AB-BAF1-4558-AD5E-34A2C92F253E}" dt="2022-03-28T10:00:57.519" v="227" actId="2696"/>
        <pc:sldMkLst>
          <pc:docMk/>
          <pc:sldMk cId="2657676188" sldId="1238"/>
        </pc:sldMkLst>
      </pc:sldChg>
      <pc:sldChg chg="del">
        <pc:chgData name="Peyman Pahlevani" userId="b845cd28-0483-4dec-aef1-c415ec58d08c" providerId="ADAL" clId="{815B89AB-BAF1-4558-AD5E-34A2C92F253E}" dt="2022-03-28T10:00:57.530" v="228" actId="2696"/>
        <pc:sldMkLst>
          <pc:docMk/>
          <pc:sldMk cId="3351389910" sldId="1239"/>
        </pc:sldMkLst>
      </pc:sldChg>
      <pc:sldChg chg="modSp">
        <pc:chgData name="Peyman Pahlevani" userId="b845cd28-0483-4dec-aef1-c415ec58d08c" providerId="ADAL" clId="{815B89AB-BAF1-4558-AD5E-34A2C92F253E}" dt="2022-03-28T08:58:02.105" v="105" actId="20577"/>
        <pc:sldMkLst>
          <pc:docMk/>
          <pc:sldMk cId="2760756752" sldId="1240"/>
        </pc:sldMkLst>
        <pc:spChg chg="mod">
          <ac:chgData name="Peyman Pahlevani" userId="b845cd28-0483-4dec-aef1-c415ec58d08c" providerId="ADAL" clId="{815B89AB-BAF1-4558-AD5E-34A2C92F253E}" dt="2022-03-28T08:58:02.105" v="105" actId="20577"/>
          <ac:spMkLst>
            <pc:docMk/>
            <pc:sldMk cId="2760756752" sldId="1240"/>
            <ac:spMk id="3" creationId="{00000000-0000-0000-0000-000000000000}"/>
          </ac:spMkLst>
        </pc:spChg>
      </pc:sldChg>
      <pc:sldChg chg="modSp">
        <pc:chgData name="Peyman Pahlevani" userId="b845cd28-0483-4dec-aef1-c415ec58d08c" providerId="ADAL" clId="{815B89AB-BAF1-4558-AD5E-34A2C92F253E}" dt="2022-03-28T10:28:51.191" v="233" actId="20577"/>
        <pc:sldMkLst>
          <pc:docMk/>
          <pc:sldMk cId="266173836" sldId="1241"/>
        </pc:sldMkLst>
        <pc:spChg chg="mod">
          <ac:chgData name="Peyman Pahlevani" userId="b845cd28-0483-4dec-aef1-c415ec58d08c" providerId="ADAL" clId="{815B89AB-BAF1-4558-AD5E-34A2C92F253E}" dt="2022-03-28T10:28:51.191" v="233" actId="20577"/>
          <ac:spMkLst>
            <pc:docMk/>
            <pc:sldMk cId="266173836" sldId="1241"/>
            <ac:spMk id="2" creationId="{CAB7953B-5372-43E8-8211-D8BD8508D9C0}"/>
          </ac:spMkLst>
        </pc:spChg>
      </pc:sldChg>
    </pc:docChg>
  </pc:docChgLst>
  <pc:docChgLst>
    <pc:chgData name="Lasse Drongesen" userId="86cd602d5b777118" providerId="LiveId" clId="{60E59ECB-5AEF-4F92-8F82-BADFD22C4F2E}"/>
    <pc:docChg chg="modSld">
      <pc:chgData name="Lasse Drongesen" userId="86cd602d5b777118" providerId="LiveId" clId="{60E59ECB-5AEF-4F92-8F82-BADFD22C4F2E}" dt="2024-06-10T15:28:07.525" v="0" actId="20578"/>
      <pc:docMkLst>
        <pc:docMk/>
      </pc:docMkLst>
      <pc:sldChg chg="modSp">
        <pc:chgData name="Lasse Drongesen" userId="86cd602d5b777118" providerId="LiveId" clId="{60E59ECB-5AEF-4F92-8F82-BADFD22C4F2E}" dt="2024-06-10T15:28:07.525" v="0" actId="20578"/>
        <pc:sldMkLst>
          <pc:docMk/>
          <pc:sldMk cId="0" sldId="1180"/>
        </pc:sldMkLst>
        <pc:spChg chg="mod">
          <ac:chgData name="Lasse Drongesen" userId="86cd602d5b777118" providerId="LiveId" clId="{60E59ECB-5AEF-4F92-8F82-BADFD22C4F2E}" dt="2024-06-10T15:28:07.525" v="0" actId="20578"/>
          <ac:spMkLst>
            <pc:docMk/>
            <pc:sldMk cId="0" sldId="1180"/>
            <ac:spMk id="126981" creationId="{00000000-0000-0000-0000-000000000000}"/>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7C97-469F-9C0B-3A140E871689}"/>
            </c:ext>
          </c:extLst>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7C97-469F-9C0B-3A140E871689}"/>
            </c:ext>
          </c:extLst>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7C97-469F-9C0B-3A140E871689}"/>
            </c:ext>
          </c:extLst>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7C97-469F-9C0B-3A140E871689}"/>
            </c:ext>
          </c:extLst>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7C97-469F-9C0B-3A140E871689}"/>
            </c:ext>
          </c:extLst>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extLst>
            <c:ext xmlns:c16="http://schemas.microsoft.com/office/drawing/2014/chart" uri="{C3380CC4-5D6E-409C-BE32-E72D297353CC}">
              <c16:uniqueId val="{00000005-7C97-469F-9C0B-3A140E871689}"/>
            </c:ext>
          </c:extLst>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LID4096"/>
          </a:p>
        </c:txPr>
        <c:crossAx val="2122887992"/>
        <c:crossesAt val="0"/>
        <c:auto val="1"/>
        <c:lblAlgn val="ctr"/>
        <c:lblOffset val="100"/>
        <c:noMultiLvlLbl val="0"/>
      </c:catAx>
      <c:valAx>
        <c:axId val="2122887992"/>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2122593976"/>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LID4096"/>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09EDB-F1ED-4E16-9894-46742B5652D4}"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BB4CC-02E8-481C-BCEC-D20B4B347B4E}" type="slidenum">
              <a:rPr lang="en-US" smtClean="0"/>
              <a:t>‹#›</a:t>
            </a:fld>
            <a:endParaRPr lang="en-US"/>
          </a:p>
        </p:txBody>
      </p:sp>
    </p:spTree>
    <p:extLst>
      <p:ext uri="{BB962C8B-B14F-4D97-AF65-F5344CB8AC3E}">
        <p14:creationId xmlns:p14="http://schemas.microsoft.com/office/powerpoint/2010/main" val="426267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27038" y="711200"/>
            <a:ext cx="644048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427038" y="711200"/>
            <a:ext cx="644048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8405-03C9-4364-8389-49A3A864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BF31B-9421-4B10-9C3A-111D786BA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FF897-513F-4941-939A-1941F9F93CFA}"/>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5" name="Footer Placeholder 4">
            <a:extLst>
              <a:ext uri="{FF2B5EF4-FFF2-40B4-BE49-F238E27FC236}">
                <a16:creationId xmlns:a16="http://schemas.microsoft.com/office/drawing/2014/main" id="{1A6196B6-8957-4D6C-81F3-6DC24DB89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C90F6-7C5B-47FC-989D-1799B434ED59}"/>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229684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24DD-8BFC-4B0E-AA02-F15765957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95678-5AE8-4C17-BFF1-78568AFDD7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A3061-B4BF-4FFE-A3E6-FC00B4624E76}"/>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5" name="Footer Placeholder 4">
            <a:extLst>
              <a:ext uri="{FF2B5EF4-FFF2-40B4-BE49-F238E27FC236}">
                <a16:creationId xmlns:a16="http://schemas.microsoft.com/office/drawing/2014/main" id="{1FF793E7-DB3C-494E-880F-33F856526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1EDA3-4459-4A3F-8459-AB41E1280437}"/>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307936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E488D-8E43-4184-964E-79CBB74BF3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467AC-E8E7-45A7-98AB-00A7EA3DBB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10434-A9A6-419C-ADF9-5AD35828FC02}"/>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5" name="Footer Placeholder 4">
            <a:extLst>
              <a:ext uri="{FF2B5EF4-FFF2-40B4-BE49-F238E27FC236}">
                <a16:creationId xmlns:a16="http://schemas.microsoft.com/office/drawing/2014/main" id="{B3E9FCF7-DAC8-47E4-8D80-5770193E5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72438-FF0D-4613-83B4-3F5F58A320B9}"/>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179858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0EA0-E780-4603-8EF6-83621F498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9AF92-A928-4A87-A30E-14F5907190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00BF0-884E-43D4-A62E-AA21D72C3937}"/>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5" name="Footer Placeholder 4">
            <a:extLst>
              <a:ext uri="{FF2B5EF4-FFF2-40B4-BE49-F238E27FC236}">
                <a16:creationId xmlns:a16="http://schemas.microsoft.com/office/drawing/2014/main" id="{5A95926A-8DF9-4706-B0E1-F66C200F2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7139C-0AEC-4A80-905D-900EB61331DD}"/>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372638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4C31-CE84-43AE-B5E5-2CA6AA185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B82D3-21E4-467F-BCAF-374ED3B8B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E5E015-FD06-4D88-AA1F-8F40ED76400E}"/>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5" name="Footer Placeholder 4">
            <a:extLst>
              <a:ext uri="{FF2B5EF4-FFF2-40B4-BE49-F238E27FC236}">
                <a16:creationId xmlns:a16="http://schemas.microsoft.com/office/drawing/2014/main" id="{56DEB78C-634D-4997-B606-4BA1BEE0D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6870D-F10F-4FB6-9CCC-A2DF5D2EAA80}"/>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139864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4CDB-1E3F-406B-A8E9-3DDDA13A3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FAF39-D86C-49EC-A523-A9238E0C0C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77B22-6D4C-4B14-A852-F102E3C6E4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162D9-9261-4DDC-936F-EF075028A8E4}"/>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6" name="Footer Placeholder 5">
            <a:extLst>
              <a:ext uri="{FF2B5EF4-FFF2-40B4-BE49-F238E27FC236}">
                <a16:creationId xmlns:a16="http://schemas.microsoft.com/office/drawing/2014/main" id="{C0298F67-E5C7-456E-9493-042C7F1CB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CE557-C6D9-433C-97A9-EEFC8D5CB487}"/>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342649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C7CA-9695-43CC-8870-44FD1D21B1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E276A-1614-4F1E-B2CC-098BED940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3344AE-2F11-47D4-B286-D321EB1901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4F6A5-BA52-4D4D-B832-23A144963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0AFD24-4456-42B0-8F31-0B39C68315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84666E-0234-4EFA-9497-494823AACF10}"/>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8" name="Footer Placeholder 7">
            <a:extLst>
              <a:ext uri="{FF2B5EF4-FFF2-40B4-BE49-F238E27FC236}">
                <a16:creationId xmlns:a16="http://schemas.microsoft.com/office/drawing/2014/main" id="{5CA468FE-06D2-403F-9DA8-73001F9A4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7FF950-20CD-479E-AB9F-2E696F30E93E}"/>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124041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1664-A21D-45B0-9E08-C30A1B8A6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F16DDC-7067-4FD8-90ED-89324A663BD5}"/>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4" name="Footer Placeholder 3">
            <a:extLst>
              <a:ext uri="{FF2B5EF4-FFF2-40B4-BE49-F238E27FC236}">
                <a16:creationId xmlns:a16="http://schemas.microsoft.com/office/drawing/2014/main" id="{82723AB5-C9F4-4481-A8B1-F61AF9AAEE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D98C7-074D-4A31-9E1E-BDA5ADE8BDE3}"/>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1721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113EC-DEBA-4EE2-AA6B-7BB9C7171C69}"/>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3" name="Footer Placeholder 2">
            <a:extLst>
              <a:ext uri="{FF2B5EF4-FFF2-40B4-BE49-F238E27FC236}">
                <a16:creationId xmlns:a16="http://schemas.microsoft.com/office/drawing/2014/main" id="{D71D36AA-BA8E-4D33-86F4-804384BB74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59F37-45EC-47B8-AA25-CD9DA0F75995}"/>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34822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0641-8BE1-4C7B-A168-882490C37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F53A8A-51F8-48F8-8D4F-DDA0AC6C9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BEB53C-97D2-4241-AEBB-7A0F62D26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C4A1A4-0BA3-4DF1-AD88-6136FD31956D}"/>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6" name="Footer Placeholder 5">
            <a:extLst>
              <a:ext uri="{FF2B5EF4-FFF2-40B4-BE49-F238E27FC236}">
                <a16:creationId xmlns:a16="http://schemas.microsoft.com/office/drawing/2014/main" id="{B9577206-2836-4325-B78E-46C6B59E2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30608-F23D-4072-A034-4AA7F263AB61}"/>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138792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4819-7098-4693-B3D0-56DD22A10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ED8D3B-9BC7-44BA-B5ED-85E37C9F2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014DC-BAB1-4278-8072-E225C84FE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F0FF5-FEB0-4B2E-95A7-A36FB00FE735}"/>
              </a:ext>
            </a:extLst>
          </p:cNvPr>
          <p:cNvSpPr>
            <a:spLocks noGrp="1"/>
          </p:cNvSpPr>
          <p:nvPr>
            <p:ph type="dt" sz="half" idx="10"/>
          </p:nvPr>
        </p:nvSpPr>
        <p:spPr/>
        <p:txBody>
          <a:bodyPr/>
          <a:lstStyle/>
          <a:p>
            <a:fld id="{CEC17E5B-39AF-49AD-90B5-6CCE145FE3C2}" type="datetimeFigureOut">
              <a:rPr lang="en-US" smtClean="0"/>
              <a:t>6/10/2024</a:t>
            </a:fld>
            <a:endParaRPr lang="en-US"/>
          </a:p>
        </p:txBody>
      </p:sp>
      <p:sp>
        <p:nvSpPr>
          <p:cNvPr id="6" name="Footer Placeholder 5">
            <a:extLst>
              <a:ext uri="{FF2B5EF4-FFF2-40B4-BE49-F238E27FC236}">
                <a16:creationId xmlns:a16="http://schemas.microsoft.com/office/drawing/2014/main" id="{0A6AB764-59FD-4991-B865-B76E7ED5B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C0DAF-1C68-4E30-9845-82C61D928327}"/>
              </a:ext>
            </a:extLst>
          </p:cNvPr>
          <p:cNvSpPr>
            <a:spLocks noGrp="1"/>
          </p:cNvSpPr>
          <p:nvPr>
            <p:ph type="sldNum" sz="quarter" idx="12"/>
          </p:nvPr>
        </p:nvSpPr>
        <p:spPr/>
        <p:txBody>
          <a:bodyPr/>
          <a:lstStyle/>
          <a:p>
            <a:fld id="{10AF75AC-7DBB-4E92-95B3-D22FEDEFD835}" type="slidenum">
              <a:rPr lang="en-US" smtClean="0"/>
              <a:t>‹#›</a:t>
            </a:fld>
            <a:endParaRPr lang="en-US"/>
          </a:p>
        </p:txBody>
      </p:sp>
    </p:spTree>
    <p:extLst>
      <p:ext uri="{BB962C8B-B14F-4D97-AF65-F5344CB8AC3E}">
        <p14:creationId xmlns:p14="http://schemas.microsoft.com/office/powerpoint/2010/main" val="290829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677CB-CB2A-44F4-B353-75AB74C5D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046A00-36E0-4D7C-B369-61F89B9C5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1933D-7A35-4DF4-8E3F-28D6BA004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17E5B-39AF-49AD-90B5-6CCE145FE3C2}" type="datetimeFigureOut">
              <a:rPr lang="en-US" smtClean="0"/>
              <a:t>6/10/2024</a:t>
            </a:fld>
            <a:endParaRPr lang="en-US"/>
          </a:p>
        </p:txBody>
      </p:sp>
      <p:sp>
        <p:nvSpPr>
          <p:cNvPr id="5" name="Footer Placeholder 4">
            <a:extLst>
              <a:ext uri="{FF2B5EF4-FFF2-40B4-BE49-F238E27FC236}">
                <a16:creationId xmlns:a16="http://schemas.microsoft.com/office/drawing/2014/main" id="{5E322FD5-4A6E-4ACC-A64F-3D29BBB96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5CA860-8786-41EB-908F-9B7BC14DE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F75AC-7DBB-4E92-95B3-D22FEDEFD835}" type="slidenum">
              <a:rPr lang="en-US" smtClean="0"/>
              <a:t>‹#›</a:t>
            </a:fld>
            <a:endParaRPr lang="en-US"/>
          </a:p>
        </p:txBody>
      </p:sp>
    </p:spTree>
    <p:extLst>
      <p:ext uri="{BB962C8B-B14F-4D97-AF65-F5344CB8AC3E}">
        <p14:creationId xmlns:p14="http://schemas.microsoft.com/office/powerpoint/2010/main" val="41915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2209800" y="1631950"/>
            <a:ext cx="7772400" cy="1644650"/>
          </a:xfrm>
        </p:spPr>
        <p:txBody>
          <a:bodyPr/>
          <a:lstStyle/>
          <a:p>
            <a:r>
              <a:rPr lang="en-US" dirty="0"/>
              <a:t>The Memory Hierarchy</a:t>
            </a:r>
            <a:br>
              <a:rPr lang="en-US" dirty="0"/>
            </a:br>
            <a:endParaRPr lang="en-US" sz="2000" dirty="0"/>
          </a:p>
        </p:txBody>
      </p:sp>
      <p:sp>
        <p:nvSpPr>
          <p:cNvPr id="9219" name="Subtitle 2"/>
          <p:cNvSpPr>
            <a:spLocks noGrp="1"/>
          </p:cNvSpPr>
          <p:nvPr>
            <p:ph type="subTitle" idx="1"/>
          </p:nvPr>
        </p:nvSpPr>
        <p:spPr>
          <a:xfrm>
            <a:off x="2209800" y="3886200"/>
            <a:ext cx="7678738" cy="1752600"/>
          </a:xfrm>
        </p:spPr>
        <p:txBody>
          <a:bodyPr/>
          <a:lstStyle/>
          <a:p>
            <a:r>
              <a:rPr lang="en-US" b="1" dirty="0"/>
              <a:t>Instructors:</a:t>
            </a:r>
            <a:r>
              <a:rPr lang="en-US" dirty="0"/>
              <a:t> </a:t>
            </a:r>
          </a:p>
          <a:p>
            <a:r>
              <a:rPr lang="en-US" dirty="0"/>
              <a:t>Peyman Pahlevani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a:xfrm>
            <a:off x="791308" y="1558131"/>
            <a:ext cx="10515600" cy="4351338"/>
          </a:xfrm>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6772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5857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4400551"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3416301"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3416301"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3416301"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3416301"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3416301"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4189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4100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4633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3193858" y="2345323"/>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0128" name="AutoShape 16"/>
          <p:cNvSpPr>
            <a:spLocks noChangeArrowheads="1"/>
          </p:cNvSpPr>
          <p:nvPr/>
        </p:nvSpPr>
        <p:spPr bwMode="auto">
          <a:xfrm>
            <a:off x="3490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4329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2500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0131" name="Text Box 19"/>
          <p:cNvSpPr txBox="1">
            <a:spLocks noChangeArrowheads="1"/>
          </p:cNvSpPr>
          <p:nvPr/>
        </p:nvSpPr>
        <p:spPr bwMode="auto">
          <a:xfrm>
            <a:off x="7303256" y="3808998"/>
            <a:ext cx="30328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8296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8291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8122335" y="3471446"/>
            <a:ext cx="136229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0135" name="Text Box 23"/>
          <p:cNvSpPr txBox="1">
            <a:spLocks noChangeArrowheads="1"/>
          </p:cNvSpPr>
          <p:nvPr/>
        </p:nvSpPr>
        <p:spPr bwMode="auto">
          <a:xfrm>
            <a:off x="9202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9186863" y="4174123"/>
            <a:ext cx="3032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2776022"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90138" name="Text Box 26"/>
          <p:cNvSpPr txBox="1">
            <a:spLocks noChangeArrowheads="1"/>
          </p:cNvSpPr>
          <p:nvPr/>
        </p:nvSpPr>
        <p:spPr bwMode="auto">
          <a:xfrm>
            <a:off x="5802011" y="3701048"/>
            <a:ext cx="102771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6172201" y="2438401"/>
            <a:ext cx="3075265"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8291514"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6767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5853114"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4395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3411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3411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3411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3411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3411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4184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4095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4629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3189096" y="2345323"/>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1153" name="AutoShape 17"/>
          <p:cNvSpPr>
            <a:spLocks noChangeArrowheads="1"/>
          </p:cNvSpPr>
          <p:nvPr/>
        </p:nvSpPr>
        <p:spPr bwMode="auto">
          <a:xfrm>
            <a:off x="3486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2495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1155" name="Text Box 19"/>
          <p:cNvSpPr txBox="1">
            <a:spLocks noChangeArrowheads="1"/>
          </p:cNvSpPr>
          <p:nvPr/>
        </p:nvSpPr>
        <p:spPr bwMode="auto">
          <a:xfrm>
            <a:off x="7307263" y="3824388"/>
            <a:ext cx="264816" cy="30777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3790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3790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8286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8056804" y="3471446"/>
            <a:ext cx="136229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1160" name="Text Box 24"/>
          <p:cNvSpPr txBox="1">
            <a:spLocks noChangeArrowheads="1"/>
          </p:cNvSpPr>
          <p:nvPr/>
        </p:nvSpPr>
        <p:spPr bwMode="auto">
          <a:xfrm>
            <a:off x="9197976"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9182100" y="4189998"/>
            <a:ext cx="3032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2771260"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91163" name="Text Box 27"/>
          <p:cNvSpPr txBox="1">
            <a:spLocks noChangeArrowheads="1"/>
          </p:cNvSpPr>
          <p:nvPr/>
        </p:nvSpPr>
        <p:spPr bwMode="auto">
          <a:xfrm>
            <a:off x="5797249" y="3716923"/>
            <a:ext cx="102771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6176963" y="2438401"/>
            <a:ext cx="3075265"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8296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6772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5857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4400551"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3416301"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3416301"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3416301"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3416301"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3416301"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4189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4100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4633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3133725" y="2342148"/>
            <a:ext cx="116243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92177" name="AutoShape 17"/>
          <p:cNvSpPr>
            <a:spLocks noChangeArrowheads="1"/>
          </p:cNvSpPr>
          <p:nvPr/>
        </p:nvSpPr>
        <p:spPr bwMode="auto">
          <a:xfrm>
            <a:off x="3490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2500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interface</a:t>
            </a:r>
          </a:p>
        </p:txBody>
      </p:sp>
      <p:sp>
        <p:nvSpPr>
          <p:cNvPr id="92179" name="Rectangle 19"/>
          <p:cNvSpPr>
            <a:spLocks noChangeArrowheads="1"/>
          </p:cNvSpPr>
          <p:nvPr/>
        </p:nvSpPr>
        <p:spPr bwMode="auto">
          <a:xfrm>
            <a:off x="8291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8050214" y="3408948"/>
            <a:ext cx="135107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9202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9186863" y="4170948"/>
            <a:ext cx="3032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2765982"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err="1"/>
              <a:t>rax</a:t>
            </a:r>
            <a:endParaRPr lang="en-US" sz="1600" dirty="0"/>
          </a:p>
        </p:txBody>
      </p:sp>
      <p:sp>
        <p:nvSpPr>
          <p:cNvPr id="92184" name="Text Box 24"/>
          <p:cNvSpPr txBox="1">
            <a:spLocks noChangeArrowheads="1"/>
          </p:cNvSpPr>
          <p:nvPr/>
        </p:nvSpPr>
        <p:spPr bwMode="auto">
          <a:xfrm>
            <a:off x="5748339" y="3697873"/>
            <a:ext cx="1027717"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6162676" y="2466976"/>
            <a:ext cx="3075265"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3352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5257801" y="1219200"/>
            <a:ext cx="954107" cy="369332"/>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latin typeface="Arial" charset="0"/>
              </a:rPr>
              <a:t>Spindle</a:t>
            </a:r>
          </a:p>
        </p:txBody>
      </p:sp>
      <p:sp>
        <p:nvSpPr>
          <p:cNvPr id="106501" name="Line 5"/>
          <p:cNvSpPr>
            <a:spLocks noChangeShapeType="1"/>
          </p:cNvSpPr>
          <p:nvPr/>
        </p:nvSpPr>
        <p:spPr bwMode="auto">
          <a:xfrm>
            <a:off x="4114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3810001" y="1371600"/>
            <a:ext cx="607859" cy="369332"/>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latin typeface="Arial" charset="0"/>
              </a:rPr>
              <a:t>Arm</a:t>
            </a:r>
          </a:p>
        </p:txBody>
      </p:sp>
      <p:sp>
        <p:nvSpPr>
          <p:cNvPr id="106503" name="Line 7"/>
          <p:cNvSpPr>
            <a:spLocks noChangeShapeType="1"/>
          </p:cNvSpPr>
          <p:nvPr/>
        </p:nvSpPr>
        <p:spPr bwMode="auto">
          <a:xfrm>
            <a:off x="3124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2438400" y="2362200"/>
            <a:ext cx="1043876" cy="369332"/>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latin typeface="Arial" charset="0"/>
              </a:rPr>
              <a:t>Actuator</a:t>
            </a:r>
          </a:p>
        </p:txBody>
      </p:sp>
      <p:sp>
        <p:nvSpPr>
          <p:cNvPr id="106505" name="Line 9"/>
          <p:cNvSpPr>
            <a:spLocks noChangeShapeType="1"/>
          </p:cNvSpPr>
          <p:nvPr/>
        </p:nvSpPr>
        <p:spPr bwMode="auto">
          <a:xfrm flipH="1">
            <a:off x="8153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8839201" y="1524000"/>
            <a:ext cx="966931" cy="369332"/>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latin typeface="Arial" charset="0"/>
              </a:rPr>
              <a:t>Platters</a:t>
            </a:r>
          </a:p>
        </p:txBody>
      </p:sp>
      <p:sp>
        <p:nvSpPr>
          <p:cNvPr id="106507" name="Line 11"/>
          <p:cNvSpPr>
            <a:spLocks noChangeShapeType="1"/>
          </p:cNvSpPr>
          <p:nvPr/>
        </p:nvSpPr>
        <p:spPr bwMode="auto">
          <a:xfrm flipV="1">
            <a:off x="3810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7162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8363299" y="4192589"/>
            <a:ext cx="1608133" cy="1200329"/>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latin typeface="Arial" charset="0"/>
              </a:rPr>
              <a:t>Electronics</a:t>
            </a:r>
          </a:p>
          <a:p>
            <a:pPr>
              <a:lnSpc>
                <a:spcPct val="100000"/>
              </a:lnSpc>
              <a:buClrTx/>
              <a:buSzTx/>
              <a:buFontTx/>
              <a:buNone/>
            </a:pPr>
            <a:r>
              <a:rPr lang="en-US" dirty="0">
                <a:latin typeface="Arial" charset="0"/>
              </a:rPr>
              <a:t>(including a </a:t>
            </a:r>
          </a:p>
          <a:p>
            <a:pPr>
              <a:lnSpc>
                <a:spcPct val="100000"/>
              </a:lnSpc>
              <a:buClrTx/>
              <a:buSzTx/>
              <a:buFontTx/>
              <a:buNone/>
            </a:pPr>
            <a:r>
              <a:rPr lang="en-US" dirty="0">
                <a:latin typeface="Arial" charset="0"/>
              </a:rPr>
              <a:t>processor </a:t>
            </a:r>
          </a:p>
          <a:p>
            <a:pPr>
              <a:lnSpc>
                <a:spcPct val="100000"/>
              </a:lnSpc>
              <a:buClrTx/>
              <a:buSzTx/>
              <a:buFontTx/>
              <a:buNone/>
            </a:pPr>
            <a:r>
              <a:rPr lang="en-US" dirty="0">
                <a:latin typeface="Arial" charset="0"/>
              </a:rPr>
              <a:t>and memory!)</a:t>
            </a:r>
          </a:p>
        </p:txBody>
      </p:sp>
      <p:sp>
        <p:nvSpPr>
          <p:cNvPr id="106510" name="Line 14"/>
          <p:cNvSpPr>
            <a:spLocks noChangeShapeType="1"/>
          </p:cNvSpPr>
          <p:nvPr/>
        </p:nvSpPr>
        <p:spPr bwMode="auto">
          <a:xfrm>
            <a:off x="5943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3211118" y="5181601"/>
            <a:ext cx="1197764" cy="646331"/>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latin typeface="Arial" charset="0"/>
              </a:rPr>
              <a:t>SCSI</a:t>
            </a:r>
          </a:p>
          <a:p>
            <a:pPr algn="ctr">
              <a:lnSpc>
                <a:spcPct val="100000"/>
              </a:lnSpc>
              <a:buClrTx/>
              <a:buSzTx/>
              <a:buFontTx/>
              <a:buNone/>
            </a:pPr>
            <a:r>
              <a:rPr lang="en-US">
                <a:latin typeface="Arial" charset="0"/>
              </a:rPr>
              <a:t>connector</a:t>
            </a:r>
          </a:p>
        </p:txBody>
      </p:sp>
      <p:sp>
        <p:nvSpPr>
          <p:cNvPr id="106512" name="Text Box 16"/>
          <p:cNvSpPr txBox="1">
            <a:spLocks noChangeArrowheads="1"/>
          </p:cNvSpPr>
          <p:nvPr/>
        </p:nvSpPr>
        <p:spPr bwMode="auto">
          <a:xfrm>
            <a:off x="6934201"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t>Image courtesy of Seagate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a:xfrm>
            <a:off x="744538" y="103688"/>
            <a:ext cx="10515600" cy="1325563"/>
          </a:xfrm>
        </p:spPr>
        <p:txBody>
          <a:bodyPr/>
          <a:lstStyle/>
          <a:p>
            <a:r>
              <a:rPr lang="en-US" dirty="0"/>
              <a:t>Disk Geometry</a:t>
            </a:r>
          </a:p>
        </p:txBody>
      </p:sp>
      <p:sp>
        <p:nvSpPr>
          <p:cNvPr id="93230" name="Rectangle 46"/>
          <p:cNvSpPr>
            <a:spLocks noGrp="1" noChangeArrowheads="1"/>
          </p:cNvSpPr>
          <p:nvPr>
            <p:ph type="body" idx="1"/>
          </p:nvPr>
        </p:nvSpPr>
        <p:spPr>
          <a:xfrm>
            <a:off x="1463676" y="1103312"/>
            <a:ext cx="7896225" cy="4972050"/>
          </a:xfrm>
        </p:spPr>
        <p:txBody>
          <a:bodyPr/>
          <a:lstStyle/>
          <a:p>
            <a:r>
              <a:rPr lang="en-US" dirty="0"/>
              <a:t>Disks consist of </a:t>
            </a:r>
            <a:r>
              <a:rPr lang="en-US" dirty="0">
                <a:solidFill>
                  <a:srgbClr val="FF0000"/>
                </a:solidFill>
              </a:rPr>
              <a:t>platters</a:t>
            </a:r>
            <a:r>
              <a:rPr lang="en-US" dirty="0"/>
              <a:t>, each with two </a:t>
            </a:r>
            <a:r>
              <a:rPr lang="en-US" dirty="0">
                <a:solidFill>
                  <a:srgbClr val="FF0000"/>
                </a:solidFill>
              </a:rPr>
              <a:t>surfaces</a:t>
            </a:r>
            <a:r>
              <a:rPr lang="en-US" dirty="0"/>
              <a:t>.</a:t>
            </a:r>
          </a:p>
          <a:p>
            <a:r>
              <a:rPr lang="en-US" dirty="0"/>
              <a:t>Each surface consists of concentric rings called </a:t>
            </a:r>
            <a:r>
              <a:rPr lang="en-US" dirty="0">
                <a:solidFill>
                  <a:srgbClr val="FF0000"/>
                </a:solidFill>
              </a:rPr>
              <a:t>tracks</a:t>
            </a:r>
            <a:r>
              <a:rPr lang="en-US" dirty="0"/>
              <a:t>.</a:t>
            </a:r>
          </a:p>
          <a:p>
            <a:r>
              <a:rPr lang="en-US" dirty="0"/>
              <a:t>Each track consists of </a:t>
            </a:r>
            <a:r>
              <a:rPr lang="en-US" dirty="0">
                <a:solidFill>
                  <a:srgbClr val="FF0000"/>
                </a:solidFill>
              </a:rPr>
              <a:t>sectors</a:t>
            </a:r>
            <a:r>
              <a:rPr lang="en-US" dirty="0"/>
              <a:t> separated by </a:t>
            </a:r>
            <a:r>
              <a:rPr lang="en-US" dirty="0">
                <a:solidFill>
                  <a:srgbClr val="FF0000"/>
                </a:solidFill>
              </a:rPr>
              <a:t>gaps</a:t>
            </a:r>
            <a:r>
              <a:rPr lang="en-US" dirty="0"/>
              <a:t>.</a:t>
            </a:r>
          </a:p>
        </p:txBody>
      </p:sp>
      <p:sp>
        <p:nvSpPr>
          <p:cNvPr id="93188" name="Oval 4"/>
          <p:cNvSpPr>
            <a:spLocks noChangeArrowheads="1"/>
          </p:cNvSpPr>
          <p:nvPr/>
        </p:nvSpPr>
        <p:spPr bwMode="auto">
          <a:xfrm>
            <a:off x="3560764" y="3941763"/>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2590800" y="2992438"/>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2781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2971800" y="3363913"/>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3162300" y="3551238"/>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3351214"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3732214" y="4110038"/>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3932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3196" name="Text Box 12"/>
          <p:cNvSpPr txBox="1">
            <a:spLocks noChangeArrowheads="1"/>
          </p:cNvSpPr>
          <p:nvPr/>
        </p:nvSpPr>
        <p:spPr bwMode="auto">
          <a:xfrm>
            <a:off x="4059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Surface</a:t>
            </a:r>
          </a:p>
        </p:txBody>
      </p:sp>
      <p:sp>
        <p:nvSpPr>
          <p:cNvPr id="93197" name="Line 13"/>
          <p:cNvSpPr>
            <a:spLocks noChangeShapeType="1"/>
          </p:cNvSpPr>
          <p:nvPr/>
        </p:nvSpPr>
        <p:spPr bwMode="auto">
          <a:xfrm>
            <a:off x="2687638" y="3400426"/>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2960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2317751"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Tracks</a:t>
            </a:r>
          </a:p>
        </p:txBody>
      </p:sp>
      <p:sp>
        <p:nvSpPr>
          <p:cNvPr id="93200" name="Oval 16"/>
          <p:cNvSpPr>
            <a:spLocks noChangeArrowheads="1"/>
          </p:cNvSpPr>
          <p:nvPr/>
        </p:nvSpPr>
        <p:spPr bwMode="auto">
          <a:xfrm>
            <a:off x="7199314" y="3970338"/>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7748589" y="3548062"/>
            <a:ext cx="75604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Track </a:t>
            </a:r>
            <a:r>
              <a:rPr lang="en-US" sz="1600" i="1" dirty="0" err="1"/>
              <a:t>k</a:t>
            </a:r>
            <a:endParaRPr lang="en-US" sz="1600" i="1" dirty="0"/>
          </a:p>
        </p:txBody>
      </p:sp>
      <p:grpSp>
        <p:nvGrpSpPr>
          <p:cNvPr id="2" name="Group 18"/>
          <p:cNvGrpSpPr>
            <a:grpSpLocks/>
          </p:cNvGrpSpPr>
          <p:nvPr/>
        </p:nvGrpSpPr>
        <p:grpSpPr bwMode="auto">
          <a:xfrm>
            <a:off x="8135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8135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7069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7069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7673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Sectors</a:t>
            </a:r>
          </a:p>
        </p:txBody>
      </p:sp>
      <p:sp>
        <p:nvSpPr>
          <p:cNvPr id="93223" name="Line 39"/>
          <p:cNvSpPr>
            <a:spLocks noChangeShapeType="1"/>
          </p:cNvSpPr>
          <p:nvPr/>
        </p:nvSpPr>
        <p:spPr bwMode="auto">
          <a:xfrm flipV="1">
            <a:off x="7907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8364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5621338" y="4509970"/>
            <a:ext cx="1524000" cy="733663"/>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8810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Gaps</a:t>
            </a:r>
          </a:p>
        </p:txBody>
      </p:sp>
      <p:sp>
        <p:nvSpPr>
          <p:cNvPr id="93227" name="Line 43"/>
          <p:cNvSpPr>
            <a:spLocks noChangeShapeType="1"/>
          </p:cNvSpPr>
          <p:nvPr/>
        </p:nvSpPr>
        <p:spPr bwMode="auto">
          <a:xfrm flipH="1">
            <a:off x="8621713" y="3857626"/>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8945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dirty="0"/>
              <a:t>Disk Geometry (</a:t>
            </a:r>
            <a:r>
              <a:rPr lang="en-US" dirty="0" err="1"/>
              <a:t>Muliple</a:t>
            </a:r>
            <a:r>
              <a:rPr lang="en-US" dirty="0"/>
              <a:t>-Platter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63" name="Line 4">
            <a:extLst>
              <a:ext uri="{FF2B5EF4-FFF2-40B4-BE49-F238E27FC236}">
                <a16:creationId xmlns:a16="http://schemas.microsoft.com/office/drawing/2014/main" id="{AC7810EA-650C-4D51-BAEC-61BF7F19D93A}"/>
              </a:ext>
            </a:extLst>
          </p:cNvPr>
          <p:cNvSpPr>
            <a:spLocks noChangeShapeType="1"/>
          </p:cNvSpPr>
          <p:nvPr/>
        </p:nvSpPr>
        <p:spPr bwMode="auto">
          <a:xfrm flipV="1">
            <a:off x="4649662" y="4000259"/>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64" name="Line 5">
            <a:extLst>
              <a:ext uri="{FF2B5EF4-FFF2-40B4-BE49-F238E27FC236}">
                <a16:creationId xmlns:a16="http://schemas.microsoft.com/office/drawing/2014/main" id="{F5DB4106-CC8B-40C7-A456-64B3F8A1D087}"/>
              </a:ext>
            </a:extLst>
          </p:cNvPr>
          <p:cNvSpPr>
            <a:spLocks noChangeShapeType="1"/>
          </p:cNvSpPr>
          <p:nvPr/>
        </p:nvSpPr>
        <p:spPr bwMode="auto">
          <a:xfrm flipV="1">
            <a:off x="4649662" y="4584459"/>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65" name="AutoShape 6">
            <a:extLst>
              <a:ext uri="{FF2B5EF4-FFF2-40B4-BE49-F238E27FC236}">
                <a16:creationId xmlns:a16="http://schemas.microsoft.com/office/drawing/2014/main" id="{5FF03829-0117-408E-A8EC-A1E23E7E9097}"/>
              </a:ext>
            </a:extLst>
          </p:cNvPr>
          <p:cNvSpPr>
            <a:spLocks noChangeArrowheads="1"/>
          </p:cNvSpPr>
          <p:nvPr/>
        </p:nvSpPr>
        <p:spPr bwMode="auto">
          <a:xfrm>
            <a:off x="5881562" y="4533659"/>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66" name="Oval 7">
            <a:extLst>
              <a:ext uri="{FF2B5EF4-FFF2-40B4-BE49-F238E27FC236}">
                <a16:creationId xmlns:a16="http://schemas.microsoft.com/office/drawing/2014/main" id="{4938ED7D-CC08-425D-AB2B-6F390D1D575F}"/>
              </a:ext>
            </a:extLst>
          </p:cNvPr>
          <p:cNvSpPr>
            <a:spLocks noChangeArrowheads="1"/>
          </p:cNvSpPr>
          <p:nvPr/>
        </p:nvSpPr>
        <p:spPr bwMode="auto">
          <a:xfrm>
            <a:off x="4852862" y="4343159"/>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67" name="Line 8">
            <a:extLst>
              <a:ext uri="{FF2B5EF4-FFF2-40B4-BE49-F238E27FC236}">
                <a16:creationId xmlns:a16="http://schemas.microsoft.com/office/drawing/2014/main" id="{BD5DE60D-99AF-4981-8CC8-A5E2C5E3312D}"/>
              </a:ext>
            </a:extLst>
          </p:cNvPr>
          <p:cNvSpPr>
            <a:spLocks noChangeShapeType="1"/>
          </p:cNvSpPr>
          <p:nvPr/>
        </p:nvSpPr>
        <p:spPr bwMode="auto">
          <a:xfrm flipV="1">
            <a:off x="4649662" y="3428759"/>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68" name="Text Box 9">
            <a:extLst>
              <a:ext uri="{FF2B5EF4-FFF2-40B4-BE49-F238E27FC236}">
                <a16:creationId xmlns:a16="http://schemas.microsoft.com/office/drawing/2014/main" id="{760C0340-FCA7-4B6C-A0A6-5F68DA0DBF95}"/>
              </a:ext>
            </a:extLst>
          </p:cNvPr>
          <p:cNvSpPr txBox="1">
            <a:spLocks noChangeArrowheads="1"/>
          </p:cNvSpPr>
          <p:nvPr/>
        </p:nvSpPr>
        <p:spPr bwMode="auto">
          <a:xfrm>
            <a:off x="3601912" y="3027707"/>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0</a:t>
            </a:r>
          </a:p>
        </p:txBody>
      </p:sp>
      <p:sp>
        <p:nvSpPr>
          <p:cNvPr id="69" name="Text Box 10">
            <a:extLst>
              <a:ext uri="{FF2B5EF4-FFF2-40B4-BE49-F238E27FC236}">
                <a16:creationId xmlns:a16="http://schemas.microsoft.com/office/drawing/2014/main" id="{51C75A99-B438-4615-A287-757E18320032}"/>
              </a:ext>
            </a:extLst>
          </p:cNvPr>
          <p:cNvSpPr txBox="1">
            <a:spLocks noChangeArrowheads="1"/>
          </p:cNvSpPr>
          <p:nvPr/>
        </p:nvSpPr>
        <p:spPr bwMode="auto">
          <a:xfrm>
            <a:off x="3601912" y="3373782"/>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1</a:t>
            </a:r>
          </a:p>
        </p:txBody>
      </p:sp>
      <p:sp>
        <p:nvSpPr>
          <p:cNvPr id="70" name="Text Box 11">
            <a:extLst>
              <a:ext uri="{FF2B5EF4-FFF2-40B4-BE49-F238E27FC236}">
                <a16:creationId xmlns:a16="http://schemas.microsoft.com/office/drawing/2014/main" id="{806F21C4-91FC-4741-8A73-02F824646873}"/>
              </a:ext>
            </a:extLst>
          </p:cNvPr>
          <p:cNvSpPr txBox="1">
            <a:spLocks noChangeArrowheads="1"/>
          </p:cNvSpPr>
          <p:nvPr/>
        </p:nvSpPr>
        <p:spPr bwMode="auto">
          <a:xfrm>
            <a:off x="3601912" y="3599207"/>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2</a:t>
            </a:r>
          </a:p>
        </p:txBody>
      </p:sp>
      <p:sp>
        <p:nvSpPr>
          <p:cNvPr id="71" name="Text Box 12">
            <a:extLst>
              <a:ext uri="{FF2B5EF4-FFF2-40B4-BE49-F238E27FC236}">
                <a16:creationId xmlns:a16="http://schemas.microsoft.com/office/drawing/2014/main" id="{C740CB86-4075-4FC2-B121-2EF9876C9A5F}"/>
              </a:ext>
            </a:extLst>
          </p:cNvPr>
          <p:cNvSpPr txBox="1">
            <a:spLocks noChangeArrowheads="1"/>
          </p:cNvSpPr>
          <p:nvPr/>
        </p:nvSpPr>
        <p:spPr bwMode="auto">
          <a:xfrm>
            <a:off x="3601912" y="3945282"/>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3</a:t>
            </a:r>
          </a:p>
        </p:txBody>
      </p:sp>
      <p:sp>
        <p:nvSpPr>
          <p:cNvPr id="72" name="Text Box 13">
            <a:extLst>
              <a:ext uri="{FF2B5EF4-FFF2-40B4-BE49-F238E27FC236}">
                <a16:creationId xmlns:a16="http://schemas.microsoft.com/office/drawing/2014/main" id="{252D17F1-92D1-4979-8A4F-6FF727B230F0}"/>
              </a:ext>
            </a:extLst>
          </p:cNvPr>
          <p:cNvSpPr txBox="1">
            <a:spLocks noChangeArrowheads="1"/>
          </p:cNvSpPr>
          <p:nvPr/>
        </p:nvSpPr>
        <p:spPr bwMode="auto">
          <a:xfrm>
            <a:off x="3601912" y="4183407"/>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4</a:t>
            </a:r>
          </a:p>
        </p:txBody>
      </p:sp>
      <p:sp>
        <p:nvSpPr>
          <p:cNvPr id="73" name="Text Box 14">
            <a:extLst>
              <a:ext uri="{FF2B5EF4-FFF2-40B4-BE49-F238E27FC236}">
                <a16:creationId xmlns:a16="http://schemas.microsoft.com/office/drawing/2014/main" id="{747DB13B-E5B9-471A-AC12-551743DCB6B0}"/>
              </a:ext>
            </a:extLst>
          </p:cNvPr>
          <p:cNvSpPr txBox="1">
            <a:spLocks noChangeArrowheads="1"/>
          </p:cNvSpPr>
          <p:nvPr/>
        </p:nvSpPr>
        <p:spPr bwMode="auto">
          <a:xfrm>
            <a:off x="3601912" y="4529482"/>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5</a:t>
            </a:r>
          </a:p>
        </p:txBody>
      </p:sp>
      <p:sp>
        <p:nvSpPr>
          <p:cNvPr id="74" name="Line 15">
            <a:extLst>
              <a:ext uri="{FF2B5EF4-FFF2-40B4-BE49-F238E27FC236}">
                <a16:creationId xmlns:a16="http://schemas.microsoft.com/office/drawing/2014/main" id="{B160490F-D781-410D-B914-C6091126DD05}"/>
              </a:ext>
            </a:extLst>
          </p:cNvPr>
          <p:cNvSpPr>
            <a:spLocks noChangeShapeType="1"/>
          </p:cNvSpPr>
          <p:nvPr/>
        </p:nvSpPr>
        <p:spPr bwMode="auto">
          <a:xfrm>
            <a:off x="4649662" y="4343159"/>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75" name="Oval 16">
            <a:extLst>
              <a:ext uri="{FF2B5EF4-FFF2-40B4-BE49-F238E27FC236}">
                <a16:creationId xmlns:a16="http://schemas.microsoft.com/office/drawing/2014/main" id="{FD97B664-0C4B-4FF1-9F94-4C43270416B7}"/>
              </a:ext>
            </a:extLst>
          </p:cNvPr>
          <p:cNvSpPr>
            <a:spLocks noChangeArrowheads="1"/>
          </p:cNvSpPr>
          <p:nvPr/>
        </p:nvSpPr>
        <p:spPr bwMode="auto">
          <a:xfrm>
            <a:off x="5500562" y="4495559"/>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76" name="AutoShape 17">
            <a:extLst>
              <a:ext uri="{FF2B5EF4-FFF2-40B4-BE49-F238E27FC236}">
                <a16:creationId xmlns:a16="http://schemas.microsoft.com/office/drawing/2014/main" id="{CCE10B5C-1F08-40C9-A62A-A84475C91F1F}"/>
              </a:ext>
            </a:extLst>
          </p:cNvPr>
          <p:cNvSpPr>
            <a:spLocks noChangeArrowheads="1"/>
          </p:cNvSpPr>
          <p:nvPr/>
        </p:nvSpPr>
        <p:spPr bwMode="auto">
          <a:xfrm>
            <a:off x="5881562" y="3962159"/>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77" name="Oval 18">
            <a:extLst>
              <a:ext uri="{FF2B5EF4-FFF2-40B4-BE49-F238E27FC236}">
                <a16:creationId xmlns:a16="http://schemas.microsoft.com/office/drawing/2014/main" id="{699C760B-FF1C-41D5-AFCF-F3202F134DA0}"/>
              </a:ext>
            </a:extLst>
          </p:cNvPr>
          <p:cNvSpPr>
            <a:spLocks noChangeArrowheads="1"/>
          </p:cNvSpPr>
          <p:nvPr/>
        </p:nvSpPr>
        <p:spPr bwMode="auto">
          <a:xfrm>
            <a:off x="4878262" y="3733559"/>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78" name="Oval 19">
            <a:extLst>
              <a:ext uri="{FF2B5EF4-FFF2-40B4-BE49-F238E27FC236}">
                <a16:creationId xmlns:a16="http://schemas.microsoft.com/office/drawing/2014/main" id="{5816ECE0-6E47-440A-A6F5-C305748CEB17}"/>
              </a:ext>
            </a:extLst>
          </p:cNvPr>
          <p:cNvSpPr>
            <a:spLocks noChangeArrowheads="1"/>
          </p:cNvSpPr>
          <p:nvPr/>
        </p:nvSpPr>
        <p:spPr bwMode="auto">
          <a:xfrm>
            <a:off x="5487862" y="3924059"/>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79" name="AutoShape 20">
            <a:extLst>
              <a:ext uri="{FF2B5EF4-FFF2-40B4-BE49-F238E27FC236}">
                <a16:creationId xmlns:a16="http://schemas.microsoft.com/office/drawing/2014/main" id="{026B5140-D743-4464-8063-8622667CEFA1}"/>
              </a:ext>
            </a:extLst>
          </p:cNvPr>
          <p:cNvSpPr>
            <a:spLocks noChangeArrowheads="1"/>
          </p:cNvSpPr>
          <p:nvPr/>
        </p:nvSpPr>
        <p:spPr bwMode="auto">
          <a:xfrm>
            <a:off x="5881562" y="3390659"/>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80" name="Oval 21">
            <a:extLst>
              <a:ext uri="{FF2B5EF4-FFF2-40B4-BE49-F238E27FC236}">
                <a16:creationId xmlns:a16="http://schemas.microsoft.com/office/drawing/2014/main" id="{20AC201F-D260-4150-A861-EEE3E31C44EB}"/>
              </a:ext>
            </a:extLst>
          </p:cNvPr>
          <p:cNvSpPr>
            <a:spLocks noChangeArrowheads="1"/>
          </p:cNvSpPr>
          <p:nvPr/>
        </p:nvSpPr>
        <p:spPr bwMode="auto">
          <a:xfrm>
            <a:off x="4840162" y="3187459"/>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81" name="Oval 22">
            <a:extLst>
              <a:ext uri="{FF2B5EF4-FFF2-40B4-BE49-F238E27FC236}">
                <a16:creationId xmlns:a16="http://schemas.microsoft.com/office/drawing/2014/main" id="{5E3A2231-8D58-4314-9D52-CBBAD8483E88}"/>
              </a:ext>
            </a:extLst>
          </p:cNvPr>
          <p:cNvSpPr>
            <a:spLocks noChangeArrowheads="1"/>
          </p:cNvSpPr>
          <p:nvPr/>
        </p:nvSpPr>
        <p:spPr bwMode="auto">
          <a:xfrm>
            <a:off x="5487862" y="3314459"/>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82" name="AutoShape 23">
            <a:extLst>
              <a:ext uri="{FF2B5EF4-FFF2-40B4-BE49-F238E27FC236}">
                <a16:creationId xmlns:a16="http://schemas.microsoft.com/office/drawing/2014/main" id="{95DE749A-27B1-4D5F-A5F1-11F4A9BB4205}"/>
              </a:ext>
            </a:extLst>
          </p:cNvPr>
          <p:cNvSpPr>
            <a:spLocks noChangeArrowheads="1"/>
          </p:cNvSpPr>
          <p:nvPr/>
        </p:nvSpPr>
        <p:spPr bwMode="auto">
          <a:xfrm>
            <a:off x="5881562" y="2793759"/>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83" name="Line 24">
            <a:extLst>
              <a:ext uri="{FF2B5EF4-FFF2-40B4-BE49-F238E27FC236}">
                <a16:creationId xmlns:a16="http://schemas.microsoft.com/office/drawing/2014/main" id="{9BB50A95-93E3-4A8F-B4B8-40257A90E582}"/>
              </a:ext>
            </a:extLst>
          </p:cNvPr>
          <p:cNvSpPr>
            <a:spLocks noChangeShapeType="1"/>
          </p:cNvSpPr>
          <p:nvPr/>
        </p:nvSpPr>
        <p:spPr bwMode="auto">
          <a:xfrm>
            <a:off x="4649662" y="3187459"/>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84" name="Line 25">
            <a:extLst>
              <a:ext uri="{FF2B5EF4-FFF2-40B4-BE49-F238E27FC236}">
                <a16:creationId xmlns:a16="http://schemas.microsoft.com/office/drawing/2014/main" id="{BC2E26AD-9A12-4D65-9F83-CC0D91C3B2C9}"/>
              </a:ext>
            </a:extLst>
          </p:cNvPr>
          <p:cNvSpPr>
            <a:spLocks noChangeShapeType="1"/>
          </p:cNvSpPr>
          <p:nvPr/>
        </p:nvSpPr>
        <p:spPr bwMode="auto">
          <a:xfrm>
            <a:off x="4649662" y="3758959"/>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85" name="Line 26">
            <a:extLst>
              <a:ext uri="{FF2B5EF4-FFF2-40B4-BE49-F238E27FC236}">
                <a16:creationId xmlns:a16="http://schemas.microsoft.com/office/drawing/2014/main" id="{7CF0DCD8-C90B-45D0-94C4-50C4F93EAAAF}"/>
              </a:ext>
            </a:extLst>
          </p:cNvPr>
          <p:cNvSpPr>
            <a:spLocks noChangeShapeType="1"/>
          </p:cNvSpPr>
          <p:nvPr/>
        </p:nvSpPr>
        <p:spPr bwMode="auto">
          <a:xfrm>
            <a:off x="5500562" y="3390659"/>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86" name="Line 27">
            <a:extLst>
              <a:ext uri="{FF2B5EF4-FFF2-40B4-BE49-F238E27FC236}">
                <a16:creationId xmlns:a16="http://schemas.microsoft.com/office/drawing/2014/main" id="{8EB0FC3D-5496-468B-85F6-B1E234195B95}"/>
              </a:ext>
            </a:extLst>
          </p:cNvPr>
          <p:cNvSpPr>
            <a:spLocks noChangeShapeType="1"/>
          </p:cNvSpPr>
          <p:nvPr/>
        </p:nvSpPr>
        <p:spPr bwMode="auto">
          <a:xfrm>
            <a:off x="6681662" y="3403359"/>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87" name="Text Box 28">
            <a:extLst>
              <a:ext uri="{FF2B5EF4-FFF2-40B4-BE49-F238E27FC236}">
                <a16:creationId xmlns:a16="http://schemas.microsoft.com/office/drawing/2014/main" id="{C5D391CD-C866-4E2E-B128-700A3139FFD8}"/>
              </a:ext>
            </a:extLst>
          </p:cNvPr>
          <p:cNvSpPr txBox="1">
            <a:spLocks noChangeArrowheads="1"/>
          </p:cNvSpPr>
          <p:nvPr/>
        </p:nvSpPr>
        <p:spPr bwMode="auto">
          <a:xfrm>
            <a:off x="6130800" y="2395882"/>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Cylinder </a:t>
            </a:r>
            <a:r>
              <a:rPr lang="en-US" sz="1600" i="1" dirty="0" err="1">
                <a:latin typeface="Arial" charset="0"/>
              </a:rPr>
              <a:t>k</a:t>
            </a:r>
            <a:endParaRPr lang="en-US" sz="1600" dirty="0">
              <a:latin typeface="Arial" charset="0"/>
            </a:endParaRPr>
          </a:p>
        </p:txBody>
      </p:sp>
      <p:sp>
        <p:nvSpPr>
          <p:cNvPr id="88" name="Line 29">
            <a:extLst>
              <a:ext uri="{FF2B5EF4-FFF2-40B4-BE49-F238E27FC236}">
                <a16:creationId xmlns:a16="http://schemas.microsoft.com/office/drawing/2014/main" id="{75DE758D-F908-45BA-9D9E-F5556B56E016}"/>
              </a:ext>
            </a:extLst>
          </p:cNvPr>
          <p:cNvSpPr>
            <a:spLocks noChangeShapeType="1"/>
          </p:cNvSpPr>
          <p:nvPr/>
        </p:nvSpPr>
        <p:spPr bwMode="auto">
          <a:xfrm flipH="1">
            <a:off x="6503862" y="2793759"/>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89" name="Text Box 30">
            <a:extLst>
              <a:ext uri="{FF2B5EF4-FFF2-40B4-BE49-F238E27FC236}">
                <a16:creationId xmlns:a16="http://schemas.microsoft.com/office/drawing/2014/main" id="{AD9174D1-8045-4AFA-8A6A-DEA28D9D85C5}"/>
              </a:ext>
            </a:extLst>
          </p:cNvPr>
          <p:cNvSpPr txBox="1">
            <a:spLocks noChangeArrowheads="1"/>
          </p:cNvSpPr>
          <p:nvPr/>
        </p:nvSpPr>
        <p:spPr bwMode="auto">
          <a:xfrm>
            <a:off x="5640262" y="5113682"/>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Spindle</a:t>
            </a:r>
          </a:p>
        </p:txBody>
      </p:sp>
      <p:sp>
        <p:nvSpPr>
          <p:cNvPr id="90" name="Text Box 31">
            <a:extLst>
              <a:ext uri="{FF2B5EF4-FFF2-40B4-BE49-F238E27FC236}">
                <a16:creationId xmlns:a16="http://schemas.microsoft.com/office/drawing/2014/main" id="{541FBB72-570F-4E78-BC90-3C0EAF813075}"/>
              </a:ext>
            </a:extLst>
          </p:cNvPr>
          <p:cNvSpPr txBox="1">
            <a:spLocks noChangeArrowheads="1"/>
          </p:cNvSpPr>
          <p:nvPr/>
        </p:nvSpPr>
        <p:spPr bwMode="auto">
          <a:xfrm>
            <a:off x="7264275" y="3221382"/>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0</a:t>
            </a:r>
          </a:p>
        </p:txBody>
      </p:sp>
      <p:sp>
        <p:nvSpPr>
          <p:cNvPr id="91" name="Text Box 32">
            <a:extLst>
              <a:ext uri="{FF2B5EF4-FFF2-40B4-BE49-F238E27FC236}">
                <a16:creationId xmlns:a16="http://schemas.microsoft.com/office/drawing/2014/main" id="{5303CBD1-770D-4276-B024-43835FED9A7B}"/>
              </a:ext>
            </a:extLst>
          </p:cNvPr>
          <p:cNvSpPr txBox="1">
            <a:spLocks noChangeArrowheads="1"/>
          </p:cNvSpPr>
          <p:nvPr/>
        </p:nvSpPr>
        <p:spPr bwMode="auto">
          <a:xfrm>
            <a:off x="7264275" y="3780182"/>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1</a:t>
            </a:r>
          </a:p>
        </p:txBody>
      </p:sp>
      <p:sp>
        <p:nvSpPr>
          <p:cNvPr id="92" name="Text Box 33">
            <a:extLst>
              <a:ext uri="{FF2B5EF4-FFF2-40B4-BE49-F238E27FC236}">
                <a16:creationId xmlns:a16="http://schemas.microsoft.com/office/drawing/2014/main" id="{5A94032E-CCEB-436F-8FDD-6CA82E22F811}"/>
              </a:ext>
            </a:extLst>
          </p:cNvPr>
          <p:cNvSpPr txBox="1">
            <a:spLocks noChangeArrowheads="1"/>
          </p:cNvSpPr>
          <p:nvPr/>
        </p:nvSpPr>
        <p:spPr bwMode="auto">
          <a:xfrm>
            <a:off x="7264275" y="4389782"/>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1881019" y="457200"/>
            <a:ext cx="7592093" cy="762000"/>
          </a:xfrm>
        </p:spPr>
        <p:txBody>
          <a:bodyPr/>
          <a:lstStyle/>
          <a:p>
            <a:r>
              <a:rPr lang="en-US" dirty="0"/>
              <a:t>Disk Capacity</a:t>
            </a:r>
          </a:p>
        </p:txBody>
      </p:sp>
      <p:sp>
        <p:nvSpPr>
          <p:cNvPr id="123909" name="Rectangle 5"/>
          <p:cNvSpPr>
            <a:spLocks noGrp="1" noChangeArrowheads="1"/>
          </p:cNvSpPr>
          <p:nvPr>
            <p:ph type="body" idx="1"/>
          </p:nvPr>
        </p:nvSpPr>
        <p:spPr/>
        <p:txBody>
          <a:bodyPr/>
          <a:lstStyle/>
          <a:p>
            <a:r>
              <a:rPr lang="en-US" dirty="0">
                <a:solidFill>
                  <a:srgbClr val="FF0000"/>
                </a:solidFill>
              </a:rPr>
              <a:t>Capacity</a:t>
            </a:r>
            <a:r>
              <a:rPr lang="en-US" dirty="0"/>
              <a:t>: maximum number of bits that can be stored.</a:t>
            </a:r>
          </a:p>
          <a:p>
            <a:pPr lvl="1"/>
            <a:r>
              <a:rPr lang="en-US" dirty="0"/>
              <a:t>Vendors express capacity in units of gigabytes (GB),  where</a:t>
            </a:r>
            <a:br>
              <a:rPr lang="en-US" dirty="0"/>
            </a:br>
            <a:r>
              <a:rPr lang="en-US" dirty="0"/>
              <a:t>1 GB = 10</a:t>
            </a:r>
            <a:r>
              <a:rPr lang="en-US" baseline="30000" dirty="0"/>
              <a:t>9</a:t>
            </a:r>
            <a:r>
              <a:rPr lang="en-US" dirty="0"/>
              <a:t> Bytes. </a:t>
            </a:r>
          </a:p>
          <a:p>
            <a:r>
              <a:rPr lang="en-US" dirty="0"/>
              <a:t>Capacity is determined by these technology factors:</a:t>
            </a:r>
          </a:p>
          <a:p>
            <a:pPr lvl="1"/>
            <a:r>
              <a:rPr lang="en-US" dirty="0">
                <a:solidFill>
                  <a:srgbClr val="FF0000"/>
                </a:solidFill>
              </a:rPr>
              <a:t>Recording density</a:t>
            </a:r>
            <a:r>
              <a:rPr lang="en-US" dirty="0"/>
              <a:t> (bits/in): number of bits that can be squeezed into a 1 inch segment of a track.</a:t>
            </a:r>
          </a:p>
          <a:p>
            <a:pPr lvl="1"/>
            <a:r>
              <a:rPr lang="en-US" dirty="0">
                <a:solidFill>
                  <a:srgbClr val="FF0000"/>
                </a:solidFill>
              </a:rPr>
              <a:t>Track density </a:t>
            </a:r>
            <a:r>
              <a:rPr lang="en-US" dirty="0"/>
              <a:t>(tracks/in): number of tracks that can be squeezed into a 1 inch radial segment.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zones	</a:t>
            </a:r>
          </a:p>
        </p:txBody>
      </p:sp>
      <p:sp>
        <p:nvSpPr>
          <p:cNvPr id="3" name="Content Placeholder 2"/>
          <p:cNvSpPr>
            <a:spLocks noGrp="1"/>
          </p:cNvSpPr>
          <p:nvPr>
            <p:ph idx="1"/>
          </p:nvPr>
        </p:nvSpPr>
        <p:spPr>
          <a:xfrm>
            <a:off x="1920876" y="1362076"/>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a:t>
            </a:r>
          </a:p>
          <a:p>
            <a:pPr lvl="1"/>
            <a:r>
              <a:rPr lang="en-US" dirty="0"/>
              <a:t>Each zone has a different number of sectors/track, outer zones have more sectors/track than inner zones.</a:t>
            </a:r>
          </a:p>
          <a:p>
            <a:pPr lvl="1"/>
            <a:r>
              <a:rPr lang="en-US" dirty="0"/>
              <a:t>So we use </a:t>
            </a:r>
            <a:r>
              <a:rPr lang="en-US" b="1" dirty="0">
                <a:solidFill>
                  <a:srgbClr val="FF0000"/>
                </a:solidFill>
              </a:rPr>
              <a:t>average</a:t>
            </a:r>
            <a:r>
              <a:rPr lang="en-US" dirty="0"/>
              <a:t> number of sectors/track when computing capacity. 		</a:t>
            </a:r>
          </a:p>
          <a:p>
            <a:pPr marL="0" indent="0">
              <a:buNone/>
            </a:pPr>
            <a:endParaRPr lang="en-US" dirty="0"/>
          </a:p>
        </p:txBody>
      </p:sp>
      <p:grpSp>
        <p:nvGrpSpPr>
          <p:cNvPr id="100" name="Group 99"/>
          <p:cNvGrpSpPr/>
          <p:nvPr/>
        </p:nvGrpSpPr>
        <p:grpSpPr>
          <a:xfrm>
            <a:off x="6598992" y="2094212"/>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33745"/>
              <a:ext cx="461665" cy="251031"/>
            </a:xfrm>
            <a:prstGeom prst="rect">
              <a:avLst/>
            </a:prstGeom>
            <a:noFill/>
          </p:spPr>
          <p:txBody>
            <a:bodyPr vert="vert270" wrap="none" rtlCol="0">
              <a:spAutoFit/>
            </a:bodyPr>
            <a:lstStyle/>
            <a:p>
              <a:r>
                <a:rPr lang="en-US" dirty="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 Computing Disk Capacity</a:t>
            </a:r>
          </a:p>
        </p:txBody>
      </p:sp>
      <p:sp>
        <p:nvSpPr>
          <p:cNvPr id="124933" name="Rectangle 5"/>
          <p:cNvSpPr>
            <a:spLocks noGrp="1" noChangeArrowheads="1"/>
          </p:cNvSpPr>
          <p:nvPr>
            <p:ph type="body" idx="1"/>
          </p:nvPr>
        </p:nvSpPr>
        <p:spPr/>
        <p:txBody>
          <a:bodyPr>
            <a:normAutofit lnSpcReduction="10000"/>
          </a:bodyPr>
          <a:lstStyle/>
          <a:p>
            <a:pPr>
              <a:buNone/>
            </a:pPr>
            <a:r>
              <a:rPr lang="en-US" sz="2000" dirty="0"/>
              <a:t>Capacity =  (# bytes/sector) </a:t>
            </a:r>
            <a:r>
              <a:rPr lang="en-US" sz="2000" dirty="0" err="1"/>
              <a:t>x</a:t>
            </a:r>
            <a:r>
              <a:rPr lang="en-US" sz="2000" dirty="0"/>
              <a:t> (avg. # sectors/track) </a:t>
            </a:r>
            <a:r>
              <a:rPr lang="en-US" sz="2000" dirty="0" err="1"/>
              <a:t>x</a:t>
            </a:r>
            <a:endParaRPr lang="en-US" sz="2000" dirty="0"/>
          </a:p>
          <a:p>
            <a:pPr>
              <a:buNone/>
            </a:pPr>
            <a:r>
              <a:rPr lang="en-US" sz="2000" dirty="0"/>
              <a:t>		    (# tracks/surface) </a:t>
            </a:r>
            <a:r>
              <a:rPr lang="en-US" sz="2000" dirty="0" err="1"/>
              <a:t>x</a:t>
            </a:r>
            <a:r>
              <a:rPr lang="en-US" sz="2000" dirty="0"/>
              <a:t> (# surfaces/platter) </a:t>
            </a:r>
            <a:r>
              <a:rPr lang="en-US" sz="2000" dirty="0" err="1"/>
              <a:t>x</a:t>
            </a:r>
            <a:endParaRPr lang="en-US" sz="2000" dirty="0"/>
          </a:p>
          <a:p>
            <a:pPr>
              <a:buNone/>
            </a:pPr>
            <a:r>
              <a:rPr lang="en-US" sz="2000" dirty="0"/>
              <a:t>  		    (# platters/disk)</a:t>
            </a:r>
          </a:p>
          <a:p>
            <a:pPr>
              <a:buNone/>
            </a:pPr>
            <a:r>
              <a:rPr lang="en-US" sz="2000" dirty="0"/>
              <a:t>Example:</a:t>
            </a:r>
          </a:p>
          <a:p>
            <a:pPr lvl="1"/>
            <a:r>
              <a:rPr lang="en-US" sz="1800" dirty="0"/>
              <a:t>512 bytes/sector</a:t>
            </a:r>
          </a:p>
          <a:p>
            <a:pPr lvl="1"/>
            <a:r>
              <a:rPr lang="en-US" sz="1800" dirty="0"/>
              <a:t>300 sectors/track (on average)</a:t>
            </a:r>
          </a:p>
          <a:p>
            <a:pPr lvl="1"/>
            <a:r>
              <a:rPr lang="en-US" sz="1800" dirty="0"/>
              <a:t>20,000 tracks/surface</a:t>
            </a:r>
          </a:p>
          <a:p>
            <a:pPr lvl="1"/>
            <a:r>
              <a:rPr lang="en-US" sz="1800" dirty="0"/>
              <a:t>2 surfaces/platter</a:t>
            </a:r>
          </a:p>
          <a:p>
            <a:pPr lvl="1"/>
            <a:r>
              <a:rPr lang="en-US" sz="1800" dirty="0"/>
              <a:t>5 platters/disk</a:t>
            </a:r>
          </a:p>
          <a:p>
            <a:pPr lvl="1"/>
            <a:endParaRPr lang="en-US" sz="1800" dirty="0"/>
          </a:p>
          <a:p>
            <a:pPr>
              <a:buNone/>
            </a:pPr>
            <a:r>
              <a:rPr lang="en-US" sz="2000" dirty="0"/>
              <a:t>Capacity = 512 </a:t>
            </a:r>
            <a:r>
              <a:rPr lang="en-US" sz="2000" dirty="0" err="1"/>
              <a:t>x</a:t>
            </a:r>
            <a:r>
              <a:rPr lang="en-US" sz="2000" dirty="0"/>
              <a:t> 300 </a:t>
            </a:r>
            <a:r>
              <a:rPr lang="en-US" sz="2000" dirty="0" err="1"/>
              <a:t>x</a:t>
            </a:r>
            <a:r>
              <a:rPr lang="en-US" sz="2000" dirty="0"/>
              <a:t> 20000 </a:t>
            </a:r>
            <a:r>
              <a:rPr lang="en-US" sz="2000" dirty="0" err="1"/>
              <a:t>x</a:t>
            </a:r>
            <a:r>
              <a:rPr lang="en-US" sz="2000" dirty="0"/>
              <a:t> 2 </a:t>
            </a:r>
            <a:r>
              <a:rPr lang="en-US" sz="2000" dirty="0" err="1"/>
              <a:t>x</a:t>
            </a:r>
            <a:r>
              <a:rPr lang="en-US" sz="2000" dirty="0"/>
              <a:t> 5</a:t>
            </a:r>
          </a:p>
          <a:p>
            <a:pPr>
              <a:buNone/>
            </a:pPr>
            <a:r>
              <a:rPr lang="en-US" sz="2000" dirty="0"/>
              <a:t>		 = 30,720,000,000</a:t>
            </a:r>
          </a:p>
          <a:p>
            <a:pPr>
              <a:buNone/>
            </a:pPr>
            <a:r>
              <a:rPr lang="en-US" sz="2000" dirty="0"/>
              <a:t>                = 30.72 GB </a:t>
            </a:r>
          </a:p>
          <a:p>
            <a:pPr lvl="1"/>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4486276" y="2722564"/>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3516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3706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3897314" y="2144714"/>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4087814"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4276726"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4657726"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3338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1981200" y="1647825"/>
            <a:ext cx="1735138" cy="828432"/>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4826794"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5862639" y="1787526"/>
            <a:ext cx="4195763" cy="3629025"/>
            <a:chOff x="2733" y="1126"/>
            <a:chExt cx="2643" cy="2286"/>
          </a:xfrm>
        </p:grpSpPr>
        <p:grpSp>
          <p:nvGrpSpPr>
            <p:cNvPr id="3" name="Group 67"/>
            <p:cNvGrpSpPr>
              <a:grpSpLocks/>
            </p:cNvGrpSpPr>
            <p:nvPr/>
          </p:nvGrpSpPr>
          <p:grpSpPr bwMode="auto">
            <a:xfrm>
              <a:off x="2733" y="2607"/>
              <a:ext cx="2643" cy="805"/>
              <a:chOff x="2733" y="2607"/>
              <a:chExt cx="2643"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47"/>
                <a:ext cx="713" cy="23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404" cy="832"/>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5811839" y="2968628"/>
            <a:ext cx="2205037" cy="1249363"/>
            <a:chOff x="2701" y="1870"/>
            <a:chExt cx="1389" cy="787"/>
          </a:xfrm>
        </p:grpSpPr>
        <p:grpSp>
          <p:nvGrpSpPr>
            <p:cNvPr id="5" name="Group 23"/>
            <p:cNvGrpSpPr>
              <a:grpSpLocks/>
            </p:cNvGrpSpPr>
            <p:nvPr/>
          </p:nvGrpSpPr>
          <p:grpSpPr bwMode="auto">
            <a:xfrm rot="-2659851">
              <a:off x="2701" y="2330"/>
              <a:ext cx="1389" cy="327"/>
              <a:chOff x="2264" y="2892"/>
              <a:chExt cx="1389" cy="327"/>
            </a:xfrm>
          </p:grpSpPr>
          <p:sp>
            <p:nvSpPr>
              <p:cNvPr id="95256" name="Oval 24"/>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5897278" y="3103137"/>
            <a:ext cx="2205037" cy="1249363"/>
            <a:chOff x="2701" y="1870"/>
            <a:chExt cx="1389" cy="787"/>
          </a:xfrm>
        </p:grpSpPr>
        <p:grpSp>
          <p:nvGrpSpPr>
            <p:cNvPr id="7" name="Group 48"/>
            <p:cNvGrpSpPr>
              <a:grpSpLocks/>
            </p:cNvGrpSpPr>
            <p:nvPr/>
          </p:nvGrpSpPr>
          <p:grpSpPr bwMode="auto">
            <a:xfrm rot="-2659851">
              <a:off x="2701" y="2330"/>
              <a:ext cx="1389" cy="327"/>
              <a:chOff x="2264" y="2892"/>
              <a:chExt cx="1389" cy="327"/>
            </a:xfrm>
          </p:grpSpPr>
          <p:sp>
            <p:nvSpPr>
              <p:cNvPr id="95281" name="Oval 49"/>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5746590" y="2720841"/>
            <a:ext cx="2205037" cy="1249363"/>
            <a:chOff x="2701" y="1870"/>
            <a:chExt cx="1389" cy="787"/>
          </a:xfrm>
        </p:grpSpPr>
        <p:grpSp>
          <p:nvGrpSpPr>
            <p:cNvPr id="9" name="Group 63"/>
            <p:cNvGrpSpPr>
              <a:grpSpLocks/>
            </p:cNvGrpSpPr>
            <p:nvPr/>
          </p:nvGrpSpPr>
          <p:grpSpPr bwMode="auto">
            <a:xfrm rot="-2659851">
              <a:off x="2701" y="2330"/>
              <a:ext cx="1389" cy="327"/>
              <a:chOff x="2264" y="2892"/>
              <a:chExt cx="1389" cy="327"/>
            </a:xfrm>
          </p:grpSpPr>
          <p:sp>
            <p:nvSpPr>
              <p:cNvPr id="95296" name="Oval 64"/>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4826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4826794"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4826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4826794"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grpSp>
        <p:nvGrpSpPr>
          <p:cNvPr id="10" name="Group 68"/>
          <p:cNvGrpSpPr>
            <a:grpSpLocks/>
          </p:cNvGrpSpPr>
          <p:nvPr/>
        </p:nvGrpSpPr>
        <p:grpSpPr bwMode="auto">
          <a:xfrm rot="905387">
            <a:off x="5737065" y="2720841"/>
            <a:ext cx="2205037" cy="1249363"/>
            <a:chOff x="2701" y="1870"/>
            <a:chExt cx="1389" cy="787"/>
          </a:xfrm>
        </p:grpSpPr>
        <p:grpSp>
          <p:nvGrpSpPr>
            <p:cNvPr id="11" name="Group 69"/>
            <p:cNvGrpSpPr>
              <a:grpSpLocks/>
            </p:cNvGrpSpPr>
            <p:nvPr/>
          </p:nvGrpSpPr>
          <p:grpSpPr bwMode="auto">
            <a:xfrm rot="-2659851">
              <a:off x="2701" y="2330"/>
              <a:ext cx="1389" cy="327"/>
              <a:chOff x="2264" y="2892"/>
              <a:chExt cx="1389" cy="327"/>
            </a:xfrm>
          </p:grpSpPr>
          <p:sp>
            <p:nvSpPr>
              <p:cNvPr id="95302" name="Oval 70"/>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5737065" y="2720841"/>
            <a:ext cx="2205037" cy="1249363"/>
            <a:chOff x="2701" y="1870"/>
            <a:chExt cx="1389" cy="787"/>
          </a:xfrm>
        </p:grpSpPr>
        <p:grpSp>
          <p:nvGrpSpPr>
            <p:cNvPr id="13" name="Group 74"/>
            <p:cNvGrpSpPr>
              <a:grpSpLocks/>
            </p:cNvGrpSpPr>
            <p:nvPr/>
          </p:nvGrpSpPr>
          <p:grpSpPr bwMode="auto">
            <a:xfrm rot="-2659851">
              <a:off x="2701" y="2330"/>
              <a:ext cx="1389" cy="327"/>
              <a:chOff x="2264" y="2892"/>
              <a:chExt cx="1389" cy="327"/>
            </a:xfrm>
          </p:grpSpPr>
          <p:sp>
            <p:nvSpPr>
              <p:cNvPr id="95307" name="Oval 75"/>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5898864" y="3101550"/>
            <a:ext cx="2205038" cy="1249363"/>
            <a:chOff x="2701" y="1870"/>
            <a:chExt cx="1389" cy="787"/>
          </a:xfrm>
        </p:grpSpPr>
        <p:grpSp>
          <p:nvGrpSpPr>
            <p:cNvPr id="15" name="Group 84"/>
            <p:cNvGrpSpPr>
              <a:grpSpLocks/>
            </p:cNvGrpSpPr>
            <p:nvPr/>
          </p:nvGrpSpPr>
          <p:grpSpPr bwMode="auto">
            <a:xfrm rot="-2659851">
              <a:off x="2701" y="2330"/>
              <a:ext cx="1389" cy="327"/>
              <a:chOff x="2264" y="2892"/>
              <a:chExt cx="1389" cy="327"/>
            </a:xfrm>
          </p:grpSpPr>
          <p:sp>
            <p:nvSpPr>
              <p:cNvPr id="95317" name="Oval 85"/>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5897278" y="3101550"/>
            <a:ext cx="2205037" cy="1249363"/>
            <a:chOff x="2701" y="1870"/>
            <a:chExt cx="1389" cy="787"/>
          </a:xfrm>
        </p:grpSpPr>
        <p:grpSp>
          <p:nvGrpSpPr>
            <p:cNvPr id="17" name="Group 89"/>
            <p:cNvGrpSpPr>
              <a:grpSpLocks/>
            </p:cNvGrpSpPr>
            <p:nvPr/>
          </p:nvGrpSpPr>
          <p:grpSpPr bwMode="auto">
            <a:xfrm rot="-2659851">
              <a:off x="2701" y="2330"/>
              <a:ext cx="1389" cy="327"/>
              <a:chOff x="2264" y="2892"/>
              <a:chExt cx="1389" cy="327"/>
            </a:xfrm>
          </p:grpSpPr>
          <p:sp>
            <p:nvSpPr>
              <p:cNvPr id="95322" name="Oval 90"/>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5897278" y="3101550"/>
            <a:ext cx="2205037" cy="1249363"/>
            <a:chOff x="2701" y="1870"/>
            <a:chExt cx="1389" cy="787"/>
          </a:xfrm>
        </p:grpSpPr>
        <p:grpSp>
          <p:nvGrpSpPr>
            <p:cNvPr id="19" name="Group 94"/>
            <p:cNvGrpSpPr>
              <a:grpSpLocks/>
            </p:cNvGrpSpPr>
            <p:nvPr/>
          </p:nvGrpSpPr>
          <p:grpSpPr bwMode="auto">
            <a:xfrm rot="-2659851">
              <a:off x="2701" y="2330"/>
              <a:ext cx="1389" cy="327"/>
              <a:chOff x="2264" y="2892"/>
              <a:chExt cx="1389" cy="327"/>
            </a:xfrm>
          </p:grpSpPr>
          <p:sp>
            <p:nvSpPr>
              <p:cNvPr id="95327" name="Oval 95"/>
              <p:cNvSpPr>
                <a:spLocks noChangeArrowheads="1"/>
              </p:cNvSpPr>
              <p:nvPr/>
            </p:nvSpPr>
            <p:spPr bwMode="auto">
              <a:xfrm>
                <a:off x="2264" y="2892"/>
                <a:ext cx="128" cy="327"/>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789" y="1870"/>
              <a:ext cx="164" cy="327"/>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4826794"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t>Storage technologies and trends</a:t>
            </a:r>
          </a:p>
          <a:p>
            <a:pPr>
              <a:lnSpc>
                <a:spcPct val="80000"/>
              </a:lnSpc>
            </a:pPr>
            <a:r>
              <a:rPr lang="en-US" dirty="0"/>
              <a:t>Locality of reference</a:t>
            </a:r>
          </a:p>
          <a:p>
            <a:pPr>
              <a:lnSpc>
                <a:spcPct val="80000"/>
              </a:lnSpc>
            </a:pPr>
            <a:r>
              <a:rPr lang="en-US" dirty="0"/>
              <a:t>Caching in the memory hierarchy</a:t>
            </a:r>
          </a:p>
        </p:txBody>
      </p:sp>
      <p:sp>
        <p:nvSpPr>
          <p:cNvPr id="4" name="TextBox 3"/>
          <p:cNvSpPr txBox="1"/>
          <p:nvPr/>
        </p:nvSpPr>
        <p:spPr>
          <a:xfrm>
            <a:off x="4375727" y="5657273"/>
            <a:ext cx="184666" cy="369332"/>
          </a:xfrm>
          <a:prstGeom prst="rect">
            <a:avLst/>
          </a:prstGeom>
          <a:noFill/>
        </p:spPr>
        <p:txBody>
          <a:bodyPr wrap="none" rtlCol="0">
            <a:spAutoFit/>
          </a:bodyPr>
          <a:lstStyle/>
          <a:p>
            <a:endParaRPr lang="en-US"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29" name="Line 4">
            <a:extLst>
              <a:ext uri="{FF2B5EF4-FFF2-40B4-BE49-F238E27FC236}">
                <a16:creationId xmlns:a16="http://schemas.microsoft.com/office/drawing/2014/main" id="{FA39F7B5-F177-42C5-B458-0A0CF3A511EF}"/>
              </a:ext>
            </a:extLst>
          </p:cNvPr>
          <p:cNvSpPr>
            <a:spLocks noChangeShapeType="1"/>
          </p:cNvSpPr>
          <p:nvPr/>
        </p:nvSpPr>
        <p:spPr bwMode="auto">
          <a:xfrm flipH="1">
            <a:off x="6144243" y="3635377"/>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30" name="Oval 5">
            <a:extLst>
              <a:ext uri="{FF2B5EF4-FFF2-40B4-BE49-F238E27FC236}">
                <a16:creationId xmlns:a16="http://schemas.microsoft.com/office/drawing/2014/main" id="{25768DA9-E18F-4F19-B4D7-AFA87430DFE3}"/>
              </a:ext>
            </a:extLst>
          </p:cNvPr>
          <p:cNvSpPr>
            <a:spLocks noChangeArrowheads="1"/>
          </p:cNvSpPr>
          <p:nvPr/>
        </p:nvSpPr>
        <p:spPr bwMode="auto">
          <a:xfrm>
            <a:off x="6004543" y="3597277"/>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31" name="Line 6">
            <a:extLst>
              <a:ext uri="{FF2B5EF4-FFF2-40B4-BE49-F238E27FC236}">
                <a16:creationId xmlns:a16="http://schemas.microsoft.com/office/drawing/2014/main" id="{7E60BFF7-8F8F-4484-BA6C-6A1D44C286D5}"/>
              </a:ext>
            </a:extLst>
          </p:cNvPr>
          <p:cNvSpPr>
            <a:spLocks noChangeShapeType="1"/>
          </p:cNvSpPr>
          <p:nvPr/>
        </p:nvSpPr>
        <p:spPr bwMode="auto">
          <a:xfrm flipH="1">
            <a:off x="6147418" y="4194177"/>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32" name="Oval 7">
            <a:extLst>
              <a:ext uri="{FF2B5EF4-FFF2-40B4-BE49-F238E27FC236}">
                <a16:creationId xmlns:a16="http://schemas.microsoft.com/office/drawing/2014/main" id="{825A9CEE-8344-456E-824E-743A0AE36CBB}"/>
              </a:ext>
            </a:extLst>
          </p:cNvPr>
          <p:cNvSpPr>
            <a:spLocks noChangeArrowheads="1"/>
          </p:cNvSpPr>
          <p:nvPr/>
        </p:nvSpPr>
        <p:spPr bwMode="auto">
          <a:xfrm>
            <a:off x="6007718" y="4156077"/>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33" name="Line 8">
            <a:extLst>
              <a:ext uri="{FF2B5EF4-FFF2-40B4-BE49-F238E27FC236}">
                <a16:creationId xmlns:a16="http://schemas.microsoft.com/office/drawing/2014/main" id="{DA1DB9FD-F54C-44B5-8003-E67B37BBE1C4}"/>
              </a:ext>
            </a:extLst>
          </p:cNvPr>
          <p:cNvSpPr>
            <a:spLocks noChangeShapeType="1"/>
          </p:cNvSpPr>
          <p:nvPr/>
        </p:nvSpPr>
        <p:spPr bwMode="auto">
          <a:xfrm flipH="1">
            <a:off x="6144243" y="4803777"/>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34" name="Oval 9">
            <a:extLst>
              <a:ext uri="{FF2B5EF4-FFF2-40B4-BE49-F238E27FC236}">
                <a16:creationId xmlns:a16="http://schemas.microsoft.com/office/drawing/2014/main" id="{4E110FF6-731E-434D-A4DA-8C87B3EC3846}"/>
              </a:ext>
            </a:extLst>
          </p:cNvPr>
          <p:cNvSpPr>
            <a:spLocks noChangeArrowheads="1"/>
          </p:cNvSpPr>
          <p:nvPr/>
        </p:nvSpPr>
        <p:spPr bwMode="auto">
          <a:xfrm>
            <a:off x="6004543" y="4765677"/>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35" name="AutoShape 10">
            <a:extLst>
              <a:ext uri="{FF2B5EF4-FFF2-40B4-BE49-F238E27FC236}">
                <a16:creationId xmlns:a16="http://schemas.microsoft.com/office/drawing/2014/main" id="{E89DE95C-4CFC-4E66-99D4-866672535A76}"/>
              </a:ext>
            </a:extLst>
          </p:cNvPr>
          <p:cNvSpPr>
            <a:spLocks noChangeArrowheads="1"/>
          </p:cNvSpPr>
          <p:nvPr/>
        </p:nvSpPr>
        <p:spPr bwMode="auto">
          <a:xfrm>
            <a:off x="5029818" y="4651377"/>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36" name="Oval 11">
            <a:extLst>
              <a:ext uri="{FF2B5EF4-FFF2-40B4-BE49-F238E27FC236}">
                <a16:creationId xmlns:a16="http://schemas.microsoft.com/office/drawing/2014/main" id="{695F0346-E1E1-4E45-9C87-DEE2FF858B7B}"/>
              </a:ext>
            </a:extLst>
          </p:cNvPr>
          <p:cNvSpPr>
            <a:spLocks noChangeArrowheads="1"/>
          </p:cNvSpPr>
          <p:nvPr/>
        </p:nvSpPr>
        <p:spPr bwMode="auto">
          <a:xfrm>
            <a:off x="4001118" y="4460877"/>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37" name="Line 12">
            <a:extLst>
              <a:ext uri="{FF2B5EF4-FFF2-40B4-BE49-F238E27FC236}">
                <a16:creationId xmlns:a16="http://schemas.microsoft.com/office/drawing/2014/main" id="{7E0A5112-6985-4059-8BE9-05C52C3400AA}"/>
              </a:ext>
            </a:extLst>
          </p:cNvPr>
          <p:cNvSpPr>
            <a:spLocks noChangeShapeType="1"/>
          </p:cNvSpPr>
          <p:nvPr/>
        </p:nvSpPr>
        <p:spPr bwMode="auto">
          <a:xfrm>
            <a:off x="6601443" y="3394077"/>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38" name="Line 13">
            <a:extLst>
              <a:ext uri="{FF2B5EF4-FFF2-40B4-BE49-F238E27FC236}">
                <a16:creationId xmlns:a16="http://schemas.microsoft.com/office/drawing/2014/main" id="{A5ED235A-9466-42B7-BCEB-5AEDA6404B28}"/>
              </a:ext>
            </a:extLst>
          </p:cNvPr>
          <p:cNvSpPr>
            <a:spLocks noChangeShapeType="1"/>
          </p:cNvSpPr>
          <p:nvPr/>
        </p:nvSpPr>
        <p:spPr bwMode="auto">
          <a:xfrm flipH="1">
            <a:off x="6144243" y="4575177"/>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39" name="Oval 14">
            <a:extLst>
              <a:ext uri="{FF2B5EF4-FFF2-40B4-BE49-F238E27FC236}">
                <a16:creationId xmlns:a16="http://schemas.microsoft.com/office/drawing/2014/main" id="{5B78634A-5988-4F27-89FA-9C36B80D26E2}"/>
              </a:ext>
            </a:extLst>
          </p:cNvPr>
          <p:cNvSpPr>
            <a:spLocks noChangeArrowheads="1"/>
          </p:cNvSpPr>
          <p:nvPr/>
        </p:nvSpPr>
        <p:spPr bwMode="auto">
          <a:xfrm>
            <a:off x="6004543" y="4537077"/>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40" name="Line 15">
            <a:extLst>
              <a:ext uri="{FF2B5EF4-FFF2-40B4-BE49-F238E27FC236}">
                <a16:creationId xmlns:a16="http://schemas.microsoft.com/office/drawing/2014/main" id="{2B448703-C0CF-4ADA-B64D-C66E41C065EF}"/>
              </a:ext>
            </a:extLst>
          </p:cNvPr>
          <p:cNvSpPr>
            <a:spLocks noChangeShapeType="1"/>
          </p:cNvSpPr>
          <p:nvPr/>
        </p:nvSpPr>
        <p:spPr bwMode="auto">
          <a:xfrm>
            <a:off x="6604618" y="4079877"/>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41" name="AutoShape 16">
            <a:extLst>
              <a:ext uri="{FF2B5EF4-FFF2-40B4-BE49-F238E27FC236}">
                <a16:creationId xmlns:a16="http://schemas.microsoft.com/office/drawing/2014/main" id="{A63BE3DD-C705-4730-819C-19E3EBB2FE31}"/>
              </a:ext>
            </a:extLst>
          </p:cNvPr>
          <p:cNvSpPr>
            <a:spLocks noChangeArrowheads="1"/>
          </p:cNvSpPr>
          <p:nvPr/>
        </p:nvSpPr>
        <p:spPr bwMode="auto">
          <a:xfrm>
            <a:off x="5029818" y="4079877"/>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42" name="Oval 17">
            <a:extLst>
              <a:ext uri="{FF2B5EF4-FFF2-40B4-BE49-F238E27FC236}">
                <a16:creationId xmlns:a16="http://schemas.microsoft.com/office/drawing/2014/main" id="{05BB487F-ACC7-4F5B-8B12-8C25FF5D902A}"/>
              </a:ext>
            </a:extLst>
          </p:cNvPr>
          <p:cNvSpPr>
            <a:spLocks noChangeArrowheads="1"/>
          </p:cNvSpPr>
          <p:nvPr/>
        </p:nvSpPr>
        <p:spPr bwMode="auto">
          <a:xfrm>
            <a:off x="4026518" y="3851277"/>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43" name="AutoShape 18">
            <a:extLst>
              <a:ext uri="{FF2B5EF4-FFF2-40B4-BE49-F238E27FC236}">
                <a16:creationId xmlns:a16="http://schemas.microsoft.com/office/drawing/2014/main" id="{13DA0FE3-0792-457E-86FB-DC1203CF9CA2}"/>
              </a:ext>
            </a:extLst>
          </p:cNvPr>
          <p:cNvSpPr>
            <a:spLocks noChangeArrowheads="1"/>
          </p:cNvSpPr>
          <p:nvPr/>
        </p:nvSpPr>
        <p:spPr bwMode="auto">
          <a:xfrm>
            <a:off x="5029818" y="3508377"/>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44" name="Oval 19">
            <a:extLst>
              <a:ext uri="{FF2B5EF4-FFF2-40B4-BE49-F238E27FC236}">
                <a16:creationId xmlns:a16="http://schemas.microsoft.com/office/drawing/2014/main" id="{DC854629-ED90-411C-9150-7D020978C12F}"/>
              </a:ext>
            </a:extLst>
          </p:cNvPr>
          <p:cNvSpPr>
            <a:spLocks noChangeArrowheads="1"/>
          </p:cNvSpPr>
          <p:nvPr/>
        </p:nvSpPr>
        <p:spPr bwMode="auto">
          <a:xfrm>
            <a:off x="3988418" y="3305177"/>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45" name="AutoShape 20">
            <a:extLst>
              <a:ext uri="{FF2B5EF4-FFF2-40B4-BE49-F238E27FC236}">
                <a16:creationId xmlns:a16="http://schemas.microsoft.com/office/drawing/2014/main" id="{99900612-A07A-4F58-8418-731CD854E016}"/>
              </a:ext>
            </a:extLst>
          </p:cNvPr>
          <p:cNvSpPr>
            <a:spLocks noChangeArrowheads="1"/>
          </p:cNvSpPr>
          <p:nvPr/>
        </p:nvSpPr>
        <p:spPr bwMode="auto">
          <a:xfrm>
            <a:off x="5029818" y="2911477"/>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46" name="Line 21">
            <a:extLst>
              <a:ext uri="{FF2B5EF4-FFF2-40B4-BE49-F238E27FC236}">
                <a16:creationId xmlns:a16="http://schemas.microsoft.com/office/drawing/2014/main" id="{3B6B1023-8B06-4641-B536-D1C2A968D1D3}"/>
              </a:ext>
            </a:extLst>
          </p:cNvPr>
          <p:cNvSpPr>
            <a:spLocks noChangeShapeType="1"/>
          </p:cNvSpPr>
          <p:nvPr/>
        </p:nvSpPr>
        <p:spPr bwMode="auto">
          <a:xfrm flipH="1">
            <a:off x="6144243" y="3394077"/>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47" name="Oval 22">
            <a:extLst>
              <a:ext uri="{FF2B5EF4-FFF2-40B4-BE49-F238E27FC236}">
                <a16:creationId xmlns:a16="http://schemas.microsoft.com/office/drawing/2014/main" id="{C32287DC-17A2-4E0F-B2F7-28D286840C14}"/>
              </a:ext>
            </a:extLst>
          </p:cNvPr>
          <p:cNvSpPr>
            <a:spLocks noChangeArrowheads="1"/>
          </p:cNvSpPr>
          <p:nvPr/>
        </p:nvSpPr>
        <p:spPr bwMode="auto">
          <a:xfrm>
            <a:off x="5991843" y="3355977"/>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48" name="Line 23">
            <a:extLst>
              <a:ext uri="{FF2B5EF4-FFF2-40B4-BE49-F238E27FC236}">
                <a16:creationId xmlns:a16="http://schemas.microsoft.com/office/drawing/2014/main" id="{AB07CD03-7977-4593-A211-599E2E4A1594}"/>
              </a:ext>
            </a:extLst>
          </p:cNvPr>
          <p:cNvSpPr>
            <a:spLocks noChangeShapeType="1"/>
          </p:cNvSpPr>
          <p:nvPr/>
        </p:nvSpPr>
        <p:spPr bwMode="auto">
          <a:xfrm flipH="1">
            <a:off x="6144243" y="3952877"/>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49" name="Oval 24">
            <a:extLst>
              <a:ext uri="{FF2B5EF4-FFF2-40B4-BE49-F238E27FC236}">
                <a16:creationId xmlns:a16="http://schemas.microsoft.com/office/drawing/2014/main" id="{F381D935-B3B5-4A6E-814C-16713324D6C3}"/>
              </a:ext>
            </a:extLst>
          </p:cNvPr>
          <p:cNvSpPr>
            <a:spLocks noChangeArrowheads="1"/>
          </p:cNvSpPr>
          <p:nvPr/>
        </p:nvSpPr>
        <p:spPr bwMode="auto">
          <a:xfrm>
            <a:off x="6004543" y="3914777"/>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50" name="Text Box 25">
            <a:extLst>
              <a:ext uri="{FF2B5EF4-FFF2-40B4-BE49-F238E27FC236}">
                <a16:creationId xmlns:a16="http://schemas.microsoft.com/office/drawing/2014/main" id="{9B52E92E-BCEE-47DE-9979-1B3D8300DACE}"/>
              </a:ext>
            </a:extLst>
          </p:cNvPr>
          <p:cNvSpPr txBox="1">
            <a:spLocks noChangeArrowheads="1"/>
          </p:cNvSpPr>
          <p:nvPr/>
        </p:nvSpPr>
        <p:spPr bwMode="auto">
          <a:xfrm>
            <a:off x="6698280" y="3742325"/>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Arm</a:t>
            </a:r>
          </a:p>
        </p:txBody>
      </p:sp>
      <p:sp>
        <p:nvSpPr>
          <p:cNvPr id="51" name="Text Box 26">
            <a:extLst>
              <a:ext uri="{FF2B5EF4-FFF2-40B4-BE49-F238E27FC236}">
                <a16:creationId xmlns:a16="http://schemas.microsoft.com/office/drawing/2014/main" id="{A351A5D5-82FF-4963-8D25-F6CF6340EA5C}"/>
              </a:ext>
            </a:extLst>
          </p:cNvPr>
          <p:cNvSpPr txBox="1">
            <a:spLocks noChangeArrowheads="1"/>
          </p:cNvSpPr>
          <p:nvPr/>
        </p:nvSpPr>
        <p:spPr bwMode="auto">
          <a:xfrm>
            <a:off x="5507655" y="2237217"/>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Read/write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52" name="Line 27">
            <a:extLst>
              <a:ext uri="{FF2B5EF4-FFF2-40B4-BE49-F238E27FC236}">
                <a16:creationId xmlns:a16="http://schemas.microsoft.com/office/drawing/2014/main" id="{E6BB0F45-F3C3-4C25-BA40-20F1F75C87EA}"/>
              </a:ext>
            </a:extLst>
          </p:cNvPr>
          <p:cNvSpPr>
            <a:spLocks noChangeShapeType="1"/>
          </p:cNvSpPr>
          <p:nvPr/>
        </p:nvSpPr>
        <p:spPr bwMode="auto">
          <a:xfrm flipH="1">
            <a:off x="6287118" y="3079752"/>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53" name="Text Box 28">
            <a:extLst>
              <a:ext uri="{FF2B5EF4-FFF2-40B4-BE49-F238E27FC236}">
                <a16:creationId xmlns:a16="http://schemas.microsoft.com/office/drawing/2014/main" id="{C74078DD-1ED8-452C-B18E-89ADC0AE8022}"/>
              </a:ext>
            </a:extLst>
          </p:cNvPr>
          <p:cNvSpPr txBox="1">
            <a:spLocks noChangeArrowheads="1"/>
          </p:cNvSpPr>
          <p:nvPr/>
        </p:nvSpPr>
        <p:spPr bwMode="auto">
          <a:xfrm>
            <a:off x="5389266" y="4948825"/>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Spindle</a:t>
            </a:r>
          </a:p>
        </p:txBody>
      </p:sp>
      <p:sp>
        <p:nvSpPr>
          <p:cNvPr id="54" name="Line 29">
            <a:extLst>
              <a:ext uri="{FF2B5EF4-FFF2-40B4-BE49-F238E27FC236}">
                <a16:creationId xmlns:a16="http://schemas.microsoft.com/office/drawing/2014/main" id="{16C51B65-2A58-4DFF-9575-6C34D6E64BC3}"/>
              </a:ext>
            </a:extLst>
          </p:cNvPr>
          <p:cNvSpPr>
            <a:spLocks noChangeShapeType="1"/>
          </p:cNvSpPr>
          <p:nvPr/>
        </p:nvSpPr>
        <p:spPr bwMode="auto">
          <a:xfrm flipH="1">
            <a:off x="6210918" y="3079752"/>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2262189"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2259014" y="2090739"/>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1881018" y="381000"/>
            <a:ext cx="8482182" cy="762000"/>
          </a:xfrm>
        </p:spPr>
        <p:txBody>
          <a:bodyPr>
            <a:normAutofit fontScale="90000"/>
          </a:bodyPr>
          <a:lstStyle/>
          <a:p>
            <a:r>
              <a:rPr lang="en-US" dirty="0"/>
              <a:t>Disk Structure - top view of single platter</a:t>
            </a:r>
          </a:p>
        </p:txBody>
      </p:sp>
      <p:grpSp>
        <p:nvGrpSpPr>
          <p:cNvPr id="4" name="Group 13"/>
          <p:cNvGrpSpPr>
            <a:grpSpLocks/>
          </p:cNvGrpSpPr>
          <p:nvPr/>
        </p:nvGrpSpPr>
        <p:grpSpPr bwMode="auto">
          <a:xfrm>
            <a:off x="2452688" y="1524001"/>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2259013" y="2090739"/>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2984501" y="1962151"/>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Head in position above a track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2259013" y="2090739"/>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2984501" y="1962151"/>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Rotation is counter-clockwise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Disk Access – Read</a:t>
            </a:r>
          </a:p>
        </p:txBody>
      </p:sp>
      <p:grpSp>
        <p:nvGrpSpPr>
          <p:cNvPr id="2" name="Group 3"/>
          <p:cNvGrpSpPr>
            <a:grpSpLocks/>
          </p:cNvGrpSpPr>
          <p:nvPr/>
        </p:nvGrpSpPr>
        <p:grpSpPr bwMode="auto">
          <a:xfrm>
            <a:off x="2259013" y="1962151"/>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About to read blue sector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Disk Access – Read</a:t>
            </a:r>
          </a:p>
        </p:txBody>
      </p:sp>
      <p:sp>
        <p:nvSpPr>
          <p:cNvPr id="65539" name="Text Box 3"/>
          <p:cNvSpPr txBox="1">
            <a:spLocks noChangeArrowheads="1"/>
          </p:cNvSpPr>
          <p:nvPr/>
        </p:nvSpPr>
        <p:spPr bwMode="auto">
          <a:xfrm>
            <a:off x="20574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0000FF"/>
                </a:solidFill>
              </a:rPr>
              <a:t>BLUE</a:t>
            </a:r>
            <a:r>
              <a:rPr lang="en-US" sz="2000">
                <a:solidFill>
                  <a:schemeClr val="accent2"/>
                </a:solidFill>
              </a:rPr>
              <a:t> </a:t>
            </a:r>
            <a:r>
              <a:rPr lang="en-US" sz="2000"/>
              <a:t>read</a:t>
            </a:r>
          </a:p>
        </p:txBody>
      </p:sp>
      <p:grpSp>
        <p:nvGrpSpPr>
          <p:cNvPr id="2" name="Group 4"/>
          <p:cNvGrpSpPr>
            <a:grpSpLocks noChangeAspect="1"/>
          </p:cNvGrpSpPr>
          <p:nvPr/>
        </p:nvGrpSpPr>
        <p:grpSpPr bwMode="auto">
          <a:xfrm>
            <a:off x="2259013" y="2090739"/>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2882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2984501" y="1962151"/>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After reading blue sector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Disk Access – Read</a:t>
            </a:r>
          </a:p>
        </p:txBody>
      </p:sp>
      <p:sp>
        <p:nvSpPr>
          <p:cNvPr id="67587" name="Text Box 3"/>
          <p:cNvSpPr txBox="1">
            <a:spLocks noChangeArrowheads="1"/>
          </p:cNvSpPr>
          <p:nvPr/>
        </p:nvSpPr>
        <p:spPr bwMode="auto">
          <a:xfrm>
            <a:off x="20574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0000FF"/>
                </a:solidFill>
              </a:rPr>
              <a:t>BLUE</a:t>
            </a:r>
            <a:r>
              <a:rPr lang="en-US" sz="2000">
                <a:solidFill>
                  <a:schemeClr val="accent2"/>
                </a:solidFill>
              </a:rPr>
              <a:t> </a:t>
            </a:r>
            <a:r>
              <a:rPr lang="en-US" sz="2000"/>
              <a:t>read</a:t>
            </a:r>
          </a:p>
        </p:txBody>
      </p:sp>
      <p:grpSp>
        <p:nvGrpSpPr>
          <p:cNvPr id="2" name="Group 4"/>
          <p:cNvGrpSpPr>
            <a:grpSpLocks noChangeAspect="1"/>
          </p:cNvGrpSpPr>
          <p:nvPr/>
        </p:nvGrpSpPr>
        <p:grpSpPr bwMode="auto">
          <a:xfrm>
            <a:off x="2259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Red request scheduled next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Disk Access – Seek</a:t>
            </a:r>
          </a:p>
        </p:txBody>
      </p:sp>
      <p:sp>
        <p:nvSpPr>
          <p:cNvPr id="69635" name="Text Box 3"/>
          <p:cNvSpPr txBox="1">
            <a:spLocks noChangeArrowheads="1"/>
          </p:cNvSpPr>
          <p:nvPr/>
        </p:nvSpPr>
        <p:spPr bwMode="auto">
          <a:xfrm>
            <a:off x="20574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0000FF"/>
                </a:solidFill>
              </a:rPr>
              <a:t>BLUE</a:t>
            </a:r>
            <a:r>
              <a:rPr lang="en-US" sz="2000">
                <a:solidFill>
                  <a:schemeClr val="accent2"/>
                </a:solidFill>
              </a:rPr>
              <a:t> </a:t>
            </a:r>
            <a:r>
              <a:rPr lang="en-US" sz="2000"/>
              <a:t>read</a:t>
            </a:r>
          </a:p>
        </p:txBody>
      </p:sp>
      <p:sp>
        <p:nvSpPr>
          <p:cNvPr id="69636" name="Text Box 4"/>
          <p:cNvSpPr txBox="1">
            <a:spLocks noChangeArrowheads="1"/>
          </p:cNvSpPr>
          <p:nvPr/>
        </p:nvSpPr>
        <p:spPr bwMode="auto">
          <a:xfrm>
            <a:off x="4267200" y="3946526"/>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Seek for </a:t>
            </a:r>
            <a:r>
              <a:rPr lang="en-US" sz="2000">
                <a:solidFill>
                  <a:srgbClr val="FF0000"/>
                </a:solidFill>
              </a:rPr>
              <a:t>RED</a:t>
            </a:r>
            <a:endParaRPr lang="en-US" sz="2000"/>
          </a:p>
        </p:txBody>
      </p:sp>
      <p:grpSp>
        <p:nvGrpSpPr>
          <p:cNvPr id="2" name="Group 5"/>
          <p:cNvGrpSpPr>
            <a:grpSpLocks noChangeAspect="1"/>
          </p:cNvGrpSpPr>
          <p:nvPr/>
        </p:nvGrpSpPr>
        <p:grpSpPr bwMode="auto">
          <a:xfrm>
            <a:off x="2259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4308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Seek to red’s track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Disk Access – Rotational Latency</a:t>
            </a:r>
          </a:p>
        </p:txBody>
      </p:sp>
      <p:sp>
        <p:nvSpPr>
          <p:cNvPr id="71683" name="Text Box 3"/>
          <p:cNvSpPr txBox="1">
            <a:spLocks noChangeArrowheads="1"/>
          </p:cNvSpPr>
          <p:nvPr/>
        </p:nvSpPr>
        <p:spPr bwMode="auto">
          <a:xfrm>
            <a:off x="20574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0000FF"/>
                </a:solidFill>
              </a:rPr>
              <a:t>BLUE</a:t>
            </a:r>
            <a:r>
              <a:rPr lang="en-US" sz="2000">
                <a:solidFill>
                  <a:schemeClr val="accent2"/>
                </a:solidFill>
              </a:rPr>
              <a:t> </a:t>
            </a:r>
            <a:r>
              <a:rPr lang="en-US" sz="2000"/>
              <a:t>read</a:t>
            </a:r>
          </a:p>
        </p:txBody>
      </p:sp>
      <p:sp>
        <p:nvSpPr>
          <p:cNvPr id="71684" name="Text Box 4"/>
          <p:cNvSpPr txBox="1">
            <a:spLocks noChangeArrowheads="1"/>
          </p:cNvSpPr>
          <p:nvPr/>
        </p:nvSpPr>
        <p:spPr bwMode="auto">
          <a:xfrm>
            <a:off x="4267200" y="3946526"/>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Seek for </a:t>
            </a:r>
            <a:r>
              <a:rPr lang="en-US" sz="2000">
                <a:solidFill>
                  <a:srgbClr val="FF0000"/>
                </a:solidFill>
              </a:rPr>
              <a:t>RED</a:t>
            </a:r>
            <a:endParaRPr lang="en-US" sz="2000"/>
          </a:p>
        </p:txBody>
      </p:sp>
      <p:sp>
        <p:nvSpPr>
          <p:cNvPr id="71685" name="Text Box 5"/>
          <p:cNvSpPr txBox="1">
            <a:spLocks noChangeArrowheads="1"/>
          </p:cNvSpPr>
          <p:nvPr/>
        </p:nvSpPr>
        <p:spPr bwMode="auto">
          <a:xfrm>
            <a:off x="6019800" y="3946526"/>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Rotational latency</a:t>
            </a:r>
          </a:p>
        </p:txBody>
      </p:sp>
      <p:grpSp>
        <p:nvGrpSpPr>
          <p:cNvPr id="2" name="Group 6"/>
          <p:cNvGrpSpPr>
            <a:grpSpLocks noChangeAspect="1"/>
          </p:cNvGrpSpPr>
          <p:nvPr/>
        </p:nvGrpSpPr>
        <p:grpSpPr bwMode="auto">
          <a:xfrm>
            <a:off x="2259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4308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6357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3505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Wait for red sector to rotate around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Disk Access – Read</a:t>
            </a:r>
          </a:p>
        </p:txBody>
      </p:sp>
      <p:sp>
        <p:nvSpPr>
          <p:cNvPr id="73731" name="Text Box 3"/>
          <p:cNvSpPr txBox="1">
            <a:spLocks noChangeArrowheads="1"/>
          </p:cNvSpPr>
          <p:nvPr/>
        </p:nvSpPr>
        <p:spPr bwMode="auto">
          <a:xfrm>
            <a:off x="20574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0000FF"/>
                </a:solidFill>
              </a:rPr>
              <a:t>BLUE</a:t>
            </a:r>
            <a:r>
              <a:rPr lang="en-US" sz="2000">
                <a:solidFill>
                  <a:schemeClr val="accent2"/>
                </a:solidFill>
              </a:rPr>
              <a:t> </a:t>
            </a:r>
            <a:r>
              <a:rPr lang="en-US" sz="2000"/>
              <a:t>read</a:t>
            </a:r>
          </a:p>
        </p:txBody>
      </p:sp>
      <p:sp>
        <p:nvSpPr>
          <p:cNvPr id="73732" name="Text Box 4"/>
          <p:cNvSpPr txBox="1">
            <a:spLocks noChangeArrowheads="1"/>
          </p:cNvSpPr>
          <p:nvPr/>
        </p:nvSpPr>
        <p:spPr bwMode="auto">
          <a:xfrm>
            <a:off x="4267200" y="3946526"/>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Seek for </a:t>
            </a:r>
            <a:r>
              <a:rPr lang="en-US" sz="2000">
                <a:solidFill>
                  <a:srgbClr val="FF0000"/>
                </a:solidFill>
              </a:rPr>
              <a:t>RED</a:t>
            </a:r>
            <a:endParaRPr lang="en-US" sz="2000"/>
          </a:p>
        </p:txBody>
      </p:sp>
      <p:sp>
        <p:nvSpPr>
          <p:cNvPr id="73733" name="Text Box 5"/>
          <p:cNvSpPr txBox="1">
            <a:spLocks noChangeArrowheads="1"/>
          </p:cNvSpPr>
          <p:nvPr/>
        </p:nvSpPr>
        <p:spPr bwMode="auto">
          <a:xfrm>
            <a:off x="6019800" y="3946526"/>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Rotational latency</a:t>
            </a:r>
          </a:p>
        </p:txBody>
      </p:sp>
      <p:sp>
        <p:nvSpPr>
          <p:cNvPr id="73734" name="Text Box 6"/>
          <p:cNvSpPr txBox="1">
            <a:spLocks noChangeArrowheads="1"/>
          </p:cNvSpPr>
          <p:nvPr/>
        </p:nvSpPr>
        <p:spPr bwMode="auto">
          <a:xfrm>
            <a:off x="82296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FF0000"/>
                </a:solidFill>
              </a:rPr>
              <a:t>RED</a:t>
            </a:r>
            <a:r>
              <a:rPr lang="en-US" sz="2000"/>
              <a:t> read</a:t>
            </a:r>
          </a:p>
        </p:txBody>
      </p:sp>
      <p:grpSp>
        <p:nvGrpSpPr>
          <p:cNvPr id="2" name="Group 7"/>
          <p:cNvGrpSpPr>
            <a:grpSpLocks noChangeAspect="1"/>
          </p:cNvGrpSpPr>
          <p:nvPr/>
        </p:nvGrpSpPr>
        <p:grpSpPr bwMode="auto">
          <a:xfrm>
            <a:off x="2259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4308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6357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8407400" y="1649414"/>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3505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r>
              <a:rPr lang="en-US" sz="2800">
                <a:solidFill>
                  <a:schemeClr val="tx2"/>
                </a:solidFill>
                <a:latin typeface="Arial" charset="0"/>
              </a:rPr>
              <a:t>Complete read of 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a:t>Random-Access Memory (RAM)</a:t>
            </a:r>
          </a:p>
        </p:txBody>
      </p:sp>
      <p:sp>
        <p:nvSpPr>
          <p:cNvPr id="119813" name="Rectangle 1029"/>
          <p:cNvSpPr>
            <a:spLocks noGrp="1" noChangeArrowheads="1"/>
          </p:cNvSpPr>
          <p:nvPr>
            <p:ph type="body" idx="1"/>
          </p:nvPr>
        </p:nvSpPr>
        <p:spPr>
          <a:xfrm>
            <a:off x="1920876" y="1362075"/>
            <a:ext cx="8442325" cy="4972050"/>
          </a:xfrm>
        </p:spPr>
        <p:txBody>
          <a:bodyPr/>
          <a:lstStyle/>
          <a:p>
            <a:r>
              <a:rPr lang="en-US" dirty="0"/>
              <a:t>Key features</a:t>
            </a:r>
          </a:p>
          <a:p>
            <a:pPr lvl="1"/>
            <a:r>
              <a:rPr lang="en-US" dirty="0">
                <a:solidFill>
                  <a:srgbClr val="FF0000"/>
                </a:solidFill>
              </a:rPr>
              <a:t>RAM</a:t>
            </a:r>
            <a:r>
              <a:rPr lang="en-US" dirty="0"/>
              <a:t> is traditionally packaged as a chip.</a:t>
            </a:r>
          </a:p>
          <a:p>
            <a:pPr lvl="1"/>
            <a:r>
              <a:rPr lang="en-US" dirty="0"/>
              <a:t>Basic storage unit is normally a </a:t>
            </a:r>
            <a:r>
              <a:rPr lang="en-US" dirty="0">
                <a:solidFill>
                  <a:srgbClr val="FF0000"/>
                </a:solidFill>
              </a:rPr>
              <a:t>cell</a:t>
            </a:r>
            <a:r>
              <a:rPr lang="en-US" dirty="0"/>
              <a:t> (one bit per cell).</a:t>
            </a:r>
          </a:p>
          <a:p>
            <a:pPr lvl="1"/>
            <a:r>
              <a:rPr lang="en-US" dirty="0"/>
              <a:t>Multiple RAM chips form a memory.</a:t>
            </a:r>
          </a:p>
          <a:p>
            <a:endParaRPr lang="en-US" dirty="0"/>
          </a:p>
          <a:p>
            <a:r>
              <a:rPr lang="en-US" dirty="0"/>
              <a:t>RAM comes in two varieties:</a:t>
            </a:r>
          </a:p>
          <a:p>
            <a:pPr lvl="1"/>
            <a:r>
              <a:rPr lang="en-US" dirty="0"/>
              <a:t>SRAM (Static RAM)</a:t>
            </a:r>
          </a:p>
          <a:p>
            <a:pPr lvl="1"/>
            <a:r>
              <a:rPr lang="en-US" dirty="0"/>
              <a:t>DRAM (Dynamic 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881019" y="435678"/>
            <a:ext cx="8092663" cy="762000"/>
          </a:xfrm>
        </p:spPr>
        <p:txBody>
          <a:bodyPr>
            <a:normAutofit fontScale="90000"/>
          </a:bodyPr>
          <a:lstStyle/>
          <a:p>
            <a:r>
              <a:rPr lang="en-US" dirty="0"/>
              <a:t>Disk Access – Service Time Components</a:t>
            </a:r>
          </a:p>
        </p:txBody>
      </p:sp>
      <p:sp>
        <p:nvSpPr>
          <p:cNvPr id="75779" name="Text Box 3"/>
          <p:cNvSpPr txBox="1">
            <a:spLocks noChangeArrowheads="1"/>
          </p:cNvSpPr>
          <p:nvPr/>
        </p:nvSpPr>
        <p:spPr bwMode="auto">
          <a:xfrm>
            <a:off x="20574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0000FF"/>
                </a:solidFill>
              </a:rPr>
              <a:t>BLUE</a:t>
            </a:r>
            <a:r>
              <a:rPr lang="en-US" sz="2000">
                <a:solidFill>
                  <a:schemeClr val="accent2"/>
                </a:solidFill>
              </a:rPr>
              <a:t> </a:t>
            </a:r>
            <a:r>
              <a:rPr lang="en-US" sz="2000"/>
              <a:t>read</a:t>
            </a:r>
          </a:p>
        </p:txBody>
      </p:sp>
      <p:sp>
        <p:nvSpPr>
          <p:cNvPr id="75780" name="Text Box 4"/>
          <p:cNvSpPr txBox="1">
            <a:spLocks noChangeArrowheads="1"/>
          </p:cNvSpPr>
          <p:nvPr/>
        </p:nvSpPr>
        <p:spPr bwMode="auto">
          <a:xfrm>
            <a:off x="4267200" y="3946526"/>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Seek for </a:t>
            </a:r>
            <a:r>
              <a:rPr lang="en-US" sz="2000">
                <a:solidFill>
                  <a:srgbClr val="FF0000"/>
                </a:solidFill>
              </a:rPr>
              <a:t>RED</a:t>
            </a:r>
            <a:endParaRPr lang="en-US" sz="2000"/>
          </a:p>
        </p:txBody>
      </p:sp>
      <p:sp>
        <p:nvSpPr>
          <p:cNvPr id="75781" name="Text Box 5"/>
          <p:cNvSpPr txBox="1">
            <a:spLocks noChangeArrowheads="1"/>
          </p:cNvSpPr>
          <p:nvPr/>
        </p:nvSpPr>
        <p:spPr bwMode="auto">
          <a:xfrm>
            <a:off x="6019800" y="3946526"/>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Rotational latency</a:t>
            </a:r>
          </a:p>
        </p:txBody>
      </p:sp>
      <p:sp>
        <p:nvSpPr>
          <p:cNvPr id="75782" name="Text Box 6"/>
          <p:cNvSpPr txBox="1">
            <a:spLocks noChangeArrowheads="1"/>
          </p:cNvSpPr>
          <p:nvPr/>
        </p:nvSpPr>
        <p:spPr bwMode="auto">
          <a:xfrm>
            <a:off x="8229600" y="3946526"/>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t>After </a:t>
            </a:r>
            <a:r>
              <a:rPr lang="en-US" sz="2000">
                <a:solidFill>
                  <a:srgbClr val="FF0000"/>
                </a:solidFill>
              </a:rPr>
              <a:t>RED</a:t>
            </a:r>
            <a:r>
              <a:rPr lang="en-US" sz="2000"/>
              <a:t> read</a:t>
            </a:r>
          </a:p>
        </p:txBody>
      </p:sp>
      <p:grpSp>
        <p:nvGrpSpPr>
          <p:cNvPr id="2" name="Group 7"/>
          <p:cNvGrpSpPr>
            <a:grpSpLocks noChangeAspect="1"/>
          </p:cNvGrpSpPr>
          <p:nvPr/>
        </p:nvGrpSpPr>
        <p:grpSpPr bwMode="auto">
          <a:xfrm>
            <a:off x="2259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4308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6357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8407400" y="1649414"/>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1905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2182654" y="5341203"/>
            <a:ext cx="1406219" cy="369332"/>
          </a:xfrm>
          <a:prstGeom prst="rect">
            <a:avLst/>
          </a:prstGeom>
          <a:noFill/>
        </p:spPr>
        <p:txBody>
          <a:bodyPr wrap="none" rtlCol="0" anchor="t">
            <a:spAutoFit/>
          </a:bodyPr>
          <a:lstStyle/>
          <a:p>
            <a:r>
              <a:rPr lang="en-US" dirty="0">
                <a:latin typeface="Calibri" pitchFamily="34" charset="0"/>
              </a:rPr>
              <a:t>Data transfer</a:t>
            </a:r>
          </a:p>
        </p:txBody>
      </p:sp>
      <p:sp>
        <p:nvSpPr>
          <p:cNvPr id="85" name="TextBox 84"/>
          <p:cNvSpPr txBox="1"/>
          <p:nvPr/>
        </p:nvSpPr>
        <p:spPr>
          <a:xfrm>
            <a:off x="4774854" y="5341203"/>
            <a:ext cx="625492" cy="369332"/>
          </a:xfrm>
          <a:prstGeom prst="rect">
            <a:avLst/>
          </a:prstGeom>
          <a:noFill/>
        </p:spPr>
        <p:txBody>
          <a:bodyPr wrap="none" rtlCol="0" anchor="t">
            <a:spAutoFit/>
          </a:bodyPr>
          <a:lstStyle/>
          <a:p>
            <a:r>
              <a:rPr lang="en-US" dirty="0">
                <a:latin typeface="Calibri" pitchFamily="34" charset="0"/>
              </a:rPr>
              <a:t>Seek</a:t>
            </a:r>
          </a:p>
        </p:txBody>
      </p:sp>
      <p:sp>
        <p:nvSpPr>
          <p:cNvPr id="86" name="TextBox 85"/>
          <p:cNvSpPr txBox="1"/>
          <p:nvPr/>
        </p:nvSpPr>
        <p:spPr>
          <a:xfrm>
            <a:off x="6400800" y="5341204"/>
            <a:ext cx="1656570" cy="646331"/>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8354854" y="5341203"/>
            <a:ext cx="1406219" cy="369332"/>
          </a:xfrm>
          <a:prstGeom prst="rect">
            <a:avLst/>
          </a:prstGeom>
          <a:noFill/>
        </p:spPr>
        <p:txBody>
          <a:bodyPr wrap="none" rtlCol="0" anchor="t">
            <a:spAutoFit/>
          </a:bodyPr>
          <a:lstStyle/>
          <a:p>
            <a:r>
              <a:rPr lang="en-US" dirty="0">
                <a:latin typeface="Calibri" pitchFamily="34" charset="0"/>
              </a:rPr>
              <a:t>Data transfer</a:t>
            </a:r>
          </a:p>
        </p:txBody>
      </p:sp>
      <p:cxnSp>
        <p:nvCxnSpPr>
          <p:cNvPr id="89" name="Straight Arrow Connector 88"/>
          <p:cNvCxnSpPr>
            <a:stCxn id="84" idx="0"/>
          </p:cNvCxnSpPr>
          <p:nvPr/>
        </p:nvCxnSpPr>
        <p:spPr bwMode="auto">
          <a:xfrm flipV="1">
            <a:off x="2885763" y="4573369"/>
            <a:ext cx="240562" cy="767834"/>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4791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6841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8891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type="body" idx="1"/>
          </p:nvPr>
        </p:nvSpPr>
        <p:spPr>
          <a:xfrm>
            <a:off x="1920876" y="1362075"/>
            <a:ext cx="8366125" cy="4972050"/>
          </a:xfrm>
        </p:spPr>
        <p:txBody>
          <a:bodyPr>
            <a:normAutofit fontScale="92500" lnSpcReduction="10000"/>
          </a:bodyPr>
          <a:lstStyle/>
          <a:p>
            <a:r>
              <a:rPr lang="en-US" dirty="0"/>
              <a:t>Average time to access some target sector approximated by :</a:t>
            </a:r>
          </a:p>
          <a:p>
            <a:pPr lvl="1"/>
            <a:r>
              <a:rPr lang="en-US" dirty="0" err="1"/>
              <a:t>Taccess</a:t>
            </a:r>
            <a:r>
              <a:rPr lang="en-US" dirty="0"/>
              <a:t>  =  </a:t>
            </a:r>
            <a:r>
              <a:rPr lang="en-US" dirty="0" err="1"/>
              <a:t>Tavg</a:t>
            </a:r>
            <a:r>
              <a:rPr lang="en-US" dirty="0"/>
              <a:t> seek +  </a:t>
            </a:r>
            <a:r>
              <a:rPr lang="en-US" dirty="0" err="1"/>
              <a:t>Tavg</a:t>
            </a:r>
            <a:r>
              <a:rPr lang="en-US" dirty="0"/>
              <a:t> rotation + </a:t>
            </a:r>
            <a:r>
              <a:rPr lang="en-US" dirty="0" err="1"/>
              <a:t>Tavg</a:t>
            </a:r>
            <a:r>
              <a:rPr lang="en-US" dirty="0"/>
              <a:t> transfer </a:t>
            </a:r>
          </a:p>
          <a:p>
            <a:r>
              <a:rPr lang="en-US" dirty="0">
                <a:solidFill>
                  <a:srgbClr val="FF0000"/>
                </a:solidFill>
              </a:rPr>
              <a:t>Seek time </a:t>
            </a:r>
            <a:r>
              <a:rPr lang="en-US" dirty="0"/>
              <a:t>(</a:t>
            </a:r>
            <a:r>
              <a:rPr lang="en-US" dirty="0" err="1"/>
              <a:t>Tavg</a:t>
            </a:r>
            <a:r>
              <a:rPr lang="en-US" dirty="0"/>
              <a:t> seek)</a:t>
            </a:r>
          </a:p>
          <a:p>
            <a:pPr lvl="1"/>
            <a:r>
              <a:rPr lang="en-US" dirty="0"/>
              <a:t>Time to position heads over cylinder containing target sector.</a:t>
            </a:r>
          </a:p>
          <a:p>
            <a:pPr lvl="1"/>
            <a:r>
              <a:rPr lang="en-US" dirty="0"/>
              <a:t>Typical  </a:t>
            </a:r>
            <a:r>
              <a:rPr lang="en-US" dirty="0" err="1"/>
              <a:t>Tavg</a:t>
            </a:r>
            <a:r>
              <a:rPr lang="en-US" dirty="0"/>
              <a:t> seek is 3—9 ms</a:t>
            </a:r>
          </a:p>
          <a:p>
            <a:r>
              <a:rPr lang="en-US" dirty="0">
                <a:solidFill>
                  <a:srgbClr val="FF0000"/>
                </a:solidFill>
              </a:rPr>
              <a:t>Rotational latency </a:t>
            </a:r>
            <a:r>
              <a:rPr lang="en-US" dirty="0"/>
              <a:t>(</a:t>
            </a:r>
            <a:r>
              <a:rPr lang="en-US" dirty="0" err="1"/>
              <a:t>Tavg</a:t>
            </a:r>
            <a:r>
              <a:rPr lang="en-US" dirty="0"/>
              <a:t> rotation)</a:t>
            </a:r>
          </a:p>
          <a:p>
            <a:pPr lvl="1"/>
            <a:r>
              <a:rPr lang="en-US" dirty="0"/>
              <a:t>Time waiting for first bit of target sector to pass under </a:t>
            </a:r>
            <a:r>
              <a:rPr lang="en-US" dirty="0" err="1"/>
              <a:t>r/w</a:t>
            </a:r>
            <a:r>
              <a:rPr lang="en-US" dirty="0"/>
              <a:t> head.</a:t>
            </a:r>
          </a:p>
          <a:p>
            <a:pPr lvl="1"/>
            <a:r>
              <a:rPr lang="en-US" dirty="0" err="1"/>
              <a:t>Tavg</a:t>
            </a:r>
            <a:r>
              <a:rPr lang="en-US" dirty="0"/>
              <a:t> rotation = 1/2 x 1/RPMs x 60 sec</a:t>
            </a:r>
          </a:p>
          <a:p>
            <a:pPr lvl="1"/>
            <a:r>
              <a:rPr lang="en-US" dirty="0"/>
              <a:t>Typical </a:t>
            </a:r>
            <a:r>
              <a:rPr lang="en-US" dirty="0" err="1"/>
              <a:t>Tavg</a:t>
            </a:r>
            <a:r>
              <a:rPr lang="en-US" dirty="0"/>
              <a:t> rotation = 7200 RPMs</a:t>
            </a:r>
          </a:p>
          <a:p>
            <a:r>
              <a:rPr lang="en-US" dirty="0">
                <a:solidFill>
                  <a:srgbClr val="FF0000"/>
                </a:solidFill>
              </a:rPr>
              <a:t>Transfer time </a:t>
            </a:r>
            <a:r>
              <a:rPr lang="en-US" dirty="0"/>
              <a:t>(</a:t>
            </a:r>
            <a:r>
              <a:rPr lang="en-US" dirty="0" err="1"/>
              <a:t>Tavg</a:t>
            </a:r>
            <a:r>
              <a:rPr lang="en-US" dirty="0"/>
              <a:t> transfer)	</a:t>
            </a:r>
          </a:p>
          <a:p>
            <a:pPr lvl="1"/>
            <a:r>
              <a:rPr lang="en-US" dirty="0"/>
              <a:t>Time to read the bits in the target sector.</a:t>
            </a:r>
          </a:p>
          <a:p>
            <a:pPr lvl="1"/>
            <a:r>
              <a:rPr lang="en-US" dirty="0" err="1"/>
              <a:t>Tavg</a:t>
            </a:r>
            <a:r>
              <a:rPr lang="en-US" dirty="0"/>
              <a:t> transfer = 1/RPM x 1/(avg # sectors/track) x 60 secs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a:t>Disk Access Time Example</a:t>
            </a:r>
          </a:p>
        </p:txBody>
      </p:sp>
      <p:sp>
        <p:nvSpPr>
          <p:cNvPr id="126981" name="Rectangle 1029"/>
          <p:cNvSpPr>
            <a:spLocks noGrp="1" noChangeArrowheads="1"/>
          </p:cNvSpPr>
          <p:nvPr>
            <p:ph type="body" idx="1"/>
          </p:nvPr>
        </p:nvSpPr>
        <p:spPr>
          <a:xfrm>
            <a:off x="1920876" y="1362075"/>
            <a:ext cx="8747125" cy="4972050"/>
          </a:xfrm>
        </p:spPr>
        <p:txBody>
          <a:bodyPr>
            <a:normAutofit fontScale="92500" lnSpcReduction="20000"/>
          </a:bodyPr>
          <a:lstStyle/>
          <a:p>
            <a:r>
              <a:rPr lang="en-US" dirty="0"/>
              <a:t>Given:</a:t>
            </a:r>
          </a:p>
          <a:p>
            <a:pPr lvl="1"/>
            <a:r>
              <a:rPr lang="en-US" dirty="0"/>
              <a:t>Rotational rate = 7,200 RPM</a:t>
            </a:r>
          </a:p>
          <a:p>
            <a:pPr lvl="1"/>
            <a:r>
              <a:rPr lang="en-US" dirty="0"/>
              <a:t>Average seek time = 9 ms.</a:t>
            </a:r>
          </a:p>
          <a:p>
            <a:pPr lvl="1"/>
            <a:r>
              <a:rPr lang="en-US" dirty="0" err="1"/>
              <a:t>Avg</a:t>
            </a:r>
            <a:r>
              <a:rPr lang="en-US" dirty="0"/>
              <a:t> # sectors/track = 400.</a:t>
            </a:r>
          </a:p>
          <a:p>
            <a:r>
              <a:rPr lang="en-US" dirty="0"/>
              <a:t>Derived:</a:t>
            </a:r>
          </a:p>
          <a:p>
            <a:pPr lvl="1"/>
            <a:r>
              <a:rPr lang="en-US" dirty="0" err="1"/>
              <a:t>Tavg</a:t>
            </a:r>
            <a:r>
              <a:rPr lang="en-US" dirty="0"/>
              <a:t> transfer = 6Tavg rotation = 1/2 x (60 secs/7200 RPM) x 1000 </a:t>
            </a:r>
            <a:r>
              <a:rPr lang="en-US" dirty="0" err="1"/>
              <a:t>ms</a:t>
            </a:r>
            <a:r>
              <a:rPr lang="en-US" dirty="0"/>
              <a:t>/sec = 4 </a:t>
            </a:r>
            <a:r>
              <a:rPr lang="en-US" dirty="0" err="1"/>
              <a:t>ms.</a:t>
            </a:r>
            <a:endParaRPr lang="en-US" dirty="0"/>
          </a:p>
          <a:p>
            <a:pPr lvl="1"/>
            <a:r>
              <a:rPr lang="en-US" dirty="0"/>
              <a:t>0/7200 RPM x 1/400 secs/track x 1000 ms/sec = 0.02 ms</a:t>
            </a:r>
          </a:p>
          <a:p>
            <a:pPr lvl="1"/>
            <a:r>
              <a:rPr lang="en-US" dirty="0" err="1"/>
              <a:t>Taccess</a:t>
            </a:r>
            <a:r>
              <a:rPr lang="en-US" dirty="0"/>
              <a:t>  = 9 ms + 4 ms + 0.02 ms</a:t>
            </a:r>
          </a:p>
          <a:p>
            <a:r>
              <a:rPr lang="en-US" dirty="0"/>
              <a:t>Important points:</a:t>
            </a:r>
          </a:p>
          <a:p>
            <a:pPr lvl="1"/>
            <a:r>
              <a:rPr lang="en-US" dirty="0"/>
              <a:t>Access time dominated by seek time and rotational latency.</a:t>
            </a:r>
          </a:p>
          <a:p>
            <a:pPr lvl="1"/>
            <a:r>
              <a:rPr lang="en-US" dirty="0"/>
              <a:t>First bit in a sector is the most expensive, the rest are free.</a:t>
            </a:r>
          </a:p>
          <a:p>
            <a:pPr lvl="1"/>
            <a:r>
              <a:rPr lang="en-US" dirty="0"/>
              <a:t>SRAM access time is about  4 ns/</a:t>
            </a:r>
            <a:r>
              <a:rPr lang="en-US" dirty="0" err="1"/>
              <a:t>doubleword</a:t>
            </a:r>
            <a:r>
              <a:rPr lang="en-US" dirty="0"/>
              <a:t>, DRAM about  60 ns</a:t>
            </a:r>
          </a:p>
          <a:p>
            <a:pPr lvl="2"/>
            <a:r>
              <a:rPr lang="en-US" dirty="0"/>
              <a:t>Disk is about 40,000 times slower than SRAM, </a:t>
            </a:r>
          </a:p>
          <a:p>
            <a:pPr lvl="2"/>
            <a:r>
              <a:rPr lang="en-US" dirty="0"/>
              <a:t>2,500 times slower then DRAM.</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a:t>Logical Disk Blocks</a:t>
            </a:r>
          </a:p>
        </p:txBody>
      </p:sp>
      <p:sp>
        <p:nvSpPr>
          <p:cNvPr id="128005" name="Rectangle 1029"/>
          <p:cNvSpPr>
            <a:spLocks noGrp="1" noChangeArrowheads="1"/>
          </p:cNvSpPr>
          <p:nvPr>
            <p:ph type="body" idx="1"/>
          </p:nvPr>
        </p:nvSpPr>
        <p:spPr>
          <a:xfrm>
            <a:off x="838199" y="1825624"/>
            <a:ext cx="10578483" cy="4841505"/>
          </a:xfrm>
        </p:spPr>
        <p:txBody>
          <a:bodyPr>
            <a:normAutofit lnSpcReduction="10000"/>
          </a:bodyPr>
          <a:lstStyle/>
          <a:p>
            <a:r>
              <a:rPr lang="en-US" dirty="0"/>
              <a:t>Modern disks present a simpler abstract view of the complex sector geometry:</a:t>
            </a:r>
          </a:p>
          <a:p>
            <a:pPr lvl="1"/>
            <a:r>
              <a:rPr lang="en-US" dirty="0"/>
              <a:t>The set of available sectors is modeled as a sequence of </a:t>
            </a:r>
            <a:r>
              <a:rPr lang="en-US" dirty="0" err="1"/>
              <a:t>b</a:t>
            </a:r>
            <a:r>
              <a:rPr lang="en-US" dirty="0"/>
              <a:t>-sized </a:t>
            </a:r>
            <a:r>
              <a:rPr lang="en-US" dirty="0">
                <a:solidFill>
                  <a:srgbClr val="FF0000"/>
                </a:solidFill>
              </a:rPr>
              <a:t>logical blocks </a:t>
            </a:r>
            <a:r>
              <a:rPr lang="en-US" dirty="0"/>
              <a:t>(0, 1, 2, ...)</a:t>
            </a:r>
          </a:p>
          <a:p>
            <a:r>
              <a:rPr lang="en-US" dirty="0"/>
              <a:t>Mapping between logical blocks and actual (physical) sectors</a:t>
            </a:r>
          </a:p>
          <a:p>
            <a:pPr lvl="1"/>
            <a:r>
              <a:rPr lang="en-US" dirty="0"/>
              <a:t>Maintained by hardware/firmware device called disk controller.</a:t>
            </a:r>
          </a:p>
          <a:p>
            <a:pPr lvl="1"/>
            <a:r>
              <a:rPr lang="en-US" dirty="0"/>
              <a:t>Converts requests for logical blocks into (</a:t>
            </a:r>
            <a:r>
              <a:rPr lang="en-US" dirty="0" err="1"/>
              <a:t>surface,track,sector</a:t>
            </a:r>
            <a:r>
              <a:rPr lang="en-US" dirty="0"/>
              <a:t>) triples.</a:t>
            </a:r>
          </a:p>
          <a:p>
            <a:r>
              <a:rPr lang="en-US" dirty="0"/>
              <a:t>Allows controller to set aside spare cylinders for each zone.</a:t>
            </a:r>
          </a:p>
          <a:p>
            <a:pPr lvl="1"/>
            <a:r>
              <a:rPr lang="en-US" dirty="0"/>
              <a:t>Accounts for the difference in “formatted capacity” and “maximum capacity”. </a:t>
            </a:r>
          </a:p>
          <a:p>
            <a:r>
              <a:rPr lang="en-US" dirty="0"/>
              <a:t>Formatting:</a:t>
            </a:r>
          </a:p>
          <a:p>
            <a:pPr lvl="1"/>
            <a:r>
              <a:rPr lang="en-US" dirty="0"/>
              <a:t>Filling in the gaps between sectors with information that identifies the sectors, identifying any cylinders with surface defects and taking them out of action, and setting aside a set of cylinders in each zone as spares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1881019" y="334078"/>
            <a:ext cx="7592093" cy="762000"/>
          </a:xfrm>
        </p:spPr>
        <p:txBody>
          <a:bodyPr/>
          <a:lstStyle/>
          <a:p>
            <a:r>
              <a:rPr lang="en-US" dirty="0"/>
              <a:t>I/O Bus</a:t>
            </a:r>
          </a:p>
        </p:txBody>
      </p:sp>
      <p:sp>
        <p:nvSpPr>
          <p:cNvPr id="97284" name="Rectangle 4"/>
          <p:cNvSpPr>
            <a:spLocks noChangeArrowheads="1"/>
          </p:cNvSpPr>
          <p:nvPr/>
        </p:nvSpPr>
        <p:spPr bwMode="auto">
          <a:xfrm>
            <a:off x="8404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7285" name="AutoShape 5"/>
          <p:cNvSpPr>
            <a:spLocks noChangeArrowheads="1"/>
          </p:cNvSpPr>
          <p:nvPr/>
        </p:nvSpPr>
        <p:spPr bwMode="auto">
          <a:xfrm>
            <a:off x="6880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5965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4508501"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2608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7289" name="Rectangle 9"/>
          <p:cNvSpPr>
            <a:spLocks noChangeArrowheads="1"/>
          </p:cNvSpPr>
          <p:nvPr/>
        </p:nvSpPr>
        <p:spPr bwMode="auto">
          <a:xfrm>
            <a:off x="3524251"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3524251"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3524251"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3524251"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3524251"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4297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4208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4741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3234343" y="1411873"/>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7298" name="AutoShape 18"/>
          <p:cNvSpPr>
            <a:spLocks noChangeArrowheads="1"/>
          </p:cNvSpPr>
          <p:nvPr/>
        </p:nvSpPr>
        <p:spPr bwMode="auto">
          <a:xfrm>
            <a:off x="3598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2455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2343151" y="1046748"/>
            <a:ext cx="92525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5389564"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97302" name="Line 22"/>
          <p:cNvSpPr>
            <a:spLocks noChangeShapeType="1"/>
          </p:cNvSpPr>
          <p:nvPr/>
        </p:nvSpPr>
        <p:spPr bwMode="auto">
          <a:xfrm flipH="1">
            <a:off x="5275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6910389" y="2342148"/>
            <a:ext cx="1242071"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97304" name="Line 24"/>
          <p:cNvSpPr>
            <a:spLocks noChangeShapeType="1"/>
          </p:cNvSpPr>
          <p:nvPr/>
        </p:nvSpPr>
        <p:spPr bwMode="auto">
          <a:xfrm>
            <a:off x="7561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6189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7294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6875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7308" name="AutoShape 28"/>
          <p:cNvSpPr>
            <a:spLocks noChangeArrowheads="1"/>
          </p:cNvSpPr>
          <p:nvPr/>
        </p:nvSpPr>
        <p:spPr bwMode="auto">
          <a:xfrm flipV="1">
            <a:off x="4964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4545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7310" name="AutoShape 30"/>
          <p:cNvSpPr>
            <a:spLocks noChangeArrowheads="1"/>
          </p:cNvSpPr>
          <p:nvPr/>
        </p:nvSpPr>
        <p:spPr bwMode="auto">
          <a:xfrm flipV="1">
            <a:off x="3287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2944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3173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3935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2717949" y="5923548"/>
            <a:ext cx="75854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7315" name="Text Box 35"/>
          <p:cNvSpPr txBox="1">
            <a:spLocks noChangeArrowheads="1"/>
          </p:cNvSpPr>
          <p:nvPr/>
        </p:nvSpPr>
        <p:spPr bwMode="auto">
          <a:xfrm>
            <a:off x="3409842" y="5923548"/>
            <a:ext cx="9735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7316" name="Line 36"/>
          <p:cNvSpPr>
            <a:spLocks noChangeShapeType="1"/>
          </p:cNvSpPr>
          <p:nvPr/>
        </p:nvSpPr>
        <p:spPr bwMode="auto">
          <a:xfrm>
            <a:off x="5230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4699453" y="5923548"/>
            <a:ext cx="87036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7318" name="Line 38"/>
          <p:cNvSpPr>
            <a:spLocks noChangeShapeType="1"/>
          </p:cNvSpPr>
          <p:nvPr/>
        </p:nvSpPr>
        <p:spPr bwMode="auto">
          <a:xfrm>
            <a:off x="7535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7231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7320" name="AutoShape 40"/>
          <p:cNvSpPr>
            <a:spLocks noChangeArrowheads="1"/>
          </p:cNvSpPr>
          <p:nvPr/>
        </p:nvSpPr>
        <p:spPr bwMode="auto">
          <a:xfrm>
            <a:off x="2379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3455989"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5132389"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7466014"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6053139" y="4539248"/>
            <a:ext cx="79220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6356351"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8247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8551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8856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8232776" y="4625529"/>
            <a:ext cx="1931939" cy="107721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7815264"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8309" name="AutoShape 5"/>
          <p:cNvSpPr>
            <a:spLocks noChangeArrowheads="1"/>
          </p:cNvSpPr>
          <p:nvPr/>
        </p:nvSpPr>
        <p:spPr bwMode="auto">
          <a:xfrm>
            <a:off x="6291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5376864"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3919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2935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2935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2935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2935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2935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3708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3619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4152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2645381" y="1524000"/>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8321" name="AutoShape 17"/>
          <p:cNvSpPr>
            <a:spLocks noChangeArrowheads="1"/>
          </p:cNvSpPr>
          <p:nvPr/>
        </p:nvSpPr>
        <p:spPr bwMode="auto">
          <a:xfrm>
            <a:off x="3009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1866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1752601" y="1141998"/>
            <a:ext cx="92525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5600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6705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6286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8327" name="AutoShape 23"/>
          <p:cNvSpPr>
            <a:spLocks noChangeArrowheads="1"/>
          </p:cNvSpPr>
          <p:nvPr/>
        </p:nvSpPr>
        <p:spPr bwMode="auto">
          <a:xfrm flipV="1">
            <a:off x="4375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3956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8329" name="AutoShape 25"/>
          <p:cNvSpPr>
            <a:spLocks noChangeArrowheads="1"/>
          </p:cNvSpPr>
          <p:nvPr/>
        </p:nvSpPr>
        <p:spPr bwMode="auto">
          <a:xfrm flipV="1">
            <a:off x="2698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2355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2584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3346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2194915" y="6035675"/>
            <a:ext cx="7473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2892151" y="6019800"/>
            <a:ext cx="95622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4641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4110491" y="6035675"/>
            <a:ext cx="87036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8337" name="Line 33"/>
          <p:cNvSpPr>
            <a:spLocks noChangeShapeType="1"/>
          </p:cNvSpPr>
          <p:nvPr/>
        </p:nvSpPr>
        <p:spPr bwMode="auto">
          <a:xfrm>
            <a:off x="6946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6648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8339" name="AutoShape 35"/>
          <p:cNvSpPr>
            <a:spLocks noChangeArrowheads="1"/>
          </p:cNvSpPr>
          <p:nvPr/>
        </p:nvSpPr>
        <p:spPr bwMode="auto">
          <a:xfrm>
            <a:off x="1790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2867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4543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6877051"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7077076" y="4126498"/>
            <a:ext cx="79220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5767389"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3879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5856288" y="3365501"/>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5818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6953250" y="4487864"/>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2019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8350" name="Text Box 46"/>
          <p:cNvSpPr txBox="1">
            <a:spLocks noChangeArrowheads="1"/>
          </p:cNvSpPr>
          <p:nvPr/>
        </p:nvSpPr>
        <p:spPr bwMode="auto">
          <a:xfrm>
            <a:off x="5562600" y="1323976"/>
            <a:ext cx="4876800" cy="1200329"/>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dirty="0"/>
              <a:t>CPU initiates a disk read by writing a command, logical block number, and destination memory address to a </a:t>
            </a:r>
            <a:r>
              <a:rPr lang="en-US" dirty="0">
                <a:solidFill>
                  <a:srgbClr val="FF0000"/>
                </a:solidFill>
              </a:rPr>
              <a:t>port </a:t>
            </a:r>
            <a:r>
              <a:rPr lang="en-US" dirty="0"/>
              <a:t>(address) associated with disk controller.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7818439"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9333" name="AutoShape 5"/>
          <p:cNvSpPr>
            <a:spLocks noChangeArrowheads="1"/>
          </p:cNvSpPr>
          <p:nvPr/>
        </p:nvSpPr>
        <p:spPr bwMode="auto">
          <a:xfrm>
            <a:off x="6294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5380039"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3922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2938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2938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2938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2938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2938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3711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3622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4156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2648556" y="1507123"/>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9345" name="AutoShape 17"/>
          <p:cNvSpPr>
            <a:spLocks noChangeArrowheads="1"/>
          </p:cNvSpPr>
          <p:nvPr/>
        </p:nvSpPr>
        <p:spPr bwMode="auto">
          <a:xfrm>
            <a:off x="3013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1870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1771651" y="1141998"/>
            <a:ext cx="92525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5603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6708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6289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9351" name="AutoShape 23"/>
          <p:cNvSpPr>
            <a:spLocks noChangeArrowheads="1"/>
          </p:cNvSpPr>
          <p:nvPr/>
        </p:nvSpPr>
        <p:spPr bwMode="auto">
          <a:xfrm flipV="1">
            <a:off x="4378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3959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9353" name="AutoShape 25"/>
          <p:cNvSpPr>
            <a:spLocks noChangeArrowheads="1"/>
          </p:cNvSpPr>
          <p:nvPr/>
        </p:nvSpPr>
        <p:spPr bwMode="auto">
          <a:xfrm flipV="1">
            <a:off x="2701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2359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2587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3349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2132161" y="6018798"/>
            <a:ext cx="75854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9358" name="Text Box 30"/>
          <p:cNvSpPr txBox="1">
            <a:spLocks noChangeArrowheads="1"/>
          </p:cNvSpPr>
          <p:nvPr/>
        </p:nvSpPr>
        <p:spPr bwMode="auto">
          <a:xfrm>
            <a:off x="2824055" y="6018798"/>
            <a:ext cx="9735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9359" name="Line 31"/>
          <p:cNvSpPr>
            <a:spLocks noChangeShapeType="1"/>
          </p:cNvSpPr>
          <p:nvPr/>
        </p:nvSpPr>
        <p:spPr bwMode="auto">
          <a:xfrm>
            <a:off x="4645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4113666" y="6018798"/>
            <a:ext cx="87036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9361" name="AutoShape 33"/>
          <p:cNvSpPr>
            <a:spLocks noChangeArrowheads="1"/>
          </p:cNvSpPr>
          <p:nvPr/>
        </p:nvSpPr>
        <p:spPr bwMode="auto">
          <a:xfrm>
            <a:off x="6645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9362" name="AutoShape 34"/>
          <p:cNvSpPr>
            <a:spLocks noChangeArrowheads="1"/>
          </p:cNvSpPr>
          <p:nvPr/>
        </p:nvSpPr>
        <p:spPr bwMode="auto">
          <a:xfrm>
            <a:off x="1793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2870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4546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6880226"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7080251" y="4126498"/>
            <a:ext cx="79220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5770564"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5821364"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5859463" y="3365501"/>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5821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6956425" y="4500564"/>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2022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9374" name="Text Box 46"/>
          <p:cNvSpPr txBox="1">
            <a:spLocks noChangeArrowheads="1"/>
          </p:cNvSpPr>
          <p:nvPr/>
        </p:nvSpPr>
        <p:spPr bwMode="auto">
          <a:xfrm>
            <a:off x="5734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dirty="0"/>
              <a:t>Disk controller reads the sector and performs a direct memory access (</a:t>
            </a:r>
            <a:r>
              <a:rPr lang="en-US" dirty="0">
                <a:solidFill>
                  <a:srgbClr val="FF0000"/>
                </a:solidFill>
              </a:rPr>
              <a:t>DMA</a:t>
            </a:r>
            <a:r>
              <a:rPr lang="en-US" dirty="0"/>
              <a:t>) transfer into main memory.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7818439"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100357" name="AutoShape 5"/>
          <p:cNvSpPr>
            <a:spLocks noChangeArrowheads="1"/>
          </p:cNvSpPr>
          <p:nvPr/>
        </p:nvSpPr>
        <p:spPr bwMode="auto">
          <a:xfrm>
            <a:off x="6294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5380039"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3922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2938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2938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2938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2938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2938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3711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3622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4156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2648556" y="1507123"/>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100369" name="AutoShape 17"/>
          <p:cNvSpPr>
            <a:spLocks noChangeArrowheads="1"/>
          </p:cNvSpPr>
          <p:nvPr/>
        </p:nvSpPr>
        <p:spPr bwMode="auto">
          <a:xfrm>
            <a:off x="3013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1870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1771651" y="1141998"/>
            <a:ext cx="92525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5603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6708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6289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100375" name="AutoShape 23"/>
          <p:cNvSpPr>
            <a:spLocks noChangeArrowheads="1"/>
          </p:cNvSpPr>
          <p:nvPr/>
        </p:nvSpPr>
        <p:spPr bwMode="auto">
          <a:xfrm flipV="1">
            <a:off x="4378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3959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100377" name="AutoShape 25"/>
          <p:cNvSpPr>
            <a:spLocks noChangeArrowheads="1"/>
          </p:cNvSpPr>
          <p:nvPr/>
        </p:nvSpPr>
        <p:spPr bwMode="auto">
          <a:xfrm flipV="1">
            <a:off x="2701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2359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2587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3349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2132161" y="6018798"/>
            <a:ext cx="75854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100382" name="Text Box 30"/>
          <p:cNvSpPr txBox="1">
            <a:spLocks noChangeArrowheads="1"/>
          </p:cNvSpPr>
          <p:nvPr/>
        </p:nvSpPr>
        <p:spPr bwMode="auto">
          <a:xfrm>
            <a:off x="2824055" y="6018798"/>
            <a:ext cx="97353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100383" name="Line 31"/>
          <p:cNvSpPr>
            <a:spLocks noChangeShapeType="1"/>
          </p:cNvSpPr>
          <p:nvPr/>
        </p:nvSpPr>
        <p:spPr bwMode="auto">
          <a:xfrm>
            <a:off x="4645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4113666" y="6018798"/>
            <a:ext cx="870366"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100385" name="Line 33"/>
          <p:cNvSpPr>
            <a:spLocks noChangeShapeType="1"/>
          </p:cNvSpPr>
          <p:nvPr/>
        </p:nvSpPr>
        <p:spPr bwMode="auto">
          <a:xfrm>
            <a:off x="6950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6645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100387" name="AutoShape 35"/>
          <p:cNvSpPr>
            <a:spLocks noChangeArrowheads="1"/>
          </p:cNvSpPr>
          <p:nvPr/>
        </p:nvSpPr>
        <p:spPr bwMode="auto">
          <a:xfrm>
            <a:off x="1793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2870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4546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6880226"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7080251" y="4126498"/>
            <a:ext cx="79220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5770564"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4867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5859463" y="2667001"/>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5821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6950075" y="4500564"/>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2022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100399" name="Text Box 47"/>
          <p:cNvSpPr txBox="1">
            <a:spLocks noChangeArrowheads="1"/>
          </p:cNvSpPr>
          <p:nvPr/>
        </p:nvSpPr>
        <p:spPr bwMode="auto">
          <a:xfrm>
            <a:off x="6019800" y="1219201"/>
            <a:ext cx="4343400" cy="1200329"/>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dirty="0"/>
              <a:t>When the DMA transfer completes, the disk controller notifies the CPU with an </a:t>
            </a:r>
            <a:r>
              <a:rPr lang="en-US" i="1" dirty="0">
                <a:solidFill>
                  <a:srgbClr val="FF0000"/>
                </a:solidFill>
              </a:rPr>
              <a:t>interrupt</a:t>
            </a:r>
            <a:r>
              <a:rPr lang="en-US" dirty="0"/>
              <a:t> (i.e., asserts a special “interrupt” pin on the CPU)</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2514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2" name="Title 1"/>
          <p:cNvSpPr>
            <a:spLocks noGrp="1"/>
          </p:cNvSpPr>
          <p:nvPr>
            <p:ph type="title"/>
          </p:nvPr>
        </p:nvSpPr>
        <p:spPr/>
        <p:txBody>
          <a:bodyPr/>
          <a:lstStyle/>
          <a:p>
            <a:r>
              <a:rPr lang="en-US" dirty="0"/>
              <a:t>Solid State Disks (</a:t>
            </a:r>
            <a:r>
              <a:rPr lang="en-US" dirty="0" err="1"/>
              <a:t>SSDs</a:t>
            </a:r>
            <a:r>
              <a:rPr lang="en-US" dirty="0"/>
              <a:t>)</a:t>
            </a:r>
          </a:p>
        </p:txBody>
      </p:sp>
      <p:sp>
        <p:nvSpPr>
          <p:cNvPr id="3" name="Content Placeholder 2"/>
          <p:cNvSpPr>
            <a:spLocks noGrp="1"/>
          </p:cNvSpPr>
          <p:nvPr>
            <p:ph idx="1"/>
          </p:nvPr>
        </p:nvSpPr>
        <p:spPr>
          <a:xfrm>
            <a:off x="1920876" y="4724401"/>
            <a:ext cx="7896225" cy="1904999"/>
          </a:xfrm>
        </p:spPr>
        <p:txBody>
          <a:bodyPr>
            <a:normAutofit fontScale="92500"/>
          </a:bodyPr>
          <a:lstStyle/>
          <a:p>
            <a:r>
              <a:rPr lang="en-US" dirty="0"/>
              <a:t>Pages: 512KB to 4KB, Blocks: 32 to 128 pages</a:t>
            </a:r>
          </a:p>
          <a:p>
            <a:r>
              <a:rPr lang="en-US" dirty="0"/>
              <a:t>Data read/written in units of pages. </a:t>
            </a:r>
          </a:p>
          <a:p>
            <a:r>
              <a:rPr lang="en-US" dirty="0"/>
              <a:t>Page can be written only after its block has been erased</a:t>
            </a:r>
          </a:p>
          <a:p>
            <a:r>
              <a:rPr lang="en-US" dirty="0"/>
              <a:t>A block wears out after about 100,000 repeated writes.</a:t>
            </a:r>
          </a:p>
        </p:txBody>
      </p:sp>
      <p:sp>
        <p:nvSpPr>
          <p:cNvPr id="62" name="AutoShape 238"/>
          <p:cNvSpPr>
            <a:spLocks noChangeArrowheads="1"/>
          </p:cNvSpPr>
          <p:nvPr/>
        </p:nvSpPr>
        <p:spPr bwMode="auto">
          <a:xfrm flipV="1">
            <a:off x="5829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63" name="Rectangle 239"/>
          <p:cNvSpPr>
            <a:spLocks noChangeArrowheads="1"/>
          </p:cNvSpPr>
          <p:nvPr/>
        </p:nvSpPr>
        <p:spPr bwMode="auto">
          <a:xfrm>
            <a:off x="5029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algn="ctr">
              <a:defRPr/>
            </a:pPr>
            <a:r>
              <a:rPr lang="en-US" kern="0" dirty="0">
                <a:solidFill>
                  <a:sysClr val="windowText" lastClr="000000"/>
                </a:solidFill>
                <a:latin typeface="Arial" charset="0"/>
              </a:rPr>
              <a:t>Flash </a:t>
            </a:r>
          </a:p>
          <a:p>
            <a:pPr algn="ctr">
              <a:defRPr/>
            </a:pPr>
            <a:r>
              <a:rPr lang="en-US" kern="0" dirty="0">
                <a:solidFill>
                  <a:sysClr val="windowText" lastClr="000000"/>
                </a:solidFill>
                <a:latin typeface="Arial" charset="0"/>
              </a:rPr>
              <a:t>translation layer</a:t>
            </a:r>
          </a:p>
        </p:txBody>
      </p:sp>
      <p:sp>
        <p:nvSpPr>
          <p:cNvPr id="64" name="Line 258"/>
          <p:cNvSpPr>
            <a:spLocks noChangeShapeType="1"/>
          </p:cNvSpPr>
          <p:nvPr/>
        </p:nvSpPr>
        <p:spPr bwMode="auto">
          <a:xfrm>
            <a:off x="6096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a:defRPr/>
            </a:pPr>
            <a:endParaRPr lang="en-US" kern="0">
              <a:solidFill>
                <a:sysClr val="windowText" lastClr="000000"/>
              </a:solidFill>
            </a:endParaRPr>
          </a:p>
        </p:txBody>
      </p:sp>
      <p:sp>
        <p:nvSpPr>
          <p:cNvPr id="65" name="Rectangle 235"/>
          <p:cNvSpPr>
            <a:spLocks noChangeArrowheads="1"/>
          </p:cNvSpPr>
          <p:nvPr/>
        </p:nvSpPr>
        <p:spPr bwMode="auto">
          <a:xfrm>
            <a:off x="4953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a:defRPr/>
            </a:pPr>
            <a:endParaRPr lang="en-US" kern="0" dirty="0">
              <a:solidFill>
                <a:srgbClr val="CCFFCC"/>
              </a:solidFill>
            </a:endParaRPr>
          </a:p>
        </p:txBody>
      </p:sp>
      <p:sp>
        <p:nvSpPr>
          <p:cNvPr id="66" name="Rectangle 264"/>
          <p:cNvSpPr>
            <a:spLocks noChangeArrowheads="1"/>
          </p:cNvSpPr>
          <p:nvPr/>
        </p:nvSpPr>
        <p:spPr bwMode="auto">
          <a:xfrm>
            <a:off x="6000751"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67" name="Text Box 265"/>
          <p:cNvSpPr txBox="1">
            <a:spLocks noChangeArrowheads="1"/>
          </p:cNvSpPr>
          <p:nvPr/>
        </p:nvSpPr>
        <p:spPr bwMode="auto">
          <a:xfrm>
            <a:off x="4953001" y="1050409"/>
            <a:ext cx="928459" cy="369332"/>
          </a:xfrm>
          <a:prstGeom prst="rect">
            <a:avLst/>
          </a:prstGeom>
          <a:noFill/>
          <a:ln w="12700">
            <a:noFill/>
            <a:miter lim="800000"/>
            <a:headEnd/>
            <a:tailEnd/>
          </a:ln>
          <a:effectLst/>
        </p:spPr>
        <p:txBody>
          <a:bodyPr wrap="none" anchor="ctr">
            <a:prstTxWarp prst="textNoShape">
              <a:avLst/>
            </a:prstTxWarp>
            <a:spAutoFit/>
          </a:bodyPr>
          <a:lstStyle/>
          <a:p>
            <a:pPr>
              <a:defRPr/>
            </a:pPr>
            <a:r>
              <a:rPr lang="en-US" kern="0">
                <a:solidFill>
                  <a:sysClr val="windowText" lastClr="000000"/>
                </a:solidFill>
                <a:latin typeface="Arial" charset="0"/>
              </a:rPr>
              <a:t>I/O bus</a:t>
            </a:r>
          </a:p>
        </p:txBody>
      </p:sp>
      <p:sp>
        <p:nvSpPr>
          <p:cNvPr id="68" name="Rectangle 271"/>
          <p:cNvSpPr>
            <a:spLocks noChangeArrowheads="1"/>
          </p:cNvSpPr>
          <p:nvPr/>
        </p:nvSpPr>
        <p:spPr bwMode="auto">
          <a:xfrm>
            <a:off x="7086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a:defRPr/>
            </a:pPr>
            <a:endParaRPr lang="en-US" sz="2400" kern="0">
              <a:solidFill>
                <a:sysClr val="windowText" lastClr="000000"/>
              </a:solidFill>
              <a:latin typeface="Arial" charset="0"/>
            </a:endParaRPr>
          </a:p>
        </p:txBody>
      </p:sp>
      <p:sp>
        <p:nvSpPr>
          <p:cNvPr id="69" name="Rectangle 272"/>
          <p:cNvSpPr>
            <a:spLocks noChangeArrowheads="1"/>
          </p:cNvSpPr>
          <p:nvPr/>
        </p:nvSpPr>
        <p:spPr bwMode="auto">
          <a:xfrm>
            <a:off x="4572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a:defRPr/>
            </a:pPr>
            <a:endParaRPr lang="en-US" sz="2400" kern="0">
              <a:solidFill>
                <a:sysClr val="windowText" lastClr="000000"/>
              </a:solidFill>
              <a:latin typeface="Arial" charset="0"/>
            </a:endParaRPr>
          </a:p>
        </p:txBody>
      </p:sp>
      <p:sp>
        <p:nvSpPr>
          <p:cNvPr id="84" name="Rectangle 280"/>
          <p:cNvSpPr>
            <a:spLocks noChangeArrowheads="1"/>
          </p:cNvSpPr>
          <p:nvPr/>
        </p:nvSpPr>
        <p:spPr bwMode="auto">
          <a:xfrm>
            <a:off x="2678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85" name="Rectangle 274"/>
          <p:cNvSpPr>
            <a:spLocks noChangeArrowheads="1"/>
          </p:cNvSpPr>
          <p:nvPr/>
        </p:nvSpPr>
        <p:spPr bwMode="auto">
          <a:xfrm>
            <a:off x="2754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dirty="0">
                <a:solidFill>
                  <a:sysClr val="windowText" lastClr="000000"/>
                </a:solidFill>
                <a:latin typeface="Arial" charset="0"/>
              </a:rPr>
              <a:t>Page 0</a:t>
            </a:r>
          </a:p>
        </p:txBody>
      </p:sp>
      <p:sp>
        <p:nvSpPr>
          <p:cNvPr id="86" name="Rectangle 277"/>
          <p:cNvSpPr>
            <a:spLocks noChangeArrowheads="1"/>
          </p:cNvSpPr>
          <p:nvPr/>
        </p:nvSpPr>
        <p:spPr bwMode="auto">
          <a:xfrm>
            <a:off x="3592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a:solidFill>
                  <a:sysClr val="windowText" lastClr="000000"/>
                </a:solidFill>
                <a:latin typeface="Arial" charset="0"/>
              </a:rPr>
              <a:t>Page 1</a:t>
            </a:r>
          </a:p>
        </p:txBody>
      </p:sp>
      <p:sp>
        <p:nvSpPr>
          <p:cNvPr id="87" name="Rectangle 278"/>
          <p:cNvSpPr>
            <a:spLocks noChangeArrowheads="1"/>
          </p:cNvSpPr>
          <p:nvPr/>
        </p:nvSpPr>
        <p:spPr bwMode="auto">
          <a:xfrm>
            <a:off x="4887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400" kern="0" dirty="0">
                <a:solidFill>
                  <a:sysClr val="windowText" lastClr="000000"/>
                </a:solidFill>
                <a:latin typeface="Arial" charset="0"/>
              </a:rPr>
              <a:t>Page P-1</a:t>
            </a:r>
          </a:p>
        </p:txBody>
      </p:sp>
      <p:sp>
        <p:nvSpPr>
          <p:cNvPr id="88" name="Text Box 279"/>
          <p:cNvSpPr txBox="1">
            <a:spLocks noChangeArrowheads="1"/>
          </p:cNvSpPr>
          <p:nvPr/>
        </p:nvSpPr>
        <p:spPr bwMode="auto">
          <a:xfrm>
            <a:off x="4430713" y="3613150"/>
            <a:ext cx="48895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kern="0" dirty="0">
                <a:solidFill>
                  <a:sysClr val="windowText" lastClr="000000"/>
                </a:solidFill>
                <a:latin typeface="Arial" charset="0"/>
              </a:rPr>
              <a:t>…</a:t>
            </a:r>
          </a:p>
        </p:txBody>
      </p:sp>
      <p:sp>
        <p:nvSpPr>
          <p:cNvPr id="89" name="Text Box 281"/>
          <p:cNvSpPr txBox="1">
            <a:spLocks noChangeArrowheads="1"/>
          </p:cNvSpPr>
          <p:nvPr/>
        </p:nvSpPr>
        <p:spPr bwMode="auto">
          <a:xfrm>
            <a:off x="2590801" y="3321050"/>
            <a:ext cx="941283"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Block 0</a:t>
            </a:r>
          </a:p>
        </p:txBody>
      </p:sp>
      <p:sp>
        <p:nvSpPr>
          <p:cNvPr id="71" name="Text Box 282"/>
          <p:cNvSpPr txBox="1">
            <a:spLocks noChangeArrowheads="1"/>
          </p:cNvSpPr>
          <p:nvPr/>
        </p:nvSpPr>
        <p:spPr bwMode="auto">
          <a:xfrm>
            <a:off x="5835650" y="3657600"/>
            <a:ext cx="48895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kern="0">
                <a:solidFill>
                  <a:sysClr val="windowText" lastClr="000000"/>
                </a:solidFill>
                <a:latin typeface="Arial" charset="0"/>
              </a:rPr>
              <a:t>…</a:t>
            </a:r>
          </a:p>
        </p:txBody>
      </p:sp>
      <p:sp>
        <p:nvSpPr>
          <p:cNvPr id="78" name="Rectangle 287"/>
          <p:cNvSpPr>
            <a:spLocks noChangeArrowheads="1"/>
          </p:cNvSpPr>
          <p:nvPr/>
        </p:nvSpPr>
        <p:spPr bwMode="auto">
          <a:xfrm>
            <a:off x="6400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79" name="Rectangle 283"/>
          <p:cNvSpPr>
            <a:spLocks noChangeArrowheads="1"/>
          </p:cNvSpPr>
          <p:nvPr/>
        </p:nvSpPr>
        <p:spPr bwMode="auto">
          <a:xfrm>
            <a:off x="6477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a:solidFill>
                  <a:sysClr val="windowText" lastClr="000000"/>
                </a:solidFill>
                <a:latin typeface="Arial" charset="0"/>
              </a:rPr>
              <a:t>Page 0</a:t>
            </a:r>
          </a:p>
        </p:txBody>
      </p:sp>
      <p:sp>
        <p:nvSpPr>
          <p:cNvPr id="80" name="Rectangle 284"/>
          <p:cNvSpPr>
            <a:spLocks noChangeArrowheads="1"/>
          </p:cNvSpPr>
          <p:nvPr/>
        </p:nvSpPr>
        <p:spPr bwMode="auto">
          <a:xfrm>
            <a:off x="7315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a:solidFill>
                  <a:sysClr val="windowText" lastClr="000000"/>
                </a:solidFill>
                <a:latin typeface="Arial" charset="0"/>
              </a:rPr>
              <a:t>Page 1</a:t>
            </a:r>
          </a:p>
        </p:txBody>
      </p:sp>
      <p:sp>
        <p:nvSpPr>
          <p:cNvPr id="81" name="Rectangle 285"/>
          <p:cNvSpPr>
            <a:spLocks noChangeArrowheads="1"/>
          </p:cNvSpPr>
          <p:nvPr/>
        </p:nvSpPr>
        <p:spPr bwMode="auto">
          <a:xfrm>
            <a:off x="8610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400" kern="0" dirty="0">
                <a:solidFill>
                  <a:sysClr val="windowText" lastClr="000000"/>
                </a:solidFill>
                <a:latin typeface="Arial" charset="0"/>
              </a:rPr>
              <a:t>Page P-1</a:t>
            </a:r>
          </a:p>
        </p:txBody>
      </p:sp>
      <p:sp>
        <p:nvSpPr>
          <p:cNvPr id="82" name="Text Box 286"/>
          <p:cNvSpPr txBox="1">
            <a:spLocks noChangeArrowheads="1"/>
          </p:cNvSpPr>
          <p:nvPr/>
        </p:nvSpPr>
        <p:spPr bwMode="auto">
          <a:xfrm>
            <a:off x="8153400" y="3613150"/>
            <a:ext cx="48895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kern="0" dirty="0">
                <a:solidFill>
                  <a:sysClr val="windowText" lastClr="000000"/>
                </a:solidFill>
                <a:latin typeface="Arial" charset="0"/>
              </a:rPr>
              <a:t>…</a:t>
            </a:r>
          </a:p>
        </p:txBody>
      </p:sp>
      <p:sp>
        <p:nvSpPr>
          <p:cNvPr id="83" name="Text Box 288"/>
          <p:cNvSpPr txBox="1">
            <a:spLocks noChangeArrowheads="1"/>
          </p:cNvSpPr>
          <p:nvPr/>
        </p:nvSpPr>
        <p:spPr bwMode="auto">
          <a:xfrm>
            <a:off x="6324600" y="3321050"/>
            <a:ext cx="1236236"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Block  B-1</a:t>
            </a:r>
          </a:p>
        </p:txBody>
      </p:sp>
      <p:sp>
        <p:nvSpPr>
          <p:cNvPr id="74" name="Text Box 291"/>
          <p:cNvSpPr txBox="1">
            <a:spLocks noChangeArrowheads="1"/>
          </p:cNvSpPr>
          <p:nvPr/>
        </p:nvSpPr>
        <p:spPr bwMode="auto">
          <a:xfrm>
            <a:off x="2436814" y="3016250"/>
            <a:ext cx="1646605"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Flash memory</a:t>
            </a:r>
          </a:p>
        </p:txBody>
      </p:sp>
      <p:sp>
        <p:nvSpPr>
          <p:cNvPr id="75" name="Rectangle 292"/>
          <p:cNvSpPr>
            <a:spLocks noChangeArrowheads="1"/>
          </p:cNvSpPr>
          <p:nvPr/>
        </p:nvSpPr>
        <p:spPr bwMode="auto">
          <a:xfrm>
            <a:off x="2362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76" name="Text Box 293"/>
          <p:cNvSpPr txBox="1">
            <a:spLocks noChangeArrowheads="1"/>
          </p:cNvSpPr>
          <p:nvPr/>
        </p:nvSpPr>
        <p:spPr bwMode="auto">
          <a:xfrm>
            <a:off x="2270125" y="1981200"/>
            <a:ext cx="2505814"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Solid State Disk (SSD)</a:t>
            </a:r>
          </a:p>
        </p:txBody>
      </p:sp>
      <p:sp>
        <p:nvSpPr>
          <p:cNvPr id="77" name="Text Box 297"/>
          <p:cNvSpPr txBox="1">
            <a:spLocks noChangeArrowheads="1"/>
          </p:cNvSpPr>
          <p:nvPr/>
        </p:nvSpPr>
        <p:spPr bwMode="auto">
          <a:xfrm>
            <a:off x="6248400" y="1655763"/>
            <a:ext cx="2133600" cy="523220"/>
          </a:xfrm>
          <a:prstGeom prst="rect">
            <a:avLst/>
          </a:prstGeom>
          <a:noFill/>
          <a:ln w="12700">
            <a:noFill/>
            <a:miter lim="800000"/>
            <a:headEnd/>
            <a:tailEnd/>
          </a:ln>
          <a:effectLst/>
        </p:spPr>
        <p:txBody>
          <a:bodyPr>
            <a:prstTxWarp prst="textNoShape">
              <a:avLst/>
            </a:prstTxWarp>
            <a:spAutoFit/>
          </a:bodyPr>
          <a:lstStyle/>
          <a:p>
            <a:pPr>
              <a:defRPr/>
            </a:pPr>
            <a:r>
              <a:rPr lang="en-US" sz="1400" i="1" kern="0" dirty="0">
                <a:solidFill>
                  <a:sysClr val="windowText" lastClr="000000"/>
                </a:solidFill>
              </a:rPr>
              <a:t>Requests to read and </a:t>
            </a:r>
          </a:p>
          <a:p>
            <a:pPr>
              <a:defRPr/>
            </a:pPr>
            <a:r>
              <a:rPr lang="en-US" sz="1400" i="1" kern="0" dirty="0">
                <a:solidFill>
                  <a:sysClr val="windowText" lastClr="000000"/>
                </a:solidFill>
              </a:rPr>
              <a:t>write logical disk blocks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Performance Characteristics	</a:t>
            </a:r>
          </a:p>
        </p:txBody>
      </p:sp>
      <p:sp>
        <p:nvSpPr>
          <p:cNvPr id="3" name="Content Placeholder 2"/>
          <p:cNvSpPr>
            <a:spLocks noGrp="1"/>
          </p:cNvSpPr>
          <p:nvPr>
            <p:ph idx="1"/>
          </p:nvPr>
        </p:nvSpPr>
        <p:spPr>
          <a:xfrm>
            <a:off x="1920876" y="3200401"/>
            <a:ext cx="7896225" cy="2590801"/>
          </a:xfrm>
        </p:spPr>
        <p:txBody>
          <a:bodyPr>
            <a:normAutofit fontScale="92500" lnSpcReduction="10000"/>
          </a:bodyPr>
          <a:lstStyle/>
          <a:p>
            <a:r>
              <a:rPr lang="en-US" dirty="0"/>
              <a:t>Sequential access faster than random access</a:t>
            </a:r>
          </a:p>
          <a:p>
            <a:pPr lvl="1"/>
            <a:r>
              <a:rPr lang="en-US" dirty="0"/>
              <a:t>Common theme in the memory hierarchy</a:t>
            </a:r>
          </a:p>
          <a:p>
            <a:r>
              <a:rPr lang="en-US" dirty="0"/>
              <a:t>Random writes are somewhat slower</a:t>
            </a:r>
          </a:p>
          <a:p>
            <a:pPr lvl="1"/>
            <a:r>
              <a:rPr lang="en-US" dirty="0"/>
              <a:t>Erasing a block takes a long time (~1 </a:t>
            </a:r>
            <a:r>
              <a:rPr lang="en-US" dirty="0" err="1"/>
              <a:t>ms</a:t>
            </a:r>
            <a:r>
              <a:rPr lang="en-US" dirty="0"/>
              <a:t>)</a:t>
            </a:r>
          </a:p>
          <a:p>
            <a:pPr lvl="1"/>
            <a:r>
              <a:rPr lang="en-US" dirty="0"/>
              <a:t>Modifying a block page requires all other pages to be copied to new block</a:t>
            </a:r>
          </a:p>
          <a:p>
            <a:pPr lvl="1"/>
            <a:r>
              <a:rPr lang="en-US" dirty="0"/>
              <a:t>In earlier SSDs, the read/write gap was much larger.</a:t>
            </a:r>
          </a:p>
        </p:txBody>
      </p:sp>
      <p:sp>
        <p:nvSpPr>
          <p:cNvPr id="4" name="TextBox 3"/>
          <p:cNvSpPr txBox="1"/>
          <p:nvPr/>
        </p:nvSpPr>
        <p:spPr>
          <a:xfrm>
            <a:off x="1768476" y="1676401"/>
            <a:ext cx="8747125" cy="1015663"/>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a:t>
            </a:r>
            <a:r>
              <a:rPr lang="en-US" sz="2000" dirty="0" err="1">
                <a:latin typeface="Calibri" pitchFamily="34" charset="0"/>
              </a:rPr>
              <a:t>tput</a:t>
            </a:r>
            <a:r>
              <a:rPr lang="en-US" sz="2000" dirty="0">
                <a:latin typeface="Calibri" pitchFamily="34" charset="0"/>
              </a:rPr>
              <a:t>	550 MB/s	Sequential write </a:t>
            </a:r>
            <a:r>
              <a:rPr lang="en-US" sz="2000" dirty="0" err="1">
                <a:latin typeface="Calibri" pitchFamily="34" charset="0"/>
              </a:rPr>
              <a:t>tput</a:t>
            </a:r>
            <a:r>
              <a:rPr lang="en-US" sz="2000" dirty="0">
                <a:latin typeface="Calibri" pitchFamily="34" charset="0"/>
              </a:rPr>
              <a:t>	470 MB/s</a:t>
            </a:r>
          </a:p>
          <a:p>
            <a:r>
              <a:rPr lang="en-US" sz="2000" dirty="0">
                <a:latin typeface="Calibri" pitchFamily="34" charset="0"/>
              </a:rPr>
              <a:t>Random read </a:t>
            </a:r>
            <a:r>
              <a:rPr lang="en-US" sz="2000" dirty="0" err="1">
                <a:latin typeface="Calibri" pitchFamily="34" charset="0"/>
              </a:rPr>
              <a:t>tput</a:t>
            </a:r>
            <a:r>
              <a:rPr lang="en-US" sz="2000" dirty="0">
                <a:latin typeface="Calibri" pitchFamily="34" charset="0"/>
              </a:rPr>
              <a:t>	365 MB/s	Random write </a:t>
            </a:r>
            <a:r>
              <a:rPr lang="en-US" sz="2000" dirty="0" err="1">
                <a:latin typeface="Calibri" pitchFamily="34" charset="0"/>
              </a:rPr>
              <a:t>tput</a:t>
            </a:r>
            <a:r>
              <a:rPr lang="en-US" sz="2000" dirty="0">
                <a:latin typeface="Calibri" pitchFamily="34" charset="0"/>
              </a:rPr>
              <a:t>	303 MB/s</a:t>
            </a:r>
          </a:p>
          <a:p>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read time	50 us		</a:t>
            </a:r>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write time	60 us</a:t>
            </a:r>
          </a:p>
        </p:txBody>
      </p:sp>
      <p:sp>
        <p:nvSpPr>
          <p:cNvPr id="5" name="TextBox 4"/>
          <p:cNvSpPr txBox="1"/>
          <p:nvPr/>
        </p:nvSpPr>
        <p:spPr>
          <a:xfrm>
            <a:off x="1600201" y="6292334"/>
            <a:ext cx="4337283" cy="369332"/>
          </a:xfrm>
          <a:prstGeom prst="rect">
            <a:avLst/>
          </a:prstGeom>
          <a:noFill/>
        </p:spPr>
        <p:txBody>
          <a:bodyPr wrap="none" rtlCol="0">
            <a:spAutoFit/>
          </a:bodyPr>
          <a:lstStyle/>
          <a:p>
            <a:r>
              <a:rPr lang="en-US" dirty="0">
                <a:latin typeface="Calibri" pitchFamily="34" charset="0"/>
              </a:rPr>
              <a:t>Source: Intel SSD 730 product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a:t>
            </a:r>
            <a:r>
              <a:rPr lang="en-US" dirty="0" err="1"/>
              <a:t>vs</a:t>
            </a:r>
            <a:r>
              <a:rPr lang="en-US" dirty="0"/>
              <a:t> DRAM Summary</a:t>
            </a:r>
          </a:p>
        </p:txBody>
      </p:sp>
      <p:pic>
        <p:nvPicPr>
          <p:cNvPr id="3" name="Picture 2">
            <a:extLst>
              <a:ext uri="{FF2B5EF4-FFF2-40B4-BE49-F238E27FC236}">
                <a16:creationId xmlns:a16="http://schemas.microsoft.com/office/drawing/2014/main" id="{E44208A4-AE96-4411-8AC0-2F2081AF7C98}"/>
              </a:ext>
            </a:extLst>
          </p:cNvPr>
          <p:cNvPicPr>
            <a:picLocks noChangeAspect="1"/>
          </p:cNvPicPr>
          <p:nvPr/>
        </p:nvPicPr>
        <p:blipFill>
          <a:blip r:embed="rId3"/>
          <a:stretch>
            <a:fillRect/>
          </a:stretch>
        </p:blipFill>
        <p:spPr>
          <a:xfrm>
            <a:off x="1524000" y="2531922"/>
            <a:ext cx="9144000" cy="181262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Tradeoffs vs Rotating Disks</a:t>
            </a:r>
          </a:p>
        </p:txBody>
      </p:sp>
      <p:sp>
        <p:nvSpPr>
          <p:cNvPr id="3" name="Content Placeholder 2"/>
          <p:cNvSpPr>
            <a:spLocks noGrp="1"/>
          </p:cNvSpPr>
          <p:nvPr>
            <p:ph idx="1"/>
          </p:nvPr>
        </p:nvSpPr>
        <p:spPr/>
        <p:txBody>
          <a:bodyPr>
            <a:normAutofit fontScale="92500" lnSpcReduction="10000"/>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wear out </a:t>
            </a:r>
          </a:p>
          <a:p>
            <a:pPr lvl="2"/>
            <a:r>
              <a:rPr lang="en-US" dirty="0"/>
              <a:t>Mitigated by “wear leveling logic” in flash translation layer</a:t>
            </a:r>
          </a:p>
          <a:p>
            <a:pPr lvl="2"/>
            <a:r>
              <a:rPr lang="en-US" dirty="0"/>
              <a:t>E.g. Intel SSD 730 guarantees 128 petabyte (128 x 10</a:t>
            </a:r>
            <a:r>
              <a:rPr lang="en-US" baseline="30000" dirty="0"/>
              <a:t>15</a:t>
            </a:r>
            <a:r>
              <a:rPr lang="en-US" dirty="0"/>
              <a:t> bytes) of writes before they wear out</a:t>
            </a:r>
          </a:p>
          <a:p>
            <a:pPr lvl="1"/>
            <a:r>
              <a:rPr lang="en-US" dirty="0"/>
              <a:t>In 2015, about 30 times more expensive per byte</a:t>
            </a:r>
          </a:p>
          <a:p>
            <a:pPr lvl="1"/>
            <a:endParaRPr lang="en-US" dirty="0"/>
          </a:p>
          <a:p>
            <a:r>
              <a:rPr lang="en-US" dirty="0"/>
              <a:t>Applications</a:t>
            </a:r>
          </a:p>
          <a:p>
            <a:pPr lvl="1"/>
            <a:r>
              <a:rPr lang="en-US" dirty="0"/>
              <a:t>MP3 players, smart phones, laptops</a:t>
            </a:r>
          </a:p>
          <a:p>
            <a:pPr lvl="1"/>
            <a:r>
              <a:rPr lang="en-US" dirty="0"/>
              <a:t>Beginning to appear in desktops and servers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1928814"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nvGraphicFramePr>
        <p:xfrm>
          <a:off x="1867570"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967120" y="4159478"/>
            <a:ext cx="801759" cy="369332"/>
          </a:xfrm>
          <a:prstGeom prst="rect">
            <a:avLst/>
          </a:prstGeom>
          <a:noFill/>
        </p:spPr>
        <p:txBody>
          <a:bodyPr wrap="none" rtlCol="0">
            <a:spAutoFit/>
          </a:bodyPr>
          <a:lstStyle/>
          <a:p>
            <a:r>
              <a:rPr lang="en-US" dirty="0">
                <a:solidFill>
                  <a:srgbClr val="FF0000"/>
                </a:solidFill>
                <a:latin typeface="Calibri" pitchFamily="34" charset="0"/>
              </a:rPr>
              <a:t>DRAM</a:t>
            </a:r>
          </a:p>
        </p:txBody>
      </p:sp>
      <p:sp>
        <p:nvSpPr>
          <p:cNvPr id="10" name="TextBox 9"/>
          <p:cNvSpPr txBox="1"/>
          <p:nvPr/>
        </p:nvSpPr>
        <p:spPr>
          <a:xfrm>
            <a:off x="7540279" y="5189356"/>
            <a:ext cx="580395" cy="369332"/>
          </a:xfrm>
          <a:prstGeom prst="rect">
            <a:avLst/>
          </a:prstGeom>
          <a:noFill/>
        </p:spPr>
        <p:txBody>
          <a:bodyPr wrap="none" rtlCol="0">
            <a:spAutoFit/>
          </a:bodyPr>
          <a:lstStyle/>
          <a:p>
            <a:r>
              <a:rPr lang="en-US" dirty="0">
                <a:solidFill>
                  <a:srgbClr val="FF0000"/>
                </a:solidFill>
                <a:latin typeface="Calibri" pitchFamily="34" charset="0"/>
              </a:rPr>
              <a:t>CPU</a:t>
            </a:r>
          </a:p>
        </p:txBody>
      </p:sp>
      <p:sp>
        <p:nvSpPr>
          <p:cNvPr id="11" name="TextBox 10"/>
          <p:cNvSpPr txBox="1"/>
          <p:nvPr/>
        </p:nvSpPr>
        <p:spPr>
          <a:xfrm>
            <a:off x="7233194" y="2890510"/>
            <a:ext cx="548385" cy="369332"/>
          </a:xfrm>
          <a:prstGeom prst="rect">
            <a:avLst/>
          </a:prstGeom>
          <a:noFill/>
        </p:spPr>
        <p:txBody>
          <a:bodyPr wrap="none" rtlCol="0">
            <a:spAutoFit/>
          </a:bodyPr>
          <a:lstStyle/>
          <a:p>
            <a:r>
              <a:rPr lang="en-US" dirty="0">
                <a:solidFill>
                  <a:srgbClr val="FF0000"/>
                </a:solidFill>
                <a:latin typeface="Calibri" pitchFamily="34" charset="0"/>
              </a:rPr>
              <a:t>SSD</a:t>
            </a:r>
          </a:p>
        </p:txBody>
      </p:sp>
      <p:sp>
        <p:nvSpPr>
          <p:cNvPr id="8" name="TextBox 7"/>
          <p:cNvSpPr txBox="1"/>
          <p:nvPr/>
        </p:nvSpPr>
        <p:spPr>
          <a:xfrm>
            <a:off x="6943036" y="2297668"/>
            <a:ext cx="589750" cy="369332"/>
          </a:xfrm>
          <a:prstGeom prst="rect">
            <a:avLst/>
          </a:prstGeom>
          <a:noFill/>
        </p:spPr>
        <p:txBody>
          <a:bodyPr wrap="none" rtlCol="0">
            <a:spAutoFit/>
          </a:bodyPr>
          <a:lstStyle/>
          <a:p>
            <a:r>
              <a:rPr lang="en-US" dirty="0">
                <a:solidFill>
                  <a:srgbClr val="FF0000"/>
                </a:solidFill>
                <a:latin typeface="Calibri" pitchFamily="34" charset="0"/>
              </a:rPr>
              <a:t>Disk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Locality to the Rescue!	</a:t>
            </a:r>
            <a:endParaRPr lang="en-US" dirty="0"/>
          </a:p>
        </p:txBody>
      </p:sp>
      <p:sp>
        <p:nvSpPr>
          <p:cNvPr id="3" name="Content Placeholder 2"/>
          <p:cNvSpPr>
            <a:spLocks noGrp="1"/>
          </p:cNvSpPr>
          <p:nvPr>
            <p:ph idx="1"/>
          </p:nvPr>
        </p:nvSpPr>
        <p:spPr/>
        <p:txBody>
          <a:bodyPr/>
          <a:lstStyle/>
          <a:p>
            <a:endParaRPr lang="en-US" dirty="0"/>
          </a:p>
          <a:p>
            <a:pPr>
              <a:buNone/>
            </a:pPr>
            <a:r>
              <a:rPr lang="en-US" dirty="0"/>
              <a:t>The key to bridging this CPU-Memory gap is a fundamental property of computer programs known as </a:t>
            </a:r>
            <a:r>
              <a:rPr lang="en-US" dirty="0">
                <a:solidFill>
                  <a:srgbClr val="FF0000"/>
                </a:solidFill>
              </a:rPr>
              <a:t>locality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t>Locality of reference</a:t>
            </a:r>
          </a:p>
          <a:p>
            <a:pPr>
              <a:lnSpc>
                <a:spcPct val="80000"/>
              </a:lnSpc>
            </a:pPr>
            <a:r>
              <a:rPr lang="en-US" dirty="0">
                <a:solidFill>
                  <a:srgbClr val="BFBFBF"/>
                </a:solidFill>
              </a:rPr>
              <a:t>Caching in the memory hierarchy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a:t>
            </a:r>
            <a:r>
              <a:rPr lang="en-US" dirty="0"/>
              <a:t>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7620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8013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 name="Freeform 5"/>
          <p:cNvSpPr/>
          <p:nvPr/>
        </p:nvSpPr>
        <p:spPr bwMode="auto">
          <a:xfrm>
            <a:off x="7843056" y="2614412"/>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7626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 name="Rectangle 7"/>
          <p:cNvSpPr/>
          <p:nvPr/>
        </p:nvSpPr>
        <p:spPr bwMode="auto">
          <a:xfrm>
            <a:off x="8019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0" name="Rectangle 9"/>
          <p:cNvSpPr/>
          <p:nvPr/>
        </p:nvSpPr>
        <p:spPr bwMode="auto">
          <a:xfrm>
            <a:off x="8394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1" name="Freeform 10"/>
          <p:cNvSpPr/>
          <p:nvPr/>
        </p:nvSpPr>
        <p:spPr bwMode="auto">
          <a:xfrm>
            <a:off x="7940720" y="4186572"/>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1920876" y="2946142"/>
            <a:ext cx="5318124" cy="2768858"/>
          </a:xfrm>
        </p:spPr>
        <p:txBody>
          <a:bodyPr>
            <a:normAutofit fontScale="92500"/>
          </a:bodyPr>
          <a:lstStyle/>
          <a:p>
            <a:r>
              <a:rPr lang="en-US" dirty="0"/>
              <a:t>Data references</a:t>
            </a:r>
          </a:p>
          <a:p>
            <a:pPr lvl="1"/>
            <a:r>
              <a:rPr lang="en-US" dirty="0"/>
              <a:t>Reference array elements in succession (stride-1 reference pattern).</a:t>
            </a:r>
          </a:p>
          <a:p>
            <a:pPr lvl="1"/>
            <a:r>
              <a:rPr lang="en-US" dirty="0"/>
              <a:t>Reference variable </a:t>
            </a:r>
            <a:r>
              <a:rPr lang="en-US"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4573588"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tabLst>
                <a:tab pos="457200" algn="l"/>
              </a:tabLst>
            </a:pPr>
            <a:r>
              <a:rPr lang="en-US" sz="1600" dirty="0">
                <a:latin typeface="Courier New" charset="0"/>
              </a:rPr>
              <a:t>sum = 0;</a:t>
            </a:r>
          </a:p>
          <a:p>
            <a:pPr>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tabLst>
                <a:tab pos="457200" algn="l"/>
              </a:tabLst>
            </a:pPr>
            <a:r>
              <a:rPr lang="en-US" sz="1600" dirty="0">
                <a:latin typeface="Courier New" charset="0"/>
              </a:rPr>
              <a:t>return sum;</a:t>
            </a:r>
          </a:p>
        </p:txBody>
      </p:sp>
      <p:sp>
        <p:nvSpPr>
          <p:cNvPr id="13" name="TextBox 12"/>
          <p:cNvSpPr txBox="1"/>
          <p:nvPr/>
        </p:nvSpPr>
        <p:spPr>
          <a:xfrm>
            <a:off x="7239000" y="3560802"/>
            <a:ext cx="1535164" cy="369332"/>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4" name="TextBox 13"/>
          <p:cNvSpPr txBox="1"/>
          <p:nvPr/>
        </p:nvSpPr>
        <p:spPr>
          <a:xfrm>
            <a:off x="7239000" y="4022467"/>
            <a:ext cx="1779718" cy="369332"/>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
        <p:nvSpPr>
          <p:cNvPr id="15" name="TextBox 14"/>
          <p:cNvSpPr txBox="1"/>
          <p:nvPr/>
        </p:nvSpPr>
        <p:spPr>
          <a:xfrm>
            <a:off x="7239000" y="4800600"/>
            <a:ext cx="1535164" cy="369332"/>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7" name="TextBox 16"/>
          <p:cNvSpPr txBox="1"/>
          <p:nvPr/>
        </p:nvSpPr>
        <p:spPr>
          <a:xfrm>
            <a:off x="7239000" y="5197733"/>
            <a:ext cx="1779718" cy="369332"/>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1881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p:txBody>
          <a:bodyPr/>
          <a:lstStyle/>
          <a:p>
            <a:r>
              <a:rPr lang="en-US" dirty="0">
                <a:solidFill>
                  <a:srgbClr val="FF0000"/>
                </a:solidFill>
              </a:rPr>
              <a:t>Claim:</a:t>
            </a:r>
            <a:r>
              <a:rPr lang="en-US" dirty="0"/>
              <a:t> Being able to look at code and get a qualitative sense of its locality is a key skill for a professional programmer.</a:t>
            </a:r>
          </a:p>
          <a:p>
            <a:endParaRPr lang="en-US" dirty="0"/>
          </a:p>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2100" name="Text Box 1028"/>
          <p:cNvSpPr txBox="1">
            <a:spLocks noChangeArrowheads="1"/>
          </p:cNvSpPr>
          <p:nvPr/>
        </p:nvSpPr>
        <p:spPr bwMode="auto">
          <a:xfrm>
            <a:off x="3657601" y="4040188"/>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dirty="0" err="1">
                <a:latin typeface="Courier New" charset="0"/>
              </a:rPr>
              <a:t>int</a:t>
            </a:r>
            <a:r>
              <a:rPr lang="en-US" dirty="0">
                <a:latin typeface="Courier New" charset="0"/>
              </a:rPr>
              <a:t> </a:t>
            </a:r>
            <a:r>
              <a:rPr lang="en-US" dirty="0" err="1">
                <a:latin typeface="Courier New" charset="0"/>
              </a:rPr>
              <a:t>sum_array_rows(int</a:t>
            </a:r>
            <a:r>
              <a:rPr lang="en-US" dirty="0">
                <a:latin typeface="Courier New" charset="0"/>
              </a:rPr>
              <a:t> </a:t>
            </a:r>
            <a:r>
              <a:rPr lang="en-US" dirty="0" err="1">
                <a:latin typeface="Courier New" charset="0"/>
              </a:rPr>
              <a:t>a[M][N</a:t>
            </a:r>
            <a:r>
              <a:rPr lang="en-US" dirty="0">
                <a:latin typeface="Courier New" charset="0"/>
              </a:rPr>
              <a:t>])</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a:t>
            </a:r>
            <a:r>
              <a:rPr lang="en-US" dirty="0" err="1">
                <a:latin typeface="Courier New" charset="0"/>
              </a:rPr>
              <a:t>j</a:t>
            </a:r>
            <a:r>
              <a:rPr lang="en-US" dirty="0">
                <a:latin typeface="Courier New" charset="0"/>
              </a:rPr>
              <a:t>, sum = 0;</a:t>
            </a:r>
          </a:p>
          <a:p>
            <a:pPr algn="l">
              <a:lnSpc>
                <a:spcPct val="100000"/>
              </a:lnSpc>
            </a:pPr>
            <a:endParaRPr lang="en-US" dirty="0">
              <a:latin typeface="Courier New" charset="0"/>
            </a:endParaRPr>
          </a:p>
          <a:p>
            <a:pPr algn="l">
              <a:lnSpc>
                <a:spcPct val="100000"/>
              </a:lnSpc>
            </a:pPr>
            <a:r>
              <a:rPr lang="en-US" dirty="0">
                <a:latin typeface="Courier New" charset="0"/>
              </a:rPr>
              <a:t>    for (</a:t>
            </a:r>
            <a:r>
              <a:rPr lang="en-US" dirty="0" err="1">
                <a:latin typeface="Courier New" charset="0"/>
              </a:rPr>
              <a:t>i</a:t>
            </a:r>
            <a:r>
              <a:rPr lang="en-US" dirty="0">
                <a:latin typeface="Courier New" charset="0"/>
              </a:rPr>
              <a:t> = 0; </a:t>
            </a:r>
            <a:r>
              <a:rPr lang="en-US" dirty="0" err="1">
                <a:latin typeface="Courier New" charset="0"/>
              </a:rPr>
              <a:t>i</a:t>
            </a:r>
            <a:r>
              <a:rPr lang="en-US" dirty="0">
                <a:latin typeface="Courier New" charset="0"/>
              </a:rPr>
              <a:t> &lt; M; </a:t>
            </a:r>
            <a:r>
              <a:rPr lang="en-US" dirty="0" err="1">
                <a:latin typeface="Courier New" charset="0"/>
              </a:rPr>
              <a:t>i</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j</a:t>
            </a:r>
            <a:r>
              <a:rPr lang="en-US" dirty="0">
                <a:latin typeface="Courier New" charset="0"/>
              </a:rPr>
              <a:t> = 0; </a:t>
            </a:r>
            <a:r>
              <a:rPr lang="en-US" dirty="0" err="1">
                <a:latin typeface="Courier New" charset="0"/>
              </a:rPr>
              <a:t>j</a:t>
            </a:r>
            <a:r>
              <a:rPr lang="en-US" dirty="0">
                <a:latin typeface="Courier New" charset="0"/>
              </a:rPr>
              <a:t> &lt; N; </a:t>
            </a:r>
            <a:r>
              <a:rPr lang="en-US" dirty="0" err="1">
                <a:latin typeface="Courier New" charset="0"/>
              </a:rPr>
              <a:t>j</a:t>
            </a:r>
            <a:r>
              <a:rPr lang="en-US" dirty="0">
                <a:latin typeface="Courier New" charset="0"/>
              </a:rPr>
              <a:t>++)</a:t>
            </a:r>
          </a:p>
          <a:p>
            <a:pPr algn="l">
              <a:lnSpc>
                <a:spcPct val="100000"/>
              </a:lnSpc>
            </a:pPr>
            <a:r>
              <a:rPr lang="en-US" dirty="0">
                <a:latin typeface="Courier New" charset="0"/>
              </a:rPr>
              <a:t>            sum += </a:t>
            </a:r>
            <a:r>
              <a:rPr lang="en-US" dirty="0" err="1">
                <a:latin typeface="Courier New" charset="0"/>
              </a:rPr>
              <a:t>a[i][j</a:t>
            </a:r>
            <a:r>
              <a:rPr lang="en-US" dirty="0">
                <a:latin typeface="Courier New" charset="0"/>
              </a:rPr>
              <a:t>];</a:t>
            </a:r>
          </a:p>
          <a:p>
            <a:pPr algn="l">
              <a:lnSpc>
                <a:spcPct val="100000"/>
              </a:lnSpc>
            </a:pPr>
            <a:r>
              <a:rPr lang="en-US" dirty="0">
                <a:latin typeface="Courier New" charset="0"/>
              </a:rPr>
              <a:t>    return sum;</a:t>
            </a:r>
          </a:p>
          <a:p>
            <a:pPr algn="l">
              <a:lnSpc>
                <a:spcPct val="100000"/>
              </a:lnSpc>
            </a:pPr>
            <a:r>
              <a:rPr lang="en-US" dirty="0">
                <a:latin typeface="Courier New"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518E-D2CD-4E7A-A72E-F35D3F0A861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3CC6D0D-AB14-4BDD-8F8E-8E71FA663162}"/>
              </a:ext>
            </a:extLst>
          </p:cNvPr>
          <p:cNvPicPr>
            <a:picLocks noGrp="1" noChangeAspect="1"/>
          </p:cNvPicPr>
          <p:nvPr>
            <p:ph idx="1"/>
          </p:nvPr>
        </p:nvPicPr>
        <p:blipFill>
          <a:blip r:embed="rId2"/>
          <a:stretch>
            <a:fillRect/>
          </a:stretch>
        </p:blipFill>
        <p:spPr>
          <a:xfrm>
            <a:off x="2372824" y="2338177"/>
            <a:ext cx="6992326" cy="3019846"/>
          </a:xfrm>
          <a:prstGeom prst="rect">
            <a:avLst/>
          </a:prstGeom>
        </p:spPr>
      </p:pic>
    </p:spTree>
    <p:extLst>
      <p:ext uri="{BB962C8B-B14F-4D97-AF65-F5344CB8AC3E}">
        <p14:creationId xmlns:p14="http://schemas.microsoft.com/office/powerpoint/2010/main" val="1711557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3124" name="Text Box 4"/>
          <p:cNvSpPr txBox="1">
            <a:spLocks noChangeArrowheads="1"/>
          </p:cNvSpPr>
          <p:nvPr/>
        </p:nvSpPr>
        <p:spPr bwMode="auto">
          <a:xfrm>
            <a:off x="3341689"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dirty="0" err="1">
                <a:latin typeface="Courier New" charset="0"/>
              </a:rPr>
              <a:t>int</a:t>
            </a:r>
            <a:r>
              <a:rPr lang="en-US" dirty="0">
                <a:latin typeface="Courier New" charset="0"/>
              </a:rPr>
              <a:t> </a:t>
            </a:r>
            <a:r>
              <a:rPr lang="en-US" dirty="0" err="1">
                <a:latin typeface="Courier New" charset="0"/>
              </a:rPr>
              <a:t>sum_array_cols(int</a:t>
            </a:r>
            <a:r>
              <a:rPr lang="en-US" dirty="0">
                <a:latin typeface="Courier New" charset="0"/>
              </a:rPr>
              <a:t> </a:t>
            </a:r>
            <a:r>
              <a:rPr lang="en-US" dirty="0" err="1">
                <a:latin typeface="Courier New" charset="0"/>
              </a:rPr>
              <a:t>a[M][N</a:t>
            </a:r>
            <a:r>
              <a:rPr lang="en-US" dirty="0">
                <a:latin typeface="Courier New" charset="0"/>
              </a:rPr>
              <a:t>])</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a:t>
            </a:r>
            <a:r>
              <a:rPr lang="en-US" dirty="0" err="1">
                <a:latin typeface="Courier New" charset="0"/>
              </a:rPr>
              <a:t>j</a:t>
            </a:r>
            <a:r>
              <a:rPr lang="en-US" dirty="0">
                <a:latin typeface="Courier New" charset="0"/>
              </a:rPr>
              <a:t>, sum = 0;</a:t>
            </a:r>
          </a:p>
          <a:p>
            <a:pPr algn="l">
              <a:lnSpc>
                <a:spcPct val="100000"/>
              </a:lnSpc>
            </a:pPr>
            <a:endParaRPr lang="en-US" dirty="0">
              <a:latin typeface="Courier New" charset="0"/>
            </a:endParaRPr>
          </a:p>
          <a:p>
            <a:pPr algn="l">
              <a:lnSpc>
                <a:spcPct val="100000"/>
              </a:lnSpc>
            </a:pPr>
            <a:r>
              <a:rPr lang="en-US" dirty="0">
                <a:latin typeface="Courier New" charset="0"/>
              </a:rPr>
              <a:t>    for (</a:t>
            </a:r>
            <a:r>
              <a:rPr lang="en-US" dirty="0" err="1">
                <a:latin typeface="Courier New" charset="0"/>
              </a:rPr>
              <a:t>j</a:t>
            </a:r>
            <a:r>
              <a:rPr lang="en-US" dirty="0">
                <a:latin typeface="Courier New" charset="0"/>
              </a:rPr>
              <a:t> = 0; </a:t>
            </a:r>
            <a:r>
              <a:rPr lang="en-US" dirty="0" err="1">
                <a:latin typeface="Courier New" charset="0"/>
              </a:rPr>
              <a:t>j</a:t>
            </a:r>
            <a:r>
              <a:rPr lang="en-US" dirty="0">
                <a:latin typeface="Courier New" charset="0"/>
              </a:rPr>
              <a:t> &lt; N; </a:t>
            </a:r>
            <a:r>
              <a:rPr lang="en-US" dirty="0" err="1">
                <a:latin typeface="Courier New" charset="0"/>
              </a:rPr>
              <a:t>j</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i</a:t>
            </a:r>
            <a:r>
              <a:rPr lang="en-US" dirty="0">
                <a:latin typeface="Courier New" charset="0"/>
              </a:rPr>
              <a:t> = 0; </a:t>
            </a:r>
            <a:r>
              <a:rPr lang="en-US" dirty="0" err="1">
                <a:latin typeface="Courier New" charset="0"/>
              </a:rPr>
              <a:t>i</a:t>
            </a:r>
            <a:r>
              <a:rPr lang="en-US" dirty="0">
                <a:latin typeface="Courier New" charset="0"/>
              </a:rPr>
              <a:t> &lt; M; </a:t>
            </a:r>
            <a:r>
              <a:rPr lang="en-US" dirty="0" err="1">
                <a:latin typeface="Courier New" charset="0"/>
              </a:rPr>
              <a:t>i</a:t>
            </a:r>
            <a:r>
              <a:rPr lang="en-US" dirty="0">
                <a:latin typeface="Courier New" charset="0"/>
              </a:rPr>
              <a:t>++)</a:t>
            </a:r>
          </a:p>
          <a:p>
            <a:pPr algn="l">
              <a:lnSpc>
                <a:spcPct val="100000"/>
              </a:lnSpc>
            </a:pPr>
            <a:r>
              <a:rPr lang="en-US" dirty="0">
                <a:latin typeface="Courier New" charset="0"/>
              </a:rPr>
              <a:t>            sum += </a:t>
            </a:r>
            <a:r>
              <a:rPr lang="en-US" dirty="0" err="1">
                <a:latin typeface="Courier New" charset="0"/>
              </a:rPr>
              <a:t>a[i][j</a:t>
            </a:r>
            <a:r>
              <a:rPr lang="en-US" dirty="0">
                <a:latin typeface="Courier New" charset="0"/>
              </a:rPr>
              <a:t>];</a:t>
            </a:r>
          </a:p>
          <a:p>
            <a:pPr algn="l">
              <a:lnSpc>
                <a:spcPct val="100000"/>
              </a:lnSpc>
            </a:pPr>
            <a:r>
              <a:rPr lang="en-US" dirty="0">
                <a:latin typeface="Courier New" charset="0"/>
              </a:rPr>
              <a:t>    return sum;</a:t>
            </a:r>
          </a:p>
          <a:p>
            <a:pPr algn="l">
              <a:lnSpc>
                <a:spcPct val="100000"/>
              </a:lnSpc>
            </a:pPr>
            <a:r>
              <a:rPr lang="en-US" dirty="0">
                <a:latin typeface="Courier New"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500E-7F45-47A9-9025-F684245930E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DABB888-9922-4038-BBEA-FB06B9D58642}"/>
              </a:ext>
            </a:extLst>
          </p:cNvPr>
          <p:cNvPicPr>
            <a:picLocks noGrp="1" noChangeAspect="1"/>
          </p:cNvPicPr>
          <p:nvPr>
            <p:ph idx="1"/>
          </p:nvPr>
        </p:nvPicPr>
        <p:blipFill>
          <a:blip r:embed="rId2"/>
          <a:stretch>
            <a:fillRect/>
          </a:stretch>
        </p:blipFill>
        <p:spPr>
          <a:xfrm>
            <a:off x="1920876" y="2493874"/>
            <a:ext cx="7896225" cy="2708452"/>
          </a:xfrm>
          <a:prstGeom prst="rect">
            <a:avLst/>
          </a:prstGeom>
        </p:spPr>
      </p:pic>
    </p:spTree>
    <p:extLst>
      <p:ext uri="{BB962C8B-B14F-4D97-AF65-F5344CB8AC3E}">
        <p14:creationId xmlns:p14="http://schemas.microsoft.com/office/powerpoint/2010/main" val="310233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Nonvolatile Memories</a:t>
            </a:r>
          </a:p>
        </p:txBody>
      </p:sp>
      <p:sp>
        <p:nvSpPr>
          <p:cNvPr id="122885" name="Rectangle 1029"/>
          <p:cNvSpPr>
            <a:spLocks noGrp="1" noChangeArrowheads="1"/>
          </p:cNvSpPr>
          <p:nvPr>
            <p:ph type="body" idx="1"/>
          </p:nvPr>
        </p:nvSpPr>
        <p:spPr>
          <a:xfrm>
            <a:off x="1920876" y="1362075"/>
            <a:ext cx="7896225" cy="5267325"/>
          </a:xfrm>
        </p:spPr>
        <p:txBody>
          <a:bodyPr>
            <a:normAutofit fontScale="92500" lnSpcReduction="20000"/>
          </a:bodyPr>
          <a:lstStyle/>
          <a:p>
            <a:r>
              <a:rPr lang="en-US" dirty="0"/>
              <a:t>DRAM and SRAM are volatile memories</a:t>
            </a:r>
          </a:p>
          <a:p>
            <a:pPr lvl="1"/>
            <a:r>
              <a:rPr lang="en-US" dirty="0"/>
              <a:t>Lose information if powered off.</a:t>
            </a:r>
          </a:p>
          <a:p>
            <a:r>
              <a:rPr lang="en-US" dirty="0"/>
              <a:t>Nonvolatile memories retain value even if powered off</a:t>
            </a:r>
          </a:p>
          <a:p>
            <a:pPr lvl="1"/>
            <a:r>
              <a:rPr lang="en-US" dirty="0"/>
              <a:t>Read-only memory (</a:t>
            </a:r>
            <a:r>
              <a:rPr lang="en-US" dirty="0">
                <a:solidFill>
                  <a:srgbClr val="FF0000"/>
                </a:solidFill>
              </a:rPr>
              <a:t>ROM</a:t>
            </a:r>
            <a:r>
              <a:rPr lang="en-US" dirty="0"/>
              <a:t>): programmed during production</a:t>
            </a:r>
          </a:p>
          <a:p>
            <a:pPr lvl="1"/>
            <a:r>
              <a:rPr lang="en-US" dirty="0"/>
              <a:t>Programmable ROM (</a:t>
            </a:r>
            <a:r>
              <a:rPr lang="en-US" dirty="0">
                <a:solidFill>
                  <a:srgbClr val="FF0000"/>
                </a:solidFill>
              </a:rPr>
              <a:t>PROM</a:t>
            </a:r>
            <a:r>
              <a:rPr lang="en-US" dirty="0"/>
              <a:t>): can be programmed once</a:t>
            </a:r>
          </a:p>
          <a:p>
            <a:pPr lvl="1"/>
            <a:r>
              <a:rPr lang="en-US" dirty="0"/>
              <a:t>Erasable PROM (</a:t>
            </a:r>
            <a:r>
              <a:rPr lang="en-US" dirty="0">
                <a:solidFill>
                  <a:srgbClr val="FF0000"/>
                </a:solidFill>
              </a:rPr>
              <a:t>EPROM</a:t>
            </a:r>
            <a:r>
              <a:rPr lang="en-US" dirty="0"/>
              <a:t>): can be bulk erased (UV, X-Ray)</a:t>
            </a:r>
          </a:p>
          <a:p>
            <a:pPr lvl="1"/>
            <a:r>
              <a:rPr lang="en-US" dirty="0"/>
              <a:t>Electrically erasable PROM (</a:t>
            </a:r>
            <a:r>
              <a:rPr lang="en-US" dirty="0">
                <a:solidFill>
                  <a:srgbClr val="FF0000"/>
                </a:solidFill>
              </a:rPr>
              <a:t>EEPROM</a:t>
            </a:r>
            <a:r>
              <a:rPr lang="en-US" dirty="0"/>
              <a:t>): electronic erase capability</a:t>
            </a:r>
          </a:p>
          <a:p>
            <a:pPr lvl="1"/>
            <a:r>
              <a:rPr lang="en-US" dirty="0"/>
              <a:t>Flash memory: EEPROMs. with partial (block-level) erase capability</a:t>
            </a:r>
          </a:p>
          <a:p>
            <a:pPr lvl="2"/>
            <a:r>
              <a:rPr lang="en-US" dirty="0"/>
              <a:t>Wears out after about 100,000 </a:t>
            </a:r>
            <a:r>
              <a:rPr lang="en-US" dirty="0" err="1"/>
              <a:t>erasings</a:t>
            </a:r>
            <a:endParaRPr lang="en-US" dirty="0"/>
          </a:p>
          <a:p>
            <a:r>
              <a:rPr lang="en-US" dirty="0"/>
              <a:t>Uses for Nonvolatile Memories</a:t>
            </a:r>
          </a:p>
          <a:p>
            <a:pPr lvl="1"/>
            <a:r>
              <a:rPr lang="en-US" dirty="0"/>
              <a:t>Firmware programs stored in a ROM (BIOS, controllers for disks, network cards, graphics accelerators, security subsystems,…)</a:t>
            </a:r>
          </a:p>
          <a:p>
            <a:pPr lvl="1"/>
            <a:r>
              <a:rPr lang="en-US" dirty="0"/>
              <a:t>Solid state disks (replace rotating disks in thumb drives, smart phones, mp3 players, tablets, laptops,…)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type="body" idx="1"/>
          </p:nvPr>
        </p:nvSpPr>
        <p:spPr/>
        <p:txBody>
          <a:bodyPr/>
          <a:lstStyle/>
          <a:p>
            <a:r>
              <a:rPr lang="en-US" dirty="0">
                <a:solidFill>
                  <a:srgbClr val="FF0000"/>
                </a:solidFill>
              </a:rPr>
              <a:t>Question</a:t>
            </a:r>
            <a:r>
              <a:rPr lang="en-US" dirty="0"/>
              <a:t>: Can you permute the loops so that the function scans the 3-d array </a:t>
            </a:r>
            <a:r>
              <a:rPr lang="en-US" b="0" dirty="0">
                <a:latin typeface="Courier New"/>
                <a:cs typeface="Courier New"/>
              </a:rPr>
              <a:t>a </a:t>
            </a:r>
            <a:r>
              <a:rPr lang="en-US" dirty="0"/>
              <a:t>with a stride-1 reference pattern (and thus has good spatial locality)?</a:t>
            </a:r>
          </a:p>
        </p:txBody>
      </p:sp>
      <p:sp>
        <p:nvSpPr>
          <p:cNvPr id="134148" name="Text Box 1028"/>
          <p:cNvSpPr txBox="1">
            <a:spLocks noChangeArrowheads="1"/>
          </p:cNvSpPr>
          <p:nvPr/>
        </p:nvSpPr>
        <p:spPr bwMode="auto">
          <a:xfrm>
            <a:off x="3465514"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dirty="0" err="1">
                <a:latin typeface="Courier New" charset="0"/>
              </a:rPr>
              <a:t>int</a:t>
            </a:r>
            <a:r>
              <a:rPr lang="en-US" dirty="0">
                <a:latin typeface="Courier New" charset="0"/>
              </a:rPr>
              <a:t> sum_array_3d(int </a:t>
            </a:r>
            <a:r>
              <a:rPr lang="en-US" dirty="0" err="1">
                <a:latin typeface="Courier New" charset="0"/>
              </a:rPr>
              <a:t>a[M][N][N</a:t>
            </a:r>
            <a:r>
              <a:rPr lang="en-US" dirty="0">
                <a:latin typeface="Courier New" charset="0"/>
              </a:rPr>
              <a:t>])</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a:t>
            </a:r>
            <a:r>
              <a:rPr lang="en-US" dirty="0" err="1">
                <a:latin typeface="Courier New" charset="0"/>
              </a:rPr>
              <a:t>j</a:t>
            </a:r>
            <a:r>
              <a:rPr lang="en-US" dirty="0">
                <a:latin typeface="Courier New" charset="0"/>
              </a:rPr>
              <a:t>, </a:t>
            </a:r>
            <a:r>
              <a:rPr lang="en-US" dirty="0" err="1">
                <a:latin typeface="Courier New" charset="0"/>
              </a:rPr>
              <a:t>k</a:t>
            </a:r>
            <a:r>
              <a:rPr lang="en-US" dirty="0">
                <a:latin typeface="Courier New" charset="0"/>
              </a:rPr>
              <a:t>, sum = 0;</a:t>
            </a:r>
          </a:p>
          <a:p>
            <a:pPr algn="l">
              <a:lnSpc>
                <a:spcPct val="100000"/>
              </a:lnSpc>
            </a:pPr>
            <a:endParaRPr lang="en-US" dirty="0">
              <a:latin typeface="Courier New" charset="0"/>
            </a:endParaRPr>
          </a:p>
          <a:p>
            <a:pPr algn="l">
              <a:lnSpc>
                <a:spcPct val="100000"/>
              </a:lnSpc>
            </a:pPr>
            <a:r>
              <a:rPr lang="en-US" dirty="0">
                <a:latin typeface="Courier New" charset="0"/>
              </a:rPr>
              <a:t>    for (</a:t>
            </a:r>
            <a:r>
              <a:rPr lang="en-US" dirty="0" err="1">
                <a:latin typeface="Courier New" charset="0"/>
              </a:rPr>
              <a:t>i</a:t>
            </a:r>
            <a:r>
              <a:rPr lang="en-US" dirty="0">
                <a:latin typeface="Courier New" charset="0"/>
              </a:rPr>
              <a:t> = 0; </a:t>
            </a:r>
            <a:r>
              <a:rPr lang="en-US" dirty="0" err="1">
                <a:latin typeface="Courier New" charset="0"/>
              </a:rPr>
              <a:t>i</a:t>
            </a:r>
            <a:r>
              <a:rPr lang="en-US" dirty="0">
                <a:latin typeface="Courier New" charset="0"/>
              </a:rPr>
              <a:t> &lt; M; </a:t>
            </a:r>
            <a:r>
              <a:rPr lang="en-US" dirty="0" err="1">
                <a:latin typeface="Courier New" charset="0"/>
              </a:rPr>
              <a:t>i</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j</a:t>
            </a:r>
            <a:r>
              <a:rPr lang="en-US" dirty="0">
                <a:latin typeface="Courier New" charset="0"/>
              </a:rPr>
              <a:t> = 0; </a:t>
            </a:r>
            <a:r>
              <a:rPr lang="en-US" dirty="0" err="1">
                <a:latin typeface="Courier New" charset="0"/>
              </a:rPr>
              <a:t>j</a:t>
            </a:r>
            <a:r>
              <a:rPr lang="en-US" dirty="0">
                <a:latin typeface="Courier New" charset="0"/>
              </a:rPr>
              <a:t> &lt; N; </a:t>
            </a:r>
            <a:r>
              <a:rPr lang="en-US" dirty="0" err="1">
                <a:latin typeface="Courier New" charset="0"/>
              </a:rPr>
              <a:t>j</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k</a:t>
            </a:r>
            <a:r>
              <a:rPr lang="en-US" dirty="0">
                <a:latin typeface="Courier New" charset="0"/>
              </a:rPr>
              <a:t> = 0; </a:t>
            </a:r>
            <a:r>
              <a:rPr lang="en-US" dirty="0" err="1">
                <a:latin typeface="Courier New" charset="0"/>
              </a:rPr>
              <a:t>k</a:t>
            </a:r>
            <a:r>
              <a:rPr lang="en-US" dirty="0">
                <a:latin typeface="Courier New" charset="0"/>
              </a:rPr>
              <a:t> &lt; N; </a:t>
            </a:r>
            <a:r>
              <a:rPr lang="en-US" dirty="0" err="1">
                <a:latin typeface="Courier New" charset="0"/>
              </a:rPr>
              <a:t>k</a:t>
            </a:r>
            <a:r>
              <a:rPr lang="en-US" dirty="0">
                <a:latin typeface="Courier New" charset="0"/>
              </a:rPr>
              <a:t>++)</a:t>
            </a:r>
          </a:p>
          <a:p>
            <a:pPr algn="l">
              <a:lnSpc>
                <a:spcPct val="100000"/>
              </a:lnSpc>
            </a:pPr>
            <a:r>
              <a:rPr lang="en-US" dirty="0">
                <a:latin typeface="Courier New" charset="0"/>
              </a:rPr>
              <a:t>                sum += </a:t>
            </a:r>
            <a:r>
              <a:rPr lang="en-US" dirty="0" err="1">
                <a:latin typeface="Courier New" charset="0"/>
              </a:rPr>
              <a:t>a[k][i][j</a:t>
            </a:r>
            <a:r>
              <a:rPr lang="en-US" dirty="0">
                <a:latin typeface="Courier New" charset="0"/>
              </a:rPr>
              <a:t>];</a:t>
            </a:r>
          </a:p>
          <a:p>
            <a:pPr algn="l">
              <a:lnSpc>
                <a:spcPct val="100000"/>
              </a:lnSpc>
            </a:pPr>
            <a:r>
              <a:rPr lang="en-US" dirty="0">
                <a:latin typeface="Courier New" charset="0"/>
              </a:rPr>
              <a:t>    return sum;</a:t>
            </a:r>
          </a:p>
          <a:p>
            <a:pPr algn="l">
              <a:lnSpc>
                <a:spcPct val="100000"/>
              </a:lnSpc>
            </a:pPr>
            <a:r>
              <a:rPr lang="en-US" dirty="0">
                <a:latin typeface="Courier New"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normAutofit lnSpcReduction="10000"/>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solidFill>
                  <a:schemeClr val="bg1">
                    <a:lumMod val="75000"/>
                  </a:schemeClr>
                </a:solidFill>
              </a:rPr>
              <a:t>Locality of reference</a:t>
            </a:r>
          </a:p>
          <a:p>
            <a:pPr>
              <a:lnSpc>
                <a:spcPct val="80000"/>
              </a:lnSpc>
            </a:pPr>
            <a:r>
              <a:rPr lang="en-US" dirty="0"/>
              <a:t>Caching in the memory hierarchy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585913" y="247650"/>
            <a:ext cx="8716962" cy="782638"/>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a:cs typeface="Arial"/>
              </a:rPr>
              <a:t>Example Memory </a:t>
            </a:r>
            <a:br>
              <a:rPr lang="en-GB" dirty="0">
                <a:latin typeface="Arial"/>
                <a:cs typeface="Arial"/>
              </a:rPr>
            </a:br>
            <a:r>
              <a:rPr lang="en-GB" dirty="0">
                <a:latin typeface="Arial"/>
                <a:cs typeface="Arial"/>
              </a:rPr>
              <a:t>     Hierarchy</a:t>
            </a:r>
          </a:p>
        </p:txBody>
      </p:sp>
      <p:sp>
        <p:nvSpPr>
          <p:cNvPr id="151" name="AutoShape 195"/>
          <p:cNvSpPr>
            <a:spLocks noChangeAspect="1" noChangeArrowheads="1"/>
          </p:cNvSpPr>
          <p:nvPr/>
        </p:nvSpPr>
        <p:spPr bwMode="auto">
          <a:xfrm>
            <a:off x="2076450" y="342901"/>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a:defRPr/>
            </a:pPr>
            <a:endParaRPr lang="en-US" kern="0">
              <a:solidFill>
                <a:sysClr val="windowText" lastClr="000000"/>
              </a:solidFill>
              <a:latin typeface="Arial"/>
              <a:cs typeface="Arial"/>
            </a:endParaRPr>
          </a:p>
        </p:txBody>
      </p:sp>
      <p:sp>
        <p:nvSpPr>
          <p:cNvPr id="152" name="Text Box 196"/>
          <p:cNvSpPr txBox="1">
            <a:spLocks noChangeAspect="1" noChangeArrowheads="1"/>
          </p:cNvSpPr>
          <p:nvPr/>
        </p:nvSpPr>
        <p:spPr bwMode="auto">
          <a:xfrm>
            <a:off x="5218391" y="834509"/>
            <a:ext cx="72353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err="1">
                <a:solidFill>
                  <a:sysClr val="windowText" lastClr="000000"/>
                </a:solidFill>
                <a:latin typeface="Arial"/>
                <a:cs typeface="Arial"/>
              </a:rPr>
              <a:t>Regs</a:t>
            </a:r>
            <a:endParaRPr lang="en-US" kern="0" dirty="0">
              <a:solidFill>
                <a:sysClr val="windowText" lastClr="000000"/>
              </a:solidFill>
              <a:latin typeface="Arial"/>
              <a:cs typeface="Arial"/>
            </a:endParaRPr>
          </a:p>
        </p:txBody>
      </p:sp>
      <p:sp>
        <p:nvSpPr>
          <p:cNvPr id="153" name="Text Box 198"/>
          <p:cNvSpPr txBox="1">
            <a:spLocks noChangeAspect="1" noChangeArrowheads="1"/>
          </p:cNvSpPr>
          <p:nvPr/>
        </p:nvSpPr>
        <p:spPr bwMode="auto">
          <a:xfrm>
            <a:off x="4987691" y="1283386"/>
            <a:ext cx="118494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a:solidFill>
                  <a:sysClr val="windowText" lastClr="000000"/>
                </a:solidFill>
                <a:latin typeface="Arial"/>
                <a:cs typeface="Arial"/>
              </a:rPr>
              <a:t>L1 cache </a:t>
            </a:r>
          </a:p>
          <a:p>
            <a:pPr algn="ctr">
              <a:defRPr/>
            </a:pPr>
            <a:r>
              <a:rPr lang="en-US" kern="0">
                <a:solidFill>
                  <a:sysClr val="windowText" lastClr="000000"/>
                </a:solidFill>
                <a:latin typeface="Arial"/>
                <a:cs typeface="Arial"/>
              </a:rPr>
              <a:t>(SRAM)</a:t>
            </a:r>
          </a:p>
        </p:txBody>
      </p:sp>
      <p:sp>
        <p:nvSpPr>
          <p:cNvPr id="154" name="Text Box 199"/>
          <p:cNvSpPr txBox="1">
            <a:spLocks noChangeAspect="1" noChangeArrowheads="1"/>
          </p:cNvSpPr>
          <p:nvPr/>
        </p:nvSpPr>
        <p:spPr bwMode="auto">
          <a:xfrm>
            <a:off x="4788794" y="3821798"/>
            <a:ext cx="158273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Main memory</a:t>
            </a:r>
          </a:p>
          <a:p>
            <a:pPr algn="ctr">
              <a:defRPr/>
            </a:pPr>
            <a:r>
              <a:rPr lang="en-US" kern="0" dirty="0">
                <a:solidFill>
                  <a:sysClr val="windowText" lastClr="000000"/>
                </a:solidFill>
                <a:latin typeface="Arial"/>
                <a:cs typeface="Arial"/>
              </a:rPr>
              <a:t>(DRAM)</a:t>
            </a:r>
          </a:p>
        </p:txBody>
      </p:sp>
      <p:sp>
        <p:nvSpPr>
          <p:cNvPr id="155" name="Text Box 200"/>
          <p:cNvSpPr txBox="1">
            <a:spLocks noChangeAspect="1" noChangeArrowheads="1"/>
          </p:cNvSpPr>
          <p:nvPr/>
        </p:nvSpPr>
        <p:spPr bwMode="auto">
          <a:xfrm>
            <a:off x="4230309" y="4847323"/>
            <a:ext cx="2699702"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Local secondary storage</a:t>
            </a:r>
          </a:p>
          <a:p>
            <a:pPr algn="ctr">
              <a:defRPr/>
            </a:pPr>
            <a:r>
              <a:rPr lang="en-US" kern="0" dirty="0">
                <a:solidFill>
                  <a:sysClr val="windowText" lastClr="000000"/>
                </a:solidFill>
                <a:latin typeface="Arial"/>
                <a:cs typeface="Arial"/>
              </a:rPr>
              <a:t>(local disks)</a:t>
            </a:r>
          </a:p>
        </p:txBody>
      </p:sp>
      <p:sp>
        <p:nvSpPr>
          <p:cNvPr id="156" name="Line 203"/>
          <p:cNvSpPr>
            <a:spLocks noChangeAspect="1" noChangeShapeType="1"/>
          </p:cNvSpPr>
          <p:nvPr/>
        </p:nvSpPr>
        <p:spPr bwMode="auto">
          <a:xfrm>
            <a:off x="5037139" y="1265238"/>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57" name="Line 204"/>
          <p:cNvSpPr>
            <a:spLocks noChangeAspect="1" noChangeShapeType="1"/>
          </p:cNvSpPr>
          <p:nvPr/>
        </p:nvSpPr>
        <p:spPr bwMode="auto">
          <a:xfrm>
            <a:off x="4686300" y="1903413"/>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58" name="Line 205"/>
          <p:cNvSpPr>
            <a:spLocks noChangeAspect="1" noChangeShapeType="1"/>
          </p:cNvSpPr>
          <p:nvPr/>
        </p:nvSpPr>
        <p:spPr bwMode="auto">
          <a:xfrm>
            <a:off x="4303714" y="2655888"/>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59" name="Line 222"/>
          <p:cNvSpPr>
            <a:spLocks noChangeAspect="1" noChangeShapeType="1"/>
          </p:cNvSpPr>
          <p:nvPr/>
        </p:nvSpPr>
        <p:spPr bwMode="auto">
          <a:xfrm>
            <a:off x="1600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60" name="Text Box 223"/>
          <p:cNvSpPr txBox="1">
            <a:spLocks noChangeAspect="1" noChangeArrowheads="1"/>
          </p:cNvSpPr>
          <p:nvPr/>
        </p:nvSpPr>
        <p:spPr bwMode="auto">
          <a:xfrm>
            <a:off x="1647826" y="3625166"/>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1600" kern="0" dirty="0">
                <a:solidFill>
                  <a:sysClr val="windowText" lastClr="000000"/>
                </a:solidFill>
                <a:latin typeface="Arial"/>
                <a:cs typeface="Arial"/>
              </a:rPr>
              <a:t>Larger,  </a:t>
            </a:r>
          </a:p>
          <a:p>
            <a:pPr>
              <a:defRPr/>
            </a:pPr>
            <a:r>
              <a:rPr lang="en-US" sz="1600" kern="0" dirty="0">
                <a:solidFill>
                  <a:sysClr val="windowText" lastClr="000000"/>
                </a:solidFill>
                <a:latin typeface="Arial"/>
                <a:cs typeface="Arial"/>
              </a:rPr>
              <a:t>slower, </a:t>
            </a:r>
          </a:p>
          <a:p>
            <a:pPr>
              <a:defRPr/>
            </a:pPr>
            <a:r>
              <a:rPr lang="en-US" sz="1600" kern="0" dirty="0">
                <a:solidFill>
                  <a:sysClr val="windowText" lastClr="000000"/>
                </a:solidFill>
                <a:latin typeface="Arial"/>
                <a:cs typeface="Arial"/>
              </a:rPr>
              <a:t>and </a:t>
            </a:r>
          </a:p>
          <a:p>
            <a:pPr>
              <a:defRPr/>
            </a:pPr>
            <a:r>
              <a:rPr lang="en-US" sz="1600" kern="0" dirty="0">
                <a:solidFill>
                  <a:sysClr val="windowText" lastClr="000000"/>
                </a:solidFill>
                <a:latin typeface="Arial"/>
                <a:cs typeface="Arial"/>
              </a:rPr>
              <a:t>cheaper </a:t>
            </a:r>
          </a:p>
          <a:p>
            <a:pPr>
              <a:defRPr/>
            </a:pPr>
            <a:r>
              <a:rPr lang="en-US" sz="1600" kern="0" dirty="0">
                <a:solidFill>
                  <a:sysClr val="windowText" lastClr="000000"/>
                </a:solidFill>
                <a:latin typeface="Arial"/>
                <a:cs typeface="Arial"/>
              </a:rPr>
              <a:t>(per byte)</a:t>
            </a:r>
          </a:p>
          <a:p>
            <a:pPr>
              <a:defRPr/>
            </a:pPr>
            <a:r>
              <a:rPr lang="en-US" sz="1600" kern="0" dirty="0">
                <a:solidFill>
                  <a:sysClr val="windowText" lastClr="000000"/>
                </a:solidFill>
                <a:latin typeface="Arial"/>
                <a:cs typeface="Arial"/>
              </a:rPr>
              <a:t>storage</a:t>
            </a:r>
          </a:p>
          <a:p>
            <a:pPr>
              <a:defRPr/>
            </a:pPr>
            <a:r>
              <a:rPr lang="en-US" sz="1600" kern="0" dirty="0">
                <a:solidFill>
                  <a:sysClr val="windowText" lastClr="000000"/>
                </a:solidFill>
                <a:latin typeface="Arial"/>
                <a:cs typeface="Arial"/>
              </a:rPr>
              <a:t>devices</a:t>
            </a:r>
          </a:p>
        </p:txBody>
      </p:sp>
      <p:sp>
        <p:nvSpPr>
          <p:cNvPr id="161" name="Line 224"/>
          <p:cNvSpPr>
            <a:spLocks noChangeAspect="1" noChangeShapeType="1"/>
          </p:cNvSpPr>
          <p:nvPr/>
        </p:nvSpPr>
        <p:spPr bwMode="auto">
          <a:xfrm>
            <a:off x="3779839" y="3586163"/>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62" name="Text Box 225"/>
          <p:cNvSpPr txBox="1">
            <a:spLocks noChangeAspect="1" noChangeArrowheads="1"/>
          </p:cNvSpPr>
          <p:nvPr/>
        </p:nvSpPr>
        <p:spPr bwMode="auto">
          <a:xfrm>
            <a:off x="4102100" y="5947461"/>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Remote secondary storage</a:t>
            </a:r>
          </a:p>
          <a:p>
            <a:pPr algn="ctr">
              <a:defRPr/>
            </a:pPr>
            <a:r>
              <a:rPr lang="en-US" kern="0" dirty="0">
                <a:solidFill>
                  <a:sysClr val="windowText" lastClr="000000"/>
                </a:solidFill>
                <a:latin typeface="Arial"/>
                <a:cs typeface="Arial"/>
              </a:rPr>
              <a:t>(e.g., Web servers)</a:t>
            </a:r>
          </a:p>
        </p:txBody>
      </p:sp>
      <p:sp>
        <p:nvSpPr>
          <p:cNvPr id="165" name="Text Box 227"/>
          <p:cNvSpPr txBox="1">
            <a:spLocks noChangeAspect="1" noChangeArrowheads="1"/>
          </p:cNvSpPr>
          <p:nvPr/>
        </p:nvSpPr>
        <p:spPr bwMode="auto">
          <a:xfrm>
            <a:off x="8597306" y="5375119"/>
            <a:ext cx="2062758" cy="7385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Local disks hold files retrieved from disks </a:t>
            </a:r>
          </a:p>
          <a:p>
            <a:pPr>
              <a:defRPr/>
            </a:pPr>
            <a:r>
              <a:rPr lang="en-US" sz="1400" kern="0" dirty="0">
                <a:solidFill>
                  <a:srgbClr val="FF0000"/>
                </a:solidFill>
                <a:latin typeface="Arial"/>
                <a:cs typeface="Arial"/>
              </a:rPr>
              <a:t>on remote servers</a:t>
            </a:r>
          </a:p>
        </p:txBody>
      </p:sp>
      <p:sp>
        <p:nvSpPr>
          <p:cNvPr id="166" name="Line 235"/>
          <p:cNvSpPr>
            <a:spLocks noChangeAspect="1" noChangeShapeType="1"/>
          </p:cNvSpPr>
          <p:nvPr/>
        </p:nvSpPr>
        <p:spPr bwMode="auto">
          <a:xfrm>
            <a:off x="3232151" y="4632325"/>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67" name="Text Box 236"/>
          <p:cNvSpPr txBox="1">
            <a:spLocks noChangeAspect="1" noChangeArrowheads="1"/>
          </p:cNvSpPr>
          <p:nvPr/>
        </p:nvSpPr>
        <p:spPr bwMode="auto">
          <a:xfrm>
            <a:off x="4987691" y="1948548"/>
            <a:ext cx="118494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L2 cache </a:t>
            </a:r>
          </a:p>
          <a:p>
            <a:pPr algn="ctr">
              <a:defRPr/>
            </a:pPr>
            <a:r>
              <a:rPr lang="en-US" kern="0" dirty="0">
                <a:solidFill>
                  <a:sysClr val="windowText" lastClr="000000"/>
                </a:solidFill>
                <a:latin typeface="Arial"/>
                <a:cs typeface="Arial"/>
              </a:rPr>
              <a:t>(SRAM)</a:t>
            </a:r>
          </a:p>
        </p:txBody>
      </p:sp>
      <p:sp>
        <p:nvSpPr>
          <p:cNvPr id="169" name="Text Box 243"/>
          <p:cNvSpPr txBox="1">
            <a:spLocks noChangeAspect="1" noChangeArrowheads="1"/>
          </p:cNvSpPr>
          <p:nvPr/>
        </p:nvSpPr>
        <p:spPr bwMode="auto">
          <a:xfrm>
            <a:off x="6486526" y="1641477"/>
            <a:ext cx="283845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L1 cache holds cache lines retrieved from the L2 cache.</a:t>
            </a:r>
          </a:p>
        </p:txBody>
      </p:sp>
      <p:sp>
        <p:nvSpPr>
          <p:cNvPr id="171" name="Text Box 233"/>
          <p:cNvSpPr txBox="1">
            <a:spLocks noChangeAspect="1" noChangeArrowheads="1"/>
          </p:cNvSpPr>
          <p:nvPr/>
        </p:nvSpPr>
        <p:spPr bwMode="auto">
          <a:xfrm>
            <a:off x="6097588" y="973465"/>
            <a:ext cx="2919412"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CPU registers hold words retrieved from </a:t>
            </a:r>
            <a:r>
              <a:rPr lang="en-US" sz="1400" kern="0" dirty="0" err="1">
                <a:solidFill>
                  <a:srgbClr val="FF0000"/>
                </a:solidFill>
                <a:latin typeface="Arial"/>
                <a:cs typeface="Arial"/>
              </a:rPr>
              <a:t>th</a:t>
            </a:r>
            <a:r>
              <a:rPr lang="en-US" sz="1400" kern="0" dirty="0">
                <a:solidFill>
                  <a:srgbClr val="FF0000"/>
                </a:solidFill>
                <a:latin typeface="Arial"/>
                <a:cs typeface="Arial"/>
              </a:rPr>
              <a:t>e L1 cache.</a:t>
            </a:r>
          </a:p>
        </p:txBody>
      </p:sp>
      <p:sp>
        <p:nvSpPr>
          <p:cNvPr id="174" name="Text Box 231"/>
          <p:cNvSpPr txBox="1">
            <a:spLocks noChangeAspect="1" noChangeArrowheads="1"/>
          </p:cNvSpPr>
          <p:nvPr/>
        </p:nvSpPr>
        <p:spPr bwMode="auto">
          <a:xfrm>
            <a:off x="6889751" y="2403474"/>
            <a:ext cx="262890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L2 cache holds cache lines</a:t>
            </a:r>
          </a:p>
          <a:p>
            <a:pPr>
              <a:defRPr/>
            </a:pPr>
            <a:r>
              <a:rPr lang="en-US" sz="1400" kern="0" dirty="0">
                <a:solidFill>
                  <a:srgbClr val="FF0000"/>
                </a:solidFill>
                <a:latin typeface="Arial"/>
                <a:cs typeface="Arial"/>
              </a:rPr>
              <a:t> retrieved from L3 cache</a:t>
            </a:r>
          </a:p>
        </p:txBody>
      </p:sp>
      <p:sp>
        <p:nvSpPr>
          <p:cNvPr id="176" name="Text Box 247"/>
          <p:cNvSpPr txBox="1">
            <a:spLocks noChangeAspect="1" noChangeArrowheads="1"/>
          </p:cNvSpPr>
          <p:nvPr/>
        </p:nvSpPr>
        <p:spPr bwMode="auto">
          <a:xfrm>
            <a:off x="4759326" y="644009"/>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dirty="0">
                <a:solidFill>
                  <a:schemeClr val="accent6">
                    <a:lumMod val="75000"/>
                  </a:schemeClr>
                </a:solidFill>
                <a:latin typeface="Arial"/>
                <a:cs typeface="Arial"/>
              </a:rPr>
              <a:t>L0:</a:t>
            </a:r>
          </a:p>
        </p:txBody>
      </p:sp>
      <p:sp>
        <p:nvSpPr>
          <p:cNvPr id="177" name="Text Box 248"/>
          <p:cNvSpPr txBox="1">
            <a:spLocks noChangeAspect="1" noChangeArrowheads="1"/>
          </p:cNvSpPr>
          <p:nvPr/>
        </p:nvSpPr>
        <p:spPr bwMode="auto">
          <a:xfrm>
            <a:off x="4391026" y="1353622"/>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dirty="0">
                <a:solidFill>
                  <a:schemeClr val="accent6">
                    <a:lumMod val="75000"/>
                  </a:schemeClr>
                </a:solidFill>
                <a:latin typeface="Arial"/>
                <a:cs typeface="Arial"/>
              </a:rPr>
              <a:t>L1:</a:t>
            </a:r>
          </a:p>
        </p:txBody>
      </p:sp>
      <p:sp>
        <p:nvSpPr>
          <p:cNvPr id="178" name="Text Box 249"/>
          <p:cNvSpPr txBox="1">
            <a:spLocks noChangeAspect="1" noChangeArrowheads="1"/>
          </p:cNvSpPr>
          <p:nvPr/>
        </p:nvSpPr>
        <p:spPr bwMode="auto">
          <a:xfrm>
            <a:off x="4010026" y="2041009"/>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L2:</a:t>
            </a:r>
          </a:p>
        </p:txBody>
      </p:sp>
      <p:sp>
        <p:nvSpPr>
          <p:cNvPr id="179" name="Text Box 250"/>
          <p:cNvSpPr txBox="1">
            <a:spLocks noChangeAspect="1" noChangeArrowheads="1"/>
          </p:cNvSpPr>
          <p:nvPr/>
        </p:nvSpPr>
        <p:spPr bwMode="auto">
          <a:xfrm>
            <a:off x="3603626" y="2796659"/>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L3:</a:t>
            </a:r>
          </a:p>
        </p:txBody>
      </p:sp>
      <p:sp>
        <p:nvSpPr>
          <p:cNvPr id="180" name="Text Box 251"/>
          <p:cNvSpPr txBox="1">
            <a:spLocks noChangeAspect="1" noChangeArrowheads="1"/>
          </p:cNvSpPr>
          <p:nvPr/>
        </p:nvSpPr>
        <p:spPr bwMode="auto">
          <a:xfrm>
            <a:off x="3078164" y="3795197"/>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L4:</a:t>
            </a:r>
          </a:p>
        </p:txBody>
      </p:sp>
      <p:sp>
        <p:nvSpPr>
          <p:cNvPr id="181" name="Text Box 252"/>
          <p:cNvSpPr txBox="1">
            <a:spLocks noChangeAspect="1" noChangeArrowheads="1"/>
          </p:cNvSpPr>
          <p:nvPr/>
        </p:nvSpPr>
        <p:spPr bwMode="auto">
          <a:xfrm>
            <a:off x="2457451" y="4912797"/>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L5:</a:t>
            </a:r>
          </a:p>
        </p:txBody>
      </p:sp>
      <p:sp>
        <p:nvSpPr>
          <p:cNvPr id="182" name="Text Box 289"/>
          <p:cNvSpPr txBox="1">
            <a:spLocks noChangeAspect="1" noChangeArrowheads="1"/>
          </p:cNvSpPr>
          <p:nvPr/>
        </p:nvSpPr>
        <p:spPr bwMode="auto">
          <a:xfrm>
            <a:off x="1654176" y="1137553"/>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1600" kern="0" dirty="0">
                <a:solidFill>
                  <a:sysClr val="windowText" lastClr="000000"/>
                </a:solidFill>
                <a:latin typeface="Arial"/>
                <a:cs typeface="Arial"/>
              </a:rPr>
              <a:t>Smaller,</a:t>
            </a:r>
          </a:p>
          <a:p>
            <a:pPr>
              <a:defRPr/>
            </a:pPr>
            <a:r>
              <a:rPr lang="en-US" sz="1600" kern="0" dirty="0">
                <a:solidFill>
                  <a:sysClr val="windowText" lastClr="000000"/>
                </a:solidFill>
                <a:latin typeface="Arial"/>
                <a:cs typeface="Arial"/>
              </a:rPr>
              <a:t>faster,</a:t>
            </a:r>
          </a:p>
          <a:p>
            <a:pPr>
              <a:defRPr/>
            </a:pPr>
            <a:r>
              <a:rPr lang="en-US" sz="1600" kern="0" dirty="0">
                <a:solidFill>
                  <a:sysClr val="windowText" lastClr="000000"/>
                </a:solidFill>
                <a:latin typeface="Arial"/>
                <a:cs typeface="Arial"/>
              </a:rPr>
              <a:t>and </a:t>
            </a:r>
          </a:p>
          <a:p>
            <a:pPr>
              <a:defRPr/>
            </a:pPr>
            <a:r>
              <a:rPr lang="en-US" sz="1600" kern="0" dirty="0">
                <a:solidFill>
                  <a:sysClr val="windowText" lastClr="000000"/>
                </a:solidFill>
                <a:latin typeface="Arial"/>
                <a:cs typeface="Arial"/>
              </a:rPr>
              <a:t>costlier</a:t>
            </a:r>
          </a:p>
          <a:p>
            <a:pPr>
              <a:defRPr/>
            </a:pPr>
            <a:r>
              <a:rPr lang="en-US" sz="1600" kern="0" dirty="0">
                <a:solidFill>
                  <a:sysClr val="windowText" lastClr="000000"/>
                </a:solidFill>
                <a:latin typeface="Arial"/>
                <a:cs typeface="Arial"/>
              </a:rPr>
              <a:t>(per byte)</a:t>
            </a:r>
          </a:p>
          <a:p>
            <a:pPr>
              <a:defRPr/>
            </a:pPr>
            <a:r>
              <a:rPr lang="en-US" sz="1600" kern="0" dirty="0">
                <a:solidFill>
                  <a:sysClr val="windowText" lastClr="000000"/>
                </a:solidFill>
                <a:latin typeface="Arial"/>
                <a:cs typeface="Arial"/>
              </a:rPr>
              <a:t>storage </a:t>
            </a:r>
          </a:p>
          <a:p>
            <a:pPr>
              <a:defRPr/>
            </a:pPr>
            <a:r>
              <a:rPr lang="en-US" sz="1600" kern="0" dirty="0">
                <a:solidFill>
                  <a:sysClr val="windowText" lastClr="000000"/>
                </a:solidFill>
                <a:latin typeface="Arial"/>
                <a:cs typeface="Arial"/>
              </a:rPr>
              <a:t>devices</a:t>
            </a:r>
          </a:p>
        </p:txBody>
      </p:sp>
      <p:sp>
        <p:nvSpPr>
          <p:cNvPr id="183" name="Line 291"/>
          <p:cNvSpPr>
            <a:spLocks noChangeShapeType="1"/>
          </p:cNvSpPr>
          <p:nvPr/>
        </p:nvSpPr>
        <p:spPr bwMode="auto">
          <a:xfrm flipH="1" flipV="1">
            <a:off x="1614488" y="954089"/>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kern="0">
              <a:solidFill>
                <a:sysClr val="windowText" lastClr="000000"/>
              </a:solidFill>
              <a:latin typeface="Arial"/>
              <a:cs typeface="Arial"/>
            </a:endParaRPr>
          </a:p>
        </p:txBody>
      </p:sp>
      <p:sp>
        <p:nvSpPr>
          <p:cNvPr id="184" name="Line 292"/>
          <p:cNvSpPr>
            <a:spLocks noChangeAspect="1" noChangeShapeType="1"/>
          </p:cNvSpPr>
          <p:nvPr/>
        </p:nvSpPr>
        <p:spPr bwMode="auto">
          <a:xfrm>
            <a:off x="2641600" y="5743575"/>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85" name="Text Box 293"/>
          <p:cNvSpPr txBox="1">
            <a:spLocks noChangeAspect="1" noChangeArrowheads="1"/>
          </p:cNvSpPr>
          <p:nvPr/>
        </p:nvSpPr>
        <p:spPr bwMode="auto">
          <a:xfrm>
            <a:off x="4987691" y="2780398"/>
            <a:ext cx="118494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L3 cache </a:t>
            </a:r>
          </a:p>
          <a:p>
            <a:pPr algn="ctr">
              <a:defRPr/>
            </a:pPr>
            <a:r>
              <a:rPr lang="en-US" kern="0" dirty="0">
                <a:solidFill>
                  <a:sysClr val="windowText" lastClr="000000"/>
                </a:solidFill>
                <a:latin typeface="Arial"/>
                <a:cs typeface="Arial"/>
              </a:rPr>
              <a:t>(SRAM)</a:t>
            </a:r>
          </a:p>
        </p:txBody>
      </p:sp>
      <p:sp>
        <p:nvSpPr>
          <p:cNvPr id="187" name="Text Box 295"/>
          <p:cNvSpPr txBox="1">
            <a:spLocks noChangeAspect="1" noChangeArrowheads="1"/>
          </p:cNvSpPr>
          <p:nvPr/>
        </p:nvSpPr>
        <p:spPr bwMode="auto">
          <a:xfrm>
            <a:off x="7334251" y="3305501"/>
            <a:ext cx="2876549"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r>
              <a:rPr lang="en-US" sz="1400" kern="0" dirty="0">
                <a:solidFill>
                  <a:srgbClr val="FF0000"/>
                </a:solidFill>
                <a:latin typeface="Arial"/>
                <a:cs typeface="Arial"/>
              </a:rPr>
              <a:t>L3 cache holds cache lines</a:t>
            </a:r>
          </a:p>
          <a:p>
            <a:pPr>
              <a:defRPr/>
            </a:pPr>
            <a:r>
              <a:rPr lang="en-US" sz="1400" kern="0" dirty="0">
                <a:solidFill>
                  <a:srgbClr val="FF0000"/>
                </a:solidFill>
                <a:latin typeface="Arial"/>
                <a:cs typeface="Arial"/>
              </a:rPr>
              <a:t> retrieved from main memory.</a:t>
            </a:r>
          </a:p>
        </p:txBody>
      </p:sp>
      <p:sp>
        <p:nvSpPr>
          <p:cNvPr id="189" name="Text Box 297"/>
          <p:cNvSpPr txBox="1">
            <a:spLocks noChangeAspect="1" noChangeArrowheads="1"/>
          </p:cNvSpPr>
          <p:nvPr/>
        </p:nvSpPr>
        <p:spPr bwMode="auto">
          <a:xfrm>
            <a:off x="1911351" y="5963722"/>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L6:</a:t>
            </a:r>
          </a:p>
        </p:txBody>
      </p:sp>
      <p:sp>
        <p:nvSpPr>
          <p:cNvPr id="234" name="Text Box 229"/>
          <p:cNvSpPr txBox="1">
            <a:spLocks noChangeAspect="1" noChangeArrowheads="1"/>
          </p:cNvSpPr>
          <p:nvPr/>
        </p:nvSpPr>
        <p:spPr bwMode="auto">
          <a:xfrm>
            <a:off x="7923691" y="4238399"/>
            <a:ext cx="2184181" cy="7386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r>
              <a:rPr lang="en-US" sz="1400" kern="0" dirty="0">
                <a:solidFill>
                  <a:srgbClr val="FF0000"/>
                </a:solidFill>
                <a:latin typeface="Arial"/>
                <a:cs typeface="Arial"/>
              </a:rPr>
              <a:t>Main memory holds disk blocks retrieved from local disks.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1920876" y="1362075"/>
            <a:ext cx="8442325" cy="4972050"/>
          </a:xfrm>
        </p:spPr>
        <p:txBody>
          <a:bodyPr>
            <a:normAutofit fontScale="92500" lnSpcReduction="10000"/>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FF0000"/>
                </a:solidFill>
              </a:rPr>
              <a:t>Big Idea:  </a:t>
            </a:r>
            <a:r>
              <a:rPr lang="en-US" dirty="0"/>
              <a:t>The memory hierarchy creates a large pool of storage that costs as much as the cheap storage near the bottom, but that serves data to programs at the rate of the fast storage near the top.</a:t>
            </a:r>
          </a:p>
          <a:p>
            <a:pPr lvl="1"/>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3429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7159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5466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7086600" y="2166312"/>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3581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38" name="Rectangle 37"/>
          <p:cNvSpPr/>
          <p:nvPr/>
        </p:nvSpPr>
        <p:spPr bwMode="auto">
          <a:xfrm>
            <a:off x="4114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39" name="Rectangle 38"/>
          <p:cNvSpPr/>
          <p:nvPr/>
        </p:nvSpPr>
        <p:spPr bwMode="auto">
          <a:xfrm>
            <a:off x="3581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40" name="Rectangle 39"/>
          <p:cNvSpPr/>
          <p:nvPr/>
        </p:nvSpPr>
        <p:spPr bwMode="auto">
          <a:xfrm>
            <a:off x="5257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41" name="Rectangle 40"/>
          <p:cNvSpPr/>
          <p:nvPr/>
        </p:nvSpPr>
        <p:spPr bwMode="auto">
          <a:xfrm>
            <a:off x="4114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42" name="Rectangle 41"/>
          <p:cNvSpPr/>
          <p:nvPr/>
        </p:nvSpPr>
        <p:spPr bwMode="auto">
          <a:xfrm>
            <a:off x="5257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4876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3429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7443759" y="1580884"/>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5521174"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5257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48" name="Text Box 29"/>
          <p:cNvSpPr txBox="1">
            <a:spLocks noChangeArrowheads="1"/>
          </p:cNvSpPr>
          <p:nvPr/>
        </p:nvSpPr>
        <p:spPr bwMode="auto">
          <a:xfrm>
            <a:off x="7460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4876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3429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7443759" y="1580884"/>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5521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7460095"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7467601"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5521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3581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38" name="Rectangle 37"/>
          <p:cNvSpPr/>
          <p:nvPr/>
        </p:nvSpPr>
        <p:spPr bwMode="auto">
          <a:xfrm>
            <a:off x="4114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39" name="Rectangle 38"/>
          <p:cNvSpPr/>
          <p:nvPr/>
        </p:nvSpPr>
        <p:spPr bwMode="auto">
          <a:xfrm>
            <a:off x="4419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42" name="Text Box 29"/>
          <p:cNvSpPr txBox="1">
            <a:spLocks noChangeArrowheads="1"/>
          </p:cNvSpPr>
          <p:nvPr/>
        </p:nvSpPr>
        <p:spPr bwMode="auto">
          <a:xfrm>
            <a:off x="7467601"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Calibri" pitchFamily="34" charset="0"/>
              </a:rPr>
              <a:t>Placement policy:</a:t>
            </a:r>
            <a:br>
              <a:rPr lang="en-GB" dirty="0">
                <a:latin typeface="Calibri" pitchFamily="34" charset="0"/>
              </a:rPr>
            </a:br>
            <a:r>
              <a:rPr lang="en-GB"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Calibri" pitchFamily="34" charset="0"/>
              </a:rPr>
              <a:t>Replacement policy:</a:t>
            </a:r>
            <a:br>
              <a:rPr lang="en-GB" dirty="0">
                <a:solidFill>
                  <a:srgbClr val="C00000"/>
                </a:solidFill>
                <a:latin typeface="Calibri" pitchFamily="34" charset="0"/>
              </a:rPr>
            </a:br>
            <a:r>
              <a:rPr lang="en-GB" dirty="0">
                <a:latin typeface="Calibri" pitchFamily="34" charset="0"/>
              </a:rPr>
              <a:t>determines which block</a:t>
            </a:r>
            <a:br>
              <a:rPr lang="en-GB" dirty="0">
                <a:latin typeface="Calibri" pitchFamily="34" charset="0"/>
              </a:rPr>
            </a:br>
            <a:r>
              <a:rPr lang="en-GB"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type="body" idx="1"/>
          </p:nvPr>
        </p:nvSpPr>
        <p:spPr>
          <a:xfrm>
            <a:off x="1920876" y="1733550"/>
            <a:ext cx="8518525" cy="4972050"/>
          </a:xfrm>
        </p:spPr>
        <p:txBody>
          <a:bodyPr/>
          <a:lstStyle/>
          <a:p>
            <a:r>
              <a:rPr lang="en-US" dirty="0">
                <a:solidFill>
                  <a:srgbClr val="FF0000"/>
                </a:solidFill>
              </a:rPr>
              <a:t>Cold (compulsory) miss</a:t>
            </a:r>
          </a:p>
          <a:p>
            <a:pPr lvl="1"/>
            <a:r>
              <a:rPr lang="en-US" dirty="0"/>
              <a:t>Cold misses occur because the cache is empty.</a:t>
            </a:r>
          </a:p>
          <a:p>
            <a:r>
              <a:rPr lang="en-US" dirty="0">
                <a:solidFill>
                  <a:srgbClr val="FF0000"/>
                </a:solidFill>
              </a:rPr>
              <a:t>Conflict miss</a:t>
            </a:r>
          </a:p>
          <a:p>
            <a:pPr lvl="1"/>
            <a:r>
              <a:rPr lang="en-US" dirty="0"/>
              <a:t>Most caches limit blocks at level k+1 to a small subset (sometimes a singleton) of the block positions at level </a:t>
            </a:r>
            <a:r>
              <a:rPr lang="en-US" dirty="0" err="1"/>
              <a:t>k</a:t>
            </a:r>
            <a:r>
              <a:rPr lang="en-US" dirty="0"/>
              <a:t>.</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881018" y="435678"/>
            <a:ext cx="8659982" cy="7620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a:t>
            </a:r>
            <a:r>
              <a:rPr lang="en-GB" dirty="0" err="1"/>
              <a:t>Mem</a:t>
            </a:r>
            <a:r>
              <a:rPr lang="en-GB" dirty="0"/>
              <a:t>. Hierarchy</a:t>
            </a:r>
          </a:p>
        </p:txBody>
      </p:sp>
      <p:sp>
        <p:nvSpPr>
          <p:cNvPr id="37893" name="Rectangle 3"/>
          <p:cNvSpPr>
            <a:spLocks noChangeArrowheads="1"/>
          </p:cNvSpPr>
          <p:nvPr/>
        </p:nvSpPr>
        <p:spPr bwMode="auto">
          <a:xfrm>
            <a:off x="9182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7429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5372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3467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638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9182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7429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5372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3467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638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638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638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638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638300" y="3690939"/>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638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638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638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638300" y="1438276"/>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Cache Type</a:t>
            </a:r>
          </a:p>
        </p:txBody>
      </p:sp>
      <p:sp>
        <p:nvSpPr>
          <p:cNvPr id="37911" name="Rectangle 21"/>
          <p:cNvSpPr>
            <a:spLocks noChangeArrowheads="1"/>
          </p:cNvSpPr>
          <p:nvPr/>
        </p:nvSpPr>
        <p:spPr bwMode="auto">
          <a:xfrm>
            <a:off x="3467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3467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3467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3467100" y="3690939"/>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3467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3467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3467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3467100" y="1438276"/>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What is Cached?</a:t>
            </a:r>
          </a:p>
        </p:txBody>
      </p:sp>
      <p:sp>
        <p:nvSpPr>
          <p:cNvPr id="37919" name="Rectangle 29"/>
          <p:cNvSpPr>
            <a:spLocks noChangeArrowheads="1"/>
          </p:cNvSpPr>
          <p:nvPr/>
        </p:nvSpPr>
        <p:spPr bwMode="auto">
          <a:xfrm>
            <a:off x="9182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7429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5372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9182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7429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5372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9182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7429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5372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9182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7429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5372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1" name="Rectangle 41"/>
          <p:cNvSpPr>
            <a:spLocks noChangeArrowheads="1"/>
          </p:cNvSpPr>
          <p:nvPr/>
        </p:nvSpPr>
        <p:spPr bwMode="auto">
          <a:xfrm>
            <a:off x="9182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NFS client</a:t>
            </a:r>
          </a:p>
        </p:txBody>
      </p:sp>
      <p:sp>
        <p:nvSpPr>
          <p:cNvPr id="37932" name="Rectangle 42"/>
          <p:cNvSpPr>
            <a:spLocks noChangeArrowheads="1"/>
          </p:cNvSpPr>
          <p:nvPr/>
        </p:nvSpPr>
        <p:spPr bwMode="auto">
          <a:xfrm>
            <a:off x="7429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5372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9182100" y="3690939"/>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7429500" y="3690939"/>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5372100" y="3690939"/>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9182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7429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5372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9182100" y="1438276"/>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Managed By</a:t>
            </a:r>
          </a:p>
        </p:txBody>
      </p:sp>
      <p:sp>
        <p:nvSpPr>
          <p:cNvPr id="37941" name="Rectangle 51"/>
          <p:cNvSpPr>
            <a:spLocks noChangeArrowheads="1"/>
          </p:cNvSpPr>
          <p:nvPr/>
        </p:nvSpPr>
        <p:spPr bwMode="auto">
          <a:xfrm>
            <a:off x="7429500" y="1438276"/>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Latency (cycles)</a:t>
            </a:r>
          </a:p>
        </p:txBody>
      </p:sp>
      <p:sp>
        <p:nvSpPr>
          <p:cNvPr id="37942" name="Rectangle 52"/>
          <p:cNvSpPr>
            <a:spLocks noChangeArrowheads="1"/>
          </p:cNvSpPr>
          <p:nvPr/>
        </p:nvSpPr>
        <p:spPr bwMode="auto">
          <a:xfrm>
            <a:off x="5372100" y="1438276"/>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Where is it Cached?</a:t>
            </a:r>
          </a:p>
        </p:txBody>
      </p:sp>
      <p:sp>
        <p:nvSpPr>
          <p:cNvPr id="37948" name="Line 58"/>
          <p:cNvSpPr>
            <a:spLocks noChangeShapeType="1"/>
          </p:cNvSpPr>
          <p:nvPr/>
        </p:nvSpPr>
        <p:spPr bwMode="auto">
          <a:xfrm>
            <a:off x="1638300" y="1438276"/>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638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3467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5372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7429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9182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1881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1920876"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9161464"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66566" name="AutoShape 6"/>
          <p:cNvSpPr>
            <a:spLocks noChangeAspect="1" noChangeArrowheads="1"/>
          </p:cNvSpPr>
          <p:nvPr/>
        </p:nvSpPr>
        <p:spPr bwMode="auto">
          <a:xfrm>
            <a:off x="7404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6348414"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4667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2474914"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6570" name="Rectangle 10"/>
          <p:cNvSpPr>
            <a:spLocks noChangeAspect="1" noChangeArrowheads="1"/>
          </p:cNvSpPr>
          <p:nvPr/>
        </p:nvSpPr>
        <p:spPr bwMode="auto">
          <a:xfrm>
            <a:off x="3532189"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3532189" y="4194176"/>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3532189" y="4370389"/>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3532189"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3532189" y="4721226"/>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4424363" y="4017964"/>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4321176"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4937126"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3365500" y="3671680"/>
            <a:ext cx="116243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6579" name="AutoShape 19"/>
          <p:cNvSpPr>
            <a:spLocks noChangeAspect="1" noChangeArrowheads="1"/>
          </p:cNvSpPr>
          <p:nvPr/>
        </p:nvSpPr>
        <p:spPr bwMode="auto">
          <a:xfrm>
            <a:off x="3617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2300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2268539" y="3250198"/>
            <a:ext cx="92525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5872164"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66583" name="Line 23"/>
          <p:cNvSpPr>
            <a:spLocks noChangeAspect="1" noChangeShapeType="1"/>
          </p:cNvSpPr>
          <p:nvPr/>
        </p:nvSpPr>
        <p:spPr bwMode="auto">
          <a:xfrm flipH="1">
            <a:off x="5551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7543801" y="4746417"/>
            <a:ext cx="1242071"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66585" name="Line 25"/>
          <p:cNvSpPr>
            <a:spLocks noChangeAspect="1" noChangeShapeType="1"/>
          </p:cNvSpPr>
          <p:nvPr/>
        </p:nvSpPr>
        <p:spPr bwMode="auto">
          <a:xfrm>
            <a:off x="8188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Summary</a:t>
            </a:r>
          </a:p>
        </p:txBody>
      </p:sp>
      <p:sp>
        <p:nvSpPr>
          <p:cNvPr id="146435" name="Rectangle 3"/>
          <p:cNvSpPr>
            <a:spLocks noGrp="1" noChangeArrowheads="1"/>
          </p:cNvSpPr>
          <p:nvPr>
            <p:ph type="body" idx="1"/>
          </p:nvPr>
        </p:nvSpPr>
        <p:spPr/>
        <p:txBody>
          <a:bodyPr/>
          <a:lstStyle/>
          <a:p>
            <a:r>
              <a:rPr lang="en-US" dirty="0"/>
              <a:t>The speed gap between CPU, memory and mass storage continues to widen.</a:t>
            </a:r>
          </a:p>
          <a:p>
            <a:endParaRPr lang="en-US" dirty="0"/>
          </a:p>
          <a:p>
            <a:r>
              <a:rPr lang="en-US" dirty="0"/>
              <a:t>Well-written programs exhibit a property called </a:t>
            </a:r>
            <a:r>
              <a:rPr lang="en-US" i="1" dirty="0"/>
              <a:t>locality</a:t>
            </a:r>
            <a:r>
              <a:rPr lang="en-US" dirty="0"/>
              <a:t>.</a:t>
            </a:r>
          </a:p>
          <a:p>
            <a:endParaRPr lang="en-US" dirty="0"/>
          </a:p>
          <a:p>
            <a:r>
              <a:rPr lang="en-US" dirty="0"/>
              <a:t>Memory hierarchies based on </a:t>
            </a:r>
            <a:r>
              <a:rPr lang="en-US" i="1" dirty="0"/>
              <a:t>caching</a:t>
            </a:r>
            <a:r>
              <a:rPr lang="en-US" dirty="0"/>
              <a:t> close the gap by exploiting locality.</a:t>
            </a:r>
          </a:p>
          <a:p>
            <a:endParaRPr lang="en-US" dirty="0"/>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953B-5372-43E8-8211-D8BD8508D9C0}"/>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A93F84DE-52DE-4FC2-93A2-6A050AFEB725}"/>
              </a:ext>
            </a:extLst>
          </p:cNvPr>
          <p:cNvSpPr>
            <a:spLocks noGrp="1"/>
          </p:cNvSpPr>
          <p:nvPr>
            <p:ph idx="1"/>
          </p:nvPr>
        </p:nvSpPr>
        <p:spPr/>
        <p:txBody>
          <a:bodyPr>
            <a:normAutofit fontScale="85000" lnSpcReduction="20000"/>
          </a:bodyPr>
          <a:lstStyle/>
          <a:p>
            <a:endParaRPr lang="en-US" dirty="0"/>
          </a:p>
          <a:p>
            <a:pPr lvl="1"/>
            <a:endParaRPr lang="en-US" dirty="0"/>
          </a:p>
          <a:p>
            <a:endParaRPr lang="en-US" dirty="0"/>
          </a:p>
          <a:p>
            <a:r>
              <a:rPr lang="en-US" dirty="0"/>
              <a:t>Question 1, 2,3, 4, 5 from chapter 7 </a:t>
            </a:r>
          </a:p>
          <a:p>
            <a:pPr lvl="1"/>
            <a:endParaRPr lang="en-US" dirty="0"/>
          </a:p>
          <a:p>
            <a:pPr lvl="1"/>
            <a:r>
              <a:rPr lang="en-US" dirty="0"/>
              <a:t>Link to download scheduler:</a:t>
            </a:r>
          </a:p>
          <a:p>
            <a:pPr lvl="1"/>
            <a:r>
              <a:rPr lang="en-US" dirty="0"/>
              <a:t>https://pages.cs.wisc.edu/~remzi/OSTEP/Homework/</a:t>
            </a:r>
            <a:br>
              <a:rPr lang="en-US" dirty="0"/>
            </a:br>
            <a:endParaRPr lang="en-US" dirty="0"/>
          </a:p>
          <a:p>
            <a:r>
              <a:rPr lang="en-US" dirty="0"/>
              <a:t>Question from chapter 6 of the other book</a:t>
            </a:r>
          </a:p>
          <a:p>
            <a:r>
              <a:rPr lang="en-US" dirty="0"/>
              <a:t>6.3</a:t>
            </a:r>
          </a:p>
          <a:p>
            <a:r>
              <a:rPr lang="en-US" dirty="0"/>
              <a:t>6.4</a:t>
            </a:r>
          </a:p>
          <a:p>
            <a:r>
              <a:rPr lang="en-US" dirty="0"/>
              <a:t>6.7</a:t>
            </a:r>
          </a:p>
          <a:p>
            <a:r>
              <a:rPr lang="en-US" dirty="0"/>
              <a:t>6.8</a:t>
            </a:r>
          </a:p>
          <a:p>
            <a:endParaRPr lang="en-US" dirty="0"/>
          </a:p>
          <a:p>
            <a:endParaRPr lang="en-US" dirty="0"/>
          </a:p>
        </p:txBody>
      </p:sp>
    </p:spTree>
    <p:extLst>
      <p:ext uri="{BB962C8B-B14F-4D97-AF65-F5344CB8AC3E}">
        <p14:creationId xmlns:p14="http://schemas.microsoft.com/office/powerpoint/2010/main" val="26617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8291514"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6767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5853114"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4395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3411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3411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3411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3411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3411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4184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4095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4629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3193068" y="2345323"/>
            <a:ext cx="116243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67601" name="AutoShape 17"/>
          <p:cNvSpPr>
            <a:spLocks noChangeArrowheads="1"/>
          </p:cNvSpPr>
          <p:nvPr/>
        </p:nvSpPr>
        <p:spPr bwMode="auto">
          <a:xfrm>
            <a:off x="3486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4324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2495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7604" name="Text Box 20"/>
          <p:cNvSpPr txBox="1">
            <a:spLocks noChangeArrowheads="1"/>
          </p:cNvSpPr>
          <p:nvPr/>
        </p:nvSpPr>
        <p:spPr bwMode="auto">
          <a:xfrm>
            <a:off x="7298494" y="3808998"/>
            <a:ext cx="30328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9197976"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9182100" y="4189998"/>
            <a:ext cx="3032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8286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8030702" y="3472448"/>
            <a:ext cx="136229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67609" name="Text Box 25"/>
          <p:cNvSpPr txBox="1">
            <a:spLocks noChangeArrowheads="1"/>
          </p:cNvSpPr>
          <p:nvPr/>
        </p:nvSpPr>
        <p:spPr bwMode="auto">
          <a:xfrm>
            <a:off x="5797249" y="3701048"/>
            <a:ext cx="102771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2771260"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7612" name="Text Box 28"/>
          <p:cNvSpPr txBox="1">
            <a:spLocks noChangeArrowheads="1"/>
          </p:cNvSpPr>
          <p:nvPr/>
        </p:nvSpPr>
        <p:spPr bwMode="auto">
          <a:xfrm>
            <a:off x="6153151" y="2438401"/>
            <a:ext cx="3033459"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a:xfrm>
            <a:off x="738554" y="1465055"/>
            <a:ext cx="10515600" cy="4351338"/>
          </a:xfrm>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6772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5857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4400551"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3416301"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3416301"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3416301"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3416301"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3416301"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4189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4100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4633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3213100" y="2342148"/>
            <a:ext cx="116243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8624" name="AutoShape 16"/>
          <p:cNvSpPr>
            <a:spLocks noChangeArrowheads="1"/>
          </p:cNvSpPr>
          <p:nvPr/>
        </p:nvSpPr>
        <p:spPr bwMode="auto">
          <a:xfrm>
            <a:off x="3490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4329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2500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8627" name="Text Box 19"/>
          <p:cNvSpPr txBox="1">
            <a:spLocks noChangeArrowheads="1"/>
          </p:cNvSpPr>
          <p:nvPr/>
        </p:nvSpPr>
        <p:spPr bwMode="auto">
          <a:xfrm>
            <a:off x="7319278" y="3729623"/>
            <a:ext cx="27283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8296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9202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9186863" y="4186823"/>
            <a:ext cx="3032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8291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8057441" y="3264850"/>
            <a:ext cx="1319711" cy="584775"/>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8633" name="Text Box 25"/>
          <p:cNvSpPr txBox="1">
            <a:spLocks noChangeArrowheads="1"/>
          </p:cNvSpPr>
          <p:nvPr/>
        </p:nvSpPr>
        <p:spPr bwMode="auto">
          <a:xfrm>
            <a:off x="2776022"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8634" name="Text Box 26"/>
          <p:cNvSpPr txBox="1">
            <a:spLocks noChangeArrowheads="1"/>
          </p:cNvSpPr>
          <p:nvPr/>
        </p:nvSpPr>
        <p:spPr bwMode="auto">
          <a:xfrm>
            <a:off x="5802011" y="3713748"/>
            <a:ext cx="102771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6172201" y="2466976"/>
            <a:ext cx="3033459"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err="1"/>
              <a:t>rax</a:t>
            </a:r>
            <a:r>
              <a:rPr lang="en-US" dirty="0"/>
              <a:t>.</a:t>
            </a:r>
          </a:p>
        </p:txBody>
      </p:sp>
      <p:sp>
        <p:nvSpPr>
          <p:cNvPr id="69636" name="AutoShape 4"/>
          <p:cNvSpPr>
            <a:spLocks noChangeArrowheads="1"/>
          </p:cNvSpPr>
          <p:nvPr/>
        </p:nvSpPr>
        <p:spPr bwMode="auto">
          <a:xfrm>
            <a:off x="6772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5857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4400551"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3416301"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3416301"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3416301"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3416301"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3416301"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4189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4100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4633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3213100" y="2345323"/>
            <a:ext cx="116243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9648" name="AutoShape 16"/>
          <p:cNvSpPr>
            <a:spLocks noChangeArrowheads="1"/>
          </p:cNvSpPr>
          <p:nvPr/>
        </p:nvSpPr>
        <p:spPr bwMode="auto">
          <a:xfrm>
            <a:off x="3490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2500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9650" name="Line 18"/>
          <p:cNvSpPr>
            <a:spLocks noChangeShapeType="1"/>
          </p:cNvSpPr>
          <p:nvPr/>
        </p:nvSpPr>
        <p:spPr bwMode="auto">
          <a:xfrm flipV="1">
            <a:off x="3795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8296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8291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8001001"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9654" name="Text Box 22"/>
          <p:cNvSpPr txBox="1">
            <a:spLocks noChangeArrowheads="1"/>
          </p:cNvSpPr>
          <p:nvPr/>
        </p:nvSpPr>
        <p:spPr bwMode="auto">
          <a:xfrm>
            <a:off x="9202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9186863" y="4174123"/>
            <a:ext cx="3032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2776022"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9657" name="Text Box 25"/>
          <p:cNvSpPr txBox="1">
            <a:spLocks noChangeArrowheads="1"/>
          </p:cNvSpPr>
          <p:nvPr/>
        </p:nvSpPr>
        <p:spPr bwMode="auto">
          <a:xfrm>
            <a:off x="5802011" y="3701048"/>
            <a:ext cx="102771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6172201" y="2438400"/>
            <a:ext cx="3033459"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126957A1B5695F428881F8F4E4BEA20C" ma:contentTypeVersion="13" ma:contentTypeDescription="Opret et nyt dokument." ma:contentTypeScope="" ma:versionID="1b4b215696850eabd182c110b7782ab0">
  <xsd:schema xmlns:xsd="http://www.w3.org/2001/XMLSchema" xmlns:xs="http://www.w3.org/2001/XMLSchema" xmlns:p="http://schemas.microsoft.com/office/2006/metadata/properties" xmlns:ns3="0cefa769-e4b4-4a49-a94d-4bf5106cde4d" xmlns:ns4="207f0b5b-3c2e-4875-926b-3fee0b9f90e1" targetNamespace="http://schemas.microsoft.com/office/2006/metadata/properties" ma:root="true" ma:fieldsID="40fe54905778ea3807ab106785eeda9b" ns3:_="" ns4:_="">
    <xsd:import namespace="0cefa769-e4b4-4a49-a94d-4bf5106cde4d"/>
    <xsd:import namespace="207f0b5b-3c2e-4875-926b-3fee0b9f90e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fa769-e4b4-4a49-a94d-4bf5106cd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7f0b5b-3c2e-4875-926b-3fee0b9f90e1"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60B4C1-7F5B-4CA8-A37F-6C4CFE4B0A22}">
  <ds:schemaRefs>
    <ds:schemaRef ds:uri="http://schemas.microsoft.com/sharepoint/v3/contenttype/forms"/>
  </ds:schemaRefs>
</ds:datastoreItem>
</file>

<file path=customXml/itemProps2.xml><?xml version="1.0" encoding="utf-8"?>
<ds:datastoreItem xmlns:ds="http://schemas.openxmlformats.org/officeDocument/2006/customXml" ds:itemID="{B908D8CC-8086-4AD5-B3DE-6A4CCCBCE7A5}">
  <ds:schemaRefs>
    <ds:schemaRef ds:uri="http://schemas.microsoft.com/office/2006/metadata/properties"/>
    <ds:schemaRef ds:uri="http://schemas.microsoft.com/office/2006/documentManagement/types"/>
    <ds:schemaRef ds:uri="http://www.w3.org/XML/1998/namespace"/>
    <ds:schemaRef ds:uri="http://purl.org/dc/terms/"/>
    <ds:schemaRef ds:uri="http://purl.org/dc/elements/1.1/"/>
    <ds:schemaRef ds:uri="http://purl.org/dc/dcmitype/"/>
    <ds:schemaRef ds:uri="0cefa769-e4b4-4a49-a94d-4bf5106cde4d"/>
    <ds:schemaRef ds:uri="http://schemas.openxmlformats.org/package/2006/metadata/core-properties"/>
    <ds:schemaRef ds:uri="http://schemas.microsoft.com/office/infopath/2007/PartnerControls"/>
    <ds:schemaRef ds:uri="207f0b5b-3c2e-4875-926b-3fee0b9f90e1"/>
  </ds:schemaRefs>
</ds:datastoreItem>
</file>

<file path=customXml/itemProps3.xml><?xml version="1.0" encoding="utf-8"?>
<ds:datastoreItem xmlns:ds="http://schemas.openxmlformats.org/officeDocument/2006/customXml" ds:itemID="{ACD28C84-4E17-4AEA-AA76-3391524578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fa769-e4b4-4a49-a94d-4bf5106cde4d"/>
    <ds:schemaRef ds:uri="207f0b5b-3c2e-4875-926b-3fee0b9f90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895</TotalTime>
  <Words>3832</Words>
  <Application>Microsoft Office PowerPoint</Application>
  <PresentationFormat>Widescreen</PresentationFormat>
  <Paragraphs>843</Paragraphs>
  <Slides>61</Slides>
  <Notes>52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Courier New</vt:lpstr>
      <vt:lpstr>Times</vt:lpstr>
      <vt:lpstr>Wingdings</vt:lpstr>
      <vt:lpstr>Office Theme</vt:lpstr>
      <vt:lpstr>The Memory Hierarchy </vt:lpstr>
      <vt:lpstr>Today</vt:lpstr>
      <vt:lpstr>Random-Access Memory (RAM)</vt:lpstr>
      <vt:lpstr>SRAM vs DRAM Summary</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PowerPoint Presentation</vt:lpstr>
      <vt:lpstr>Locality Example</vt:lpstr>
      <vt:lpstr>PowerPoint Presentation</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Peyman Pahlevani</dc:creator>
  <cp:lastModifiedBy>Lasse Drongesen</cp:lastModifiedBy>
  <cp:revision>4</cp:revision>
  <dcterms:created xsi:type="dcterms:W3CDTF">2022-03-28T08:27:03Z</dcterms:created>
  <dcterms:modified xsi:type="dcterms:W3CDTF">2024-06-10T15:28:16Z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0x010100126957A1B5695F428881F8F4E4BEA20C</vt:lpwstr>
  </property>
</Properties>
</file>