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71"/>
    <p:restoredTop sz="94713"/>
  </p:normalViewPr>
  <p:slideViewPr>
    <p:cSldViewPr snapToGrid="0" snapToObjects="1">
      <p:cViewPr varScale="1">
        <p:scale>
          <a:sx n="129" d="100"/>
          <a:sy n="129" d="100"/>
        </p:scale>
        <p:origin x="14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24A0-9EE7-D845-8BAC-4A2A98F6D4D4}" type="datetimeFigureOut">
              <a:rPr lang="ru-RU" smtClean="0"/>
              <a:t>01.10.17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65C4-5D22-CD4D-8BE3-80968690A2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5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24A0-9EE7-D845-8BAC-4A2A98F6D4D4}" type="datetimeFigureOut">
              <a:rPr lang="ru-RU" smtClean="0"/>
              <a:t>01.10.17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65C4-5D22-CD4D-8BE3-80968690A2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718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24A0-9EE7-D845-8BAC-4A2A98F6D4D4}" type="datetimeFigureOut">
              <a:rPr lang="ru-RU" smtClean="0"/>
              <a:t>01.10.17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65C4-5D22-CD4D-8BE3-80968690A2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43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24A0-9EE7-D845-8BAC-4A2A98F6D4D4}" type="datetimeFigureOut">
              <a:rPr lang="ru-RU" smtClean="0"/>
              <a:t>01.10.17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65C4-5D22-CD4D-8BE3-80968690A2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636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24A0-9EE7-D845-8BAC-4A2A98F6D4D4}" type="datetimeFigureOut">
              <a:rPr lang="ru-RU" smtClean="0"/>
              <a:t>01.10.17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65C4-5D22-CD4D-8BE3-80968690A2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15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24A0-9EE7-D845-8BAC-4A2A98F6D4D4}" type="datetimeFigureOut">
              <a:rPr lang="ru-RU" smtClean="0"/>
              <a:t>01.10.17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65C4-5D22-CD4D-8BE3-80968690A2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5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24A0-9EE7-D845-8BAC-4A2A98F6D4D4}" type="datetimeFigureOut">
              <a:rPr lang="ru-RU" smtClean="0"/>
              <a:t>01.10.17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65C4-5D22-CD4D-8BE3-80968690A2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48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24A0-9EE7-D845-8BAC-4A2A98F6D4D4}" type="datetimeFigureOut">
              <a:rPr lang="ru-RU" smtClean="0"/>
              <a:t>01.10.17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65C4-5D22-CD4D-8BE3-80968690A2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39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24A0-9EE7-D845-8BAC-4A2A98F6D4D4}" type="datetimeFigureOut">
              <a:rPr lang="ru-RU" smtClean="0"/>
              <a:t>01.10.17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65C4-5D22-CD4D-8BE3-80968690A2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58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24A0-9EE7-D845-8BAC-4A2A98F6D4D4}" type="datetimeFigureOut">
              <a:rPr lang="ru-RU" smtClean="0"/>
              <a:t>01.10.17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65C4-5D22-CD4D-8BE3-80968690A2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80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24A0-9EE7-D845-8BAC-4A2A98F6D4D4}" type="datetimeFigureOut">
              <a:rPr lang="ru-RU" smtClean="0"/>
              <a:t>01.10.17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65C4-5D22-CD4D-8BE3-80968690A2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89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924A0-9EE7-D845-8BAC-4A2A98F6D4D4}" type="datetimeFigureOut">
              <a:rPr lang="ru-RU" smtClean="0"/>
              <a:t>01.10.17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365C4-5D22-CD4D-8BE3-80968690A2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47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7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784600" cy="38481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Impact" charset="0"/>
                <a:ea typeface="Impact" charset="0"/>
                <a:cs typeface="Impact" charset="0"/>
              </a:rPr>
              <a:t>НСО</a:t>
            </a:r>
            <a:endParaRPr lang="ru-RU" dirty="0"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Научное студенческое общество</a:t>
            </a:r>
            <a:endParaRPr lang="ru-RU" dirty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964" y="6146375"/>
            <a:ext cx="1717813" cy="441060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026" y="6086741"/>
            <a:ext cx="578339" cy="57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40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784600" cy="38481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993900" y="-1064511"/>
            <a:ext cx="7772400" cy="2387600"/>
          </a:xfrm>
        </p:spPr>
        <p:txBody>
          <a:bodyPr/>
          <a:lstStyle/>
          <a:p>
            <a:r>
              <a:rPr lang="ru-RU" dirty="0" smtClean="0">
                <a:latin typeface="Impact" charset="0"/>
                <a:ea typeface="Impact" charset="0"/>
                <a:cs typeface="Impact" charset="0"/>
              </a:rPr>
              <a:t>Кому</a:t>
            </a:r>
            <a:r>
              <a:rPr lang="ru-RU" dirty="0" smtClean="0">
                <a:latin typeface="Impact" charset="0"/>
                <a:ea typeface="Impact" charset="0"/>
                <a:cs typeface="Impact" charset="0"/>
              </a:rPr>
              <a:t>?</a:t>
            </a:r>
            <a:endParaRPr lang="ru-RU" dirty="0"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309951"/>
            <a:ext cx="6858000" cy="1655762"/>
          </a:xfrm>
        </p:spPr>
        <p:txBody>
          <a:bodyPr/>
          <a:lstStyle/>
          <a:p>
            <a:pPr marL="342900" indent="-342900" algn="l">
              <a:buFont typeface="Arial" charset="0"/>
              <a:buChar char="•"/>
            </a:pPr>
            <a:r>
              <a:rPr lang="ru-RU" dirty="0" smtClean="0"/>
              <a:t>Студентам</a:t>
            </a:r>
          </a:p>
          <a:p>
            <a:pPr marL="342900" indent="-342900" algn="l">
              <a:buFont typeface="Arial" charset="0"/>
              <a:buChar char="•"/>
            </a:pPr>
            <a:r>
              <a:rPr lang="ru-RU" dirty="0" smtClean="0"/>
              <a:t>Аспирантам</a:t>
            </a:r>
          </a:p>
          <a:p>
            <a:pPr marL="342900" indent="-342900" algn="l">
              <a:buFont typeface="Arial" charset="0"/>
              <a:buChar char="•"/>
            </a:pPr>
            <a:r>
              <a:rPr lang="ru-RU" dirty="0" smtClean="0"/>
              <a:t>лично тебе</a:t>
            </a:r>
            <a:endParaRPr lang="ru-RU" dirty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964" y="6146375"/>
            <a:ext cx="1717813" cy="441060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026" y="6086741"/>
            <a:ext cx="578339" cy="57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1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96760" y="-1273233"/>
            <a:ext cx="7772400" cy="2387600"/>
          </a:xfrm>
        </p:spPr>
        <p:txBody>
          <a:bodyPr/>
          <a:lstStyle/>
          <a:p>
            <a:r>
              <a:rPr lang="ru-RU" dirty="0" smtClean="0">
                <a:latin typeface="Impact" charset="0"/>
                <a:ea typeface="Impact" charset="0"/>
                <a:cs typeface="Impact" charset="0"/>
              </a:rPr>
              <a:t>Кто мы</a:t>
            </a:r>
            <a:r>
              <a:rPr lang="ru-RU" dirty="0" smtClean="0">
                <a:latin typeface="Impact" charset="0"/>
                <a:ea typeface="Impact" charset="0"/>
                <a:cs typeface="Impact" charset="0"/>
              </a:rPr>
              <a:t>?</a:t>
            </a:r>
            <a:endParaRPr lang="ru-RU" dirty="0"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8" name="Изображение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46"/>
          <a:stretch/>
        </p:blipFill>
        <p:spPr>
          <a:xfrm>
            <a:off x="0" y="0"/>
            <a:ext cx="4846211" cy="6086741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512" y="1404226"/>
            <a:ext cx="3308903" cy="4682515"/>
          </a:xfrm>
          <a:prstGeom prst="roundRect">
            <a:avLst>
              <a:gd name="adj" fmla="val 0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65100" prst="coolSlant"/>
            <a:contourClr>
              <a:srgbClr val="969696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9909313" y="14709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234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784600" cy="38481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463274" y="-1004877"/>
            <a:ext cx="7772400" cy="2387600"/>
          </a:xfrm>
        </p:spPr>
        <p:txBody>
          <a:bodyPr/>
          <a:lstStyle/>
          <a:p>
            <a:r>
              <a:rPr lang="ru-RU" smtClean="0">
                <a:latin typeface="Impact" charset="0"/>
                <a:ea typeface="Impact" charset="0"/>
                <a:cs typeface="Impact" charset="0"/>
              </a:rPr>
              <a:t>Что мы делаем</a:t>
            </a:r>
            <a:r>
              <a:rPr lang="ru-RU" smtClean="0">
                <a:latin typeface="Impact" charset="0"/>
                <a:ea typeface="Impact" charset="0"/>
                <a:cs typeface="Impact" charset="0"/>
              </a:rPr>
              <a:t>?</a:t>
            </a:r>
            <a:endParaRPr lang="ru-RU" dirty="0"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1888435"/>
            <a:ext cx="6858000" cy="3538330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charset="0"/>
              <a:buChar char="•"/>
            </a:pPr>
            <a:r>
              <a:rPr lang="ru-RU" dirty="0" smtClean="0"/>
              <a:t>Творим </a:t>
            </a:r>
            <a:r>
              <a:rPr lang="ru-RU" smtClean="0"/>
              <a:t>настоящую студенческую науку</a:t>
            </a:r>
          </a:p>
          <a:p>
            <a:pPr marL="342900" indent="-342900" algn="l">
              <a:buFont typeface="Arial" charset="0"/>
              <a:buChar char="•"/>
            </a:pPr>
            <a:r>
              <a:rPr lang="ru-RU" dirty="0" smtClean="0"/>
              <a:t>Проводим лекции, факультативы, мастер-классы</a:t>
            </a:r>
          </a:p>
          <a:p>
            <a:pPr marL="342900" indent="-342900" algn="l">
              <a:buFont typeface="Arial" charset="0"/>
              <a:buChar char="•"/>
            </a:pPr>
            <a:r>
              <a:rPr lang="ru-RU" dirty="0" smtClean="0"/>
              <a:t>Способствуем публикации совместных статей и поиску научных контактов</a:t>
            </a:r>
          </a:p>
          <a:p>
            <a:pPr marL="342900" indent="-342900" algn="l">
              <a:buFont typeface="Arial" charset="0"/>
              <a:buChar char="•"/>
            </a:pPr>
            <a:r>
              <a:rPr lang="ru-RU" dirty="0" smtClean="0"/>
              <a:t>Организуем исследовательские группы</a:t>
            </a:r>
            <a:endParaRPr lang="ru-RU" dirty="0"/>
          </a:p>
          <a:p>
            <a:pPr marL="342900" indent="-342900" algn="l">
              <a:buFont typeface="Arial" charset="0"/>
              <a:buChar char="•"/>
            </a:pPr>
            <a:r>
              <a:rPr lang="ru-RU" dirty="0" smtClean="0"/>
              <a:t>Способствуем проведению конференций и мероприятий</a:t>
            </a:r>
          </a:p>
          <a:p>
            <a:pPr marL="342900" indent="-342900" algn="l">
              <a:buFont typeface="Arial" charset="0"/>
              <a:buChar char="•"/>
            </a:pPr>
            <a:r>
              <a:rPr lang="ru-RU" dirty="0" smtClean="0"/>
              <a:t>Пишем научно-популярные статьи для изданий</a:t>
            </a:r>
          </a:p>
          <a:p>
            <a:pPr marL="342900" indent="-342900" algn="l">
              <a:buFont typeface="Arial" charset="0"/>
              <a:buChar char="•"/>
            </a:pPr>
            <a:r>
              <a:rPr lang="ru-RU" dirty="0" smtClean="0"/>
              <a:t>Проводим конкурсные мероприятия</a:t>
            </a:r>
            <a:endParaRPr lang="ru-RU" dirty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964" y="6146375"/>
            <a:ext cx="1717813" cy="441060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026" y="6086741"/>
            <a:ext cx="578339" cy="57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8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784600" cy="38481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997766" y="-945242"/>
            <a:ext cx="9040744" cy="2387600"/>
          </a:xfrm>
        </p:spPr>
        <p:txBody>
          <a:bodyPr/>
          <a:lstStyle/>
          <a:p>
            <a:r>
              <a:rPr lang="ru-RU" smtClean="0">
                <a:latin typeface="Impact" charset="0"/>
                <a:ea typeface="Impact" charset="0"/>
                <a:cs typeface="Impact" charset="0"/>
              </a:rPr>
              <a:t>Есть идеи?</a:t>
            </a:r>
            <a:endParaRPr lang="ru-RU" dirty="0"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50504" y="3205118"/>
            <a:ext cx="6858000" cy="3116814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Вступайте в </a:t>
            </a:r>
            <a:r>
              <a:rPr lang="ru-RU" smtClean="0"/>
              <a:t>НСО!</a:t>
            </a:r>
            <a:endParaRPr lang="ru-RU" dirty="0" smtClean="0"/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789" y="0"/>
            <a:ext cx="4846211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5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784600" cy="38481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997766" y="-945242"/>
            <a:ext cx="9040744" cy="2387600"/>
          </a:xfrm>
        </p:spPr>
        <p:txBody>
          <a:bodyPr/>
          <a:lstStyle/>
          <a:p>
            <a:r>
              <a:rPr lang="ru-RU" dirty="0" smtClean="0">
                <a:latin typeface="Impact" charset="0"/>
                <a:ea typeface="Impact" charset="0"/>
                <a:cs typeface="Impact" charset="0"/>
              </a:rPr>
              <a:t>Нет идей?</a:t>
            </a:r>
            <a:endParaRPr lang="ru-RU" dirty="0"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42391" y="2387600"/>
            <a:ext cx="6858000" cy="3116814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Узнайте, чем занимаются другие члены НСО и какие есть научные группы </a:t>
            </a:r>
            <a:r>
              <a:rPr lang="ru-RU" dirty="0" smtClean="0"/>
              <a:t>по адресу</a:t>
            </a:r>
            <a:endParaRPr lang="ru-RU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1984789" y="3651999"/>
            <a:ext cx="5058189" cy="114134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/>
              <a:t>http://</a:t>
            </a:r>
            <a:r>
              <a:rPr lang="en-US" sz="3600" dirty="0" err="1" smtClean="0"/>
              <a:t>nso-research.ml</a:t>
            </a:r>
            <a:endParaRPr lang="ru-RU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2483487" y="5396948"/>
            <a:ext cx="4060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Присоединяйтесь </a:t>
            </a:r>
            <a:r>
              <a:rPr lang="ru-RU" smtClean="0"/>
              <a:t>и исследуйте с нами!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74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784600" cy="38481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56590" y="1248506"/>
            <a:ext cx="8408506" cy="337930"/>
          </a:xfrm>
        </p:spPr>
        <p:txBody>
          <a:bodyPr>
            <a:noAutofit/>
          </a:bodyPr>
          <a:lstStyle/>
          <a:p>
            <a:pPr algn="l"/>
            <a:r>
              <a:rPr lang="ru-RU" sz="4000" dirty="0" smtClean="0">
                <a:latin typeface="Impact" charset="0"/>
                <a:ea typeface="Impact" charset="0"/>
                <a:cs typeface="Impact" charset="0"/>
              </a:rPr>
              <a:t>Факультатив </a:t>
            </a:r>
            <a:br>
              <a:rPr lang="ru-RU" sz="4000" dirty="0" smtClean="0">
                <a:latin typeface="Impact" charset="0"/>
                <a:ea typeface="Impact" charset="0"/>
                <a:cs typeface="Impact" charset="0"/>
              </a:rPr>
            </a:br>
            <a:r>
              <a:rPr lang="ru-RU" sz="4000" dirty="0" smtClean="0">
                <a:latin typeface="Impact" charset="0"/>
                <a:ea typeface="Impact" charset="0"/>
                <a:cs typeface="Impact" charset="0"/>
              </a:rPr>
              <a:t>«Введение в научную работу»</a:t>
            </a:r>
            <a:endParaRPr lang="ru-RU" sz="4000" dirty="0"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074240" y="2361372"/>
            <a:ext cx="5058189" cy="114134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/>
              <a:t>ВО 2 СЕМЕСТРЕ</a:t>
            </a:r>
            <a:endParaRPr lang="ru-RU" sz="3600" dirty="0"/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799" y="4277651"/>
            <a:ext cx="2727070" cy="179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94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784600" cy="3848100"/>
          </a:xfrm>
          <a:prstGeom prst="rect">
            <a:avLst/>
          </a:prstGeom>
        </p:spPr>
      </p:pic>
      <p:sp>
        <p:nvSpPr>
          <p:cNvPr id="6" name="Заголовок 1"/>
          <p:cNvSpPr>
            <a:spLocks noGrp="1"/>
          </p:cNvSpPr>
          <p:nvPr>
            <p:ph type="ctrTitle"/>
          </p:nvPr>
        </p:nvSpPr>
        <p:spPr>
          <a:xfrm>
            <a:off x="-1480931" y="-829227"/>
            <a:ext cx="9040744" cy="2387600"/>
          </a:xfrm>
        </p:spPr>
        <p:txBody>
          <a:bodyPr/>
          <a:lstStyle/>
          <a:p>
            <a:r>
              <a:rPr lang="ru-RU" dirty="0" smtClean="0">
                <a:latin typeface="Impact" charset="0"/>
                <a:ea typeface="Impact" charset="0"/>
                <a:cs typeface="Impact" charset="0"/>
              </a:rPr>
              <a:t>Мы </a:t>
            </a:r>
            <a:r>
              <a:rPr lang="ru-RU" smtClean="0">
                <a:latin typeface="Impact" charset="0"/>
                <a:ea typeface="Impact" charset="0"/>
                <a:cs typeface="Impact" charset="0"/>
              </a:rPr>
              <a:t>на связи!</a:t>
            </a:r>
            <a:endParaRPr lang="ru-RU" dirty="0"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058" y="2129183"/>
            <a:ext cx="4959889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47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784600" cy="38481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815010" y="-1014816"/>
            <a:ext cx="9040744" cy="2387600"/>
          </a:xfrm>
        </p:spPr>
        <p:txBody>
          <a:bodyPr/>
          <a:lstStyle/>
          <a:p>
            <a:r>
              <a:rPr lang="ru-RU" smtClean="0">
                <a:latin typeface="Impact" charset="0"/>
                <a:ea typeface="Impact" charset="0"/>
                <a:cs typeface="Impact" charset="0"/>
              </a:rPr>
              <a:t>Расскажите о себе</a:t>
            </a:r>
            <a:endParaRPr lang="ru-RU" dirty="0"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57399" y="2993887"/>
            <a:ext cx="6858000" cy="3116814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Беседа для 1 курса в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84789" y="3651999"/>
            <a:ext cx="5058189" cy="114134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http://join-</a:t>
            </a:r>
            <a:r>
              <a:rPr lang="en-US" sz="3600" dirty="0" err="1" smtClean="0"/>
              <a:t>nso.tk</a:t>
            </a:r>
            <a:endParaRPr lang="ru-RU" sz="3600" dirty="0"/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980" y="2858012"/>
            <a:ext cx="18415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5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696</TotalTime>
  <Words>103</Words>
  <Application>Microsoft Macintosh PowerPoint</Application>
  <PresentationFormat>Экран (4:3)</PresentationFormat>
  <Paragraphs>27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Impact</vt:lpstr>
      <vt:lpstr>Arial</vt:lpstr>
      <vt:lpstr>Тема Office</vt:lpstr>
      <vt:lpstr>НСО</vt:lpstr>
      <vt:lpstr>Кому?</vt:lpstr>
      <vt:lpstr>Кто мы?</vt:lpstr>
      <vt:lpstr>Что мы делаем?</vt:lpstr>
      <vt:lpstr>Есть идеи?</vt:lpstr>
      <vt:lpstr>Нет идей?</vt:lpstr>
      <vt:lpstr>Факультатив  «Введение в научную работу»</vt:lpstr>
      <vt:lpstr>Мы на связи!</vt:lpstr>
      <vt:lpstr>Расскажите о себе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гЛЕБ Ласьков</dc:creator>
  <cp:lastModifiedBy>гЛЕБ Ласьков</cp:lastModifiedBy>
  <cp:revision>8</cp:revision>
  <dcterms:created xsi:type="dcterms:W3CDTF">2017-09-30T19:01:04Z</dcterms:created>
  <dcterms:modified xsi:type="dcterms:W3CDTF">2017-10-01T18:58:11Z</dcterms:modified>
</cp:coreProperties>
</file>