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313" r:id="rId5"/>
    <p:sldId id="311" r:id="rId6"/>
    <p:sldId id="312" r:id="rId7"/>
    <p:sldId id="314" r:id="rId8"/>
    <p:sldId id="315" r:id="rId9"/>
    <p:sldId id="278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Rockwell Extra Bold" panose="02060903040505020403" pitchFamily="18" charset="0"/>
      <p:bold r:id="rId16"/>
    </p:embeddedFont>
    <p:embeddedFont>
      <p:font typeface="Script MT Bold" panose="03040602040607080904" pitchFamily="66" charset="0"/>
      <p:bold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0E2867E-AF4B-45A0-BFDD-AA91690D90E7}">
          <p14:sldIdLst>
            <p14:sldId id="256"/>
            <p14:sldId id="257"/>
            <p14:sldId id="258"/>
            <p14:sldId id="313"/>
            <p14:sldId id="311"/>
            <p14:sldId id="312"/>
            <p14:sldId id="314"/>
            <p14:sldId id="31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0EA1E-A179-4CF5-B0F6-7C81845CAA8B}">
  <a:tblStyle styleId="{C7E0EA1E-A179-4CF5-B0F6-7C81845CAA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5606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26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d86ff3bbe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d86ff3bbe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89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0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8d86ff3bbe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8d86ff3bbe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0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avLst/>
            <a:gdLst/>
            <a:ahLst/>
            <a:cxnLst/>
            <a:rect l="l" t="t" r="r" b="b"/>
            <a:pathLst>
              <a:path w="282858" h="70881" extrusionOk="0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10800000" flipH="1">
            <a:off x="196876" y="18"/>
            <a:ext cx="2637197" cy="681282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 hasCustomPrompt="1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6" r:id="rId8"/>
    <p:sldLayoutId id="2147483667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355484" y="24462"/>
            <a:ext cx="4487400" cy="2030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cript MT Bold" panose="03040602040607080904" pitchFamily="66" charset="0"/>
              </a:rPr>
              <a:t/>
            </a:r>
            <a:br>
              <a:rPr lang="en-US" dirty="0">
                <a:latin typeface="Script MT Bold" panose="03040602040607080904" pitchFamily="66" charset="0"/>
              </a:rPr>
            </a:br>
            <a:r>
              <a:rPr lang="en-US" dirty="0" err="1">
                <a:latin typeface="Script MT Bold" panose="03040602040607080904" pitchFamily="66" charset="0"/>
              </a:rPr>
              <a:t>Kelompok</a:t>
            </a:r>
            <a:r>
              <a:rPr lang="en-US" dirty="0">
                <a:latin typeface="Script MT Bold" panose="03040602040607080904" pitchFamily="66" charset="0"/>
              </a:rPr>
              <a:t> 9</a:t>
            </a:r>
            <a:endParaRPr dirty="0">
              <a:latin typeface="Script MT Bold" panose="03040602040607080904" pitchFamily="66" charset="0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187914" y="2044899"/>
            <a:ext cx="4735480" cy="1772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Nama Kelompok: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Amelia Angelita Silalahi                         (201402128)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Alessandro Radit Hasiholan Siburian (201402095)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Mas Guru                                                 (201402026)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Lasma Ria Manalu                                  (201402080)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Yericho Natanael                                    (201402092)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53B5C"/>
                </a:solidFill>
              </a:rPr>
              <a:t>Latar Belakang</a:t>
            </a:r>
            <a:endParaRPr dirty="0">
              <a:solidFill>
                <a:srgbClr val="053B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3"/>
          <p:cNvSpPr txBox="1">
            <a:spLocks noGrp="1"/>
          </p:cNvSpPr>
          <p:nvPr>
            <p:ph type="body" idx="1"/>
          </p:nvPr>
        </p:nvSpPr>
        <p:spPr>
          <a:xfrm>
            <a:off x="809988" y="1250132"/>
            <a:ext cx="7940605" cy="3736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Infinity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diambil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bahasa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inggris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terbatas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Kata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dibilang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mempresentasikan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sangat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saja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masih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alam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belum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pernah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sebelumnya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mungkin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saja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terbatas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sekali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seperti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gunung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danau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pantai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air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sebagainya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Dari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banyaknya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Indonesia,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Masyarakat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faktor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Meningkatkan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Masyarakat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Memajukan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Kepariwisataan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khususnya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Menghilangkan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perspektif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masyarakat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tempat-tempat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pariwisata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dikunjungi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Indonesia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transportasi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kurang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memadai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biaya</a:t>
            </a: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mahal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D" sz="1400" dirty="0"/>
          </a:p>
        </p:txBody>
      </p:sp>
      <p:grpSp>
        <p:nvGrpSpPr>
          <p:cNvPr id="458" name="Google Shape;458;p33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459" name="Google Shape;459;p3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821556" y="1339703"/>
            <a:ext cx="3798900" cy="1943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ckwell Extra Bold" panose="02060903040505020403" pitchFamily="18" charset="0"/>
              </a:rPr>
              <a:t>Fitur-Fitur yang </a:t>
            </a:r>
            <a:r>
              <a:rPr lang="en-US" dirty="0" err="1">
                <a:latin typeface="Rockwell Extra Bold" panose="02060903040505020403" pitchFamily="18" charset="0"/>
              </a:rPr>
              <a:t>Digunakan</a:t>
            </a:r>
            <a:endParaRPr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46;p54">
            <a:extLst>
              <a:ext uri="{FF2B5EF4-FFF2-40B4-BE49-F238E27FC236}">
                <a16:creationId xmlns:a16="http://schemas.microsoft.com/office/drawing/2014/main" xmlns="" id="{6DCC4346-D381-4DFD-9421-4B14EE753A89}"/>
              </a:ext>
            </a:extLst>
          </p:cNvPr>
          <p:cNvSpPr/>
          <p:nvPr/>
        </p:nvSpPr>
        <p:spPr>
          <a:xfrm rot="5400000">
            <a:off x="718362" y="881534"/>
            <a:ext cx="1407000" cy="2861400"/>
          </a:xfrm>
          <a:prstGeom prst="round2SameRect">
            <a:avLst>
              <a:gd name="adj1" fmla="val 10879"/>
              <a:gd name="adj2" fmla="val 0"/>
            </a:avLst>
          </a:pr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60A713AA-F1AA-4547-87E4-A4210529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61" y="417442"/>
            <a:ext cx="8209722" cy="4253949"/>
          </a:xfrm>
        </p:spPr>
        <p:txBody>
          <a:bodyPr/>
          <a:lstStyle/>
          <a:p>
            <a:endParaRPr lang="en-ID" dirty="0"/>
          </a:p>
        </p:txBody>
      </p:sp>
      <p:grpSp>
        <p:nvGrpSpPr>
          <p:cNvPr id="13" name="Google Shape;1662;p54">
            <a:extLst>
              <a:ext uri="{FF2B5EF4-FFF2-40B4-BE49-F238E27FC236}">
                <a16:creationId xmlns:a16="http://schemas.microsoft.com/office/drawing/2014/main" xmlns="" id="{E9D51B04-0043-42B7-8B35-739DCC7425F8}"/>
              </a:ext>
            </a:extLst>
          </p:cNvPr>
          <p:cNvGrpSpPr/>
          <p:nvPr/>
        </p:nvGrpSpPr>
        <p:grpSpPr>
          <a:xfrm>
            <a:off x="4339101" y="665921"/>
            <a:ext cx="3970012" cy="3657599"/>
            <a:chOff x="3580725" y="2020075"/>
            <a:chExt cx="1344925" cy="1786275"/>
          </a:xfrm>
        </p:grpSpPr>
        <p:sp>
          <p:nvSpPr>
            <p:cNvPr id="15" name="Google Shape;1663;p54">
              <a:extLst>
                <a:ext uri="{FF2B5EF4-FFF2-40B4-BE49-F238E27FC236}">
                  <a16:creationId xmlns:a16="http://schemas.microsoft.com/office/drawing/2014/main" xmlns="" id="{96A9F6E1-CBE1-46C2-9256-0E305D65A8AA}"/>
                </a:ext>
              </a:extLst>
            </p:cNvPr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4;p54">
              <a:extLst>
                <a:ext uri="{FF2B5EF4-FFF2-40B4-BE49-F238E27FC236}">
                  <a16:creationId xmlns:a16="http://schemas.microsoft.com/office/drawing/2014/main" xmlns="" id="{F07A86DA-0B93-467F-BF2C-6A1B0884C27B}"/>
                </a:ext>
              </a:extLst>
            </p:cNvPr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5;p54">
              <a:extLst>
                <a:ext uri="{FF2B5EF4-FFF2-40B4-BE49-F238E27FC236}">
                  <a16:creationId xmlns:a16="http://schemas.microsoft.com/office/drawing/2014/main" xmlns="" id="{A4700AAA-7F94-4DB0-B2A7-4A7B523A4D14}"/>
                </a:ext>
              </a:extLst>
            </p:cNvPr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6;p54">
              <a:extLst>
                <a:ext uri="{FF2B5EF4-FFF2-40B4-BE49-F238E27FC236}">
                  <a16:creationId xmlns:a16="http://schemas.microsoft.com/office/drawing/2014/main" xmlns="" id="{044A75FA-8895-4B78-A70E-4561971815C4}"/>
                </a:ext>
              </a:extLst>
            </p:cNvPr>
            <p:cNvSpPr/>
            <p:nvPr/>
          </p:nvSpPr>
          <p:spPr>
            <a:xfrm>
              <a:off x="4193750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7;p54">
              <a:extLst>
                <a:ext uri="{FF2B5EF4-FFF2-40B4-BE49-F238E27FC236}">
                  <a16:creationId xmlns:a16="http://schemas.microsoft.com/office/drawing/2014/main" xmlns="" id="{7DBB0786-D50D-452B-9156-9BFE6DE263F3}"/>
                </a:ext>
              </a:extLst>
            </p:cNvPr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680;p54">
            <a:extLst>
              <a:ext uri="{FF2B5EF4-FFF2-40B4-BE49-F238E27FC236}">
                <a16:creationId xmlns:a16="http://schemas.microsoft.com/office/drawing/2014/main" xmlns="" id="{07EE671B-CABE-4F83-AEF7-459EF5373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351" y="1705581"/>
            <a:ext cx="2433021" cy="1213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Fitur </a:t>
            </a:r>
            <a:r>
              <a:rPr lang="en-US" sz="1800" dirty="0" err="1"/>
              <a:t>Validasi</a:t>
            </a:r>
            <a:r>
              <a:rPr lang="en-US" sz="1800" dirty="0"/>
              <a:t> Register/Login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852573B-9F68-488C-B835-11C6FDA1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40" y="866925"/>
            <a:ext cx="3368586" cy="30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56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xmlns="" id="{E6CFBBF7-CB6D-473F-90B8-328BBB69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6302" y="833550"/>
            <a:ext cx="7708800" cy="572700"/>
          </a:xfrm>
        </p:spPr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Pencarian</a:t>
            </a:r>
            <a:endParaRPr lang="en-ID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xmlns="" id="{782AB250-E7A9-4F36-896C-B8E33C2EE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xmlns="" id="{C6745BDC-5E2F-4CD3-879A-164C42FEECA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xmlns="" id="{7C662969-D717-42C6-9D76-B1A6EB50296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xmlns="" id="{BDA4DA5B-A2D9-451D-98C4-3F14215BD91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8" name="Subtitle 47">
            <a:extLst>
              <a:ext uri="{FF2B5EF4-FFF2-40B4-BE49-F238E27FC236}">
                <a16:creationId xmlns:a16="http://schemas.microsoft.com/office/drawing/2014/main" xmlns="" id="{4D2695BD-E9F4-4B48-9438-D974693DBC8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90609FB8-C324-4F36-990F-95AC1D73EF2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CB13240B-FCDB-4BCA-8883-C08C8EA7B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4" t="30714" r="80" b="24996"/>
          <a:stretch/>
        </p:blipFill>
        <p:spPr>
          <a:xfrm>
            <a:off x="2804596" y="1719470"/>
            <a:ext cx="5519584" cy="8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700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xmlns="" id="{E6CFBBF7-CB6D-473F-90B8-328BBB69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6302" y="833550"/>
            <a:ext cx="7708800" cy="572700"/>
          </a:xfrm>
        </p:spPr>
        <p:txBody>
          <a:bodyPr/>
          <a:lstStyle/>
          <a:p>
            <a:r>
              <a:rPr lang="en-US" dirty="0"/>
              <a:t>Fitur Pagination</a:t>
            </a:r>
            <a:endParaRPr lang="en-ID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xmlns="" id="{782AB250-E7A9-4F36-896C-B8E33C2EE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xmlns="" id="{C6745BDC-5E2F-4CD3-879A-164C42FEECA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xmlns="" id="{7C662969-D717-42C6-9D76-B1A6EB50296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90609FB8-C324-4F36-990F-95AC1D73EF2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xmlns="" id="{BDA4DA5B-A2D9-451D-98C4-3F14215BD91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8" name="Subtitle 47">
            <a:extLst>
              <a:ext uri="{FF2B5EF4-FFF2-40B4-BE49-F238E27FC236}">
                <a16:creationId xmlns:a16="http://schemas.microsoft.com/office/drawing/2014/main" xmlns="" id="{4D2695BD-E9F4-4B48-9438-D974693DBC8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8B8BDB-87D4-44F3-AC51-9352B9C18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237" t="50066" r="24203" b="-66"/>
          <a:stretch/>
        </p:blipFill>
        <p:spPr>
          <a:xfrm>
            <a:off x="409898" y="1657295"/>
            <a:ext cx="8324180" cy="6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10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50E4B942-969E-4AF3-A6ED-00073161546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18647" y="4339774"/>
            <a:ext cx="1529100" cy="475237"/>
          </a:xfrm>
        </p:spPr>
        <p:txBody>
          <a:bodyPr/>
          <a:lstStyle/>
          <a:p>
            <a:pPr algn="ctr"/>
            <a:r>
              <a:rPr lang="en-US" dirty="0"/>
              <a:t>Admin</a:t>
            </a:r>
            <a:endParaRPr lang="en-ID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21734F5D-A827-481F-8098-27EA8EE2FAA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625165" y="4339774"/>
            <a:ext cx="1529100" cy="639900"/>
          </a:xfrm>
        </p:spPr>
        <p:txBody>
          <a:bodyPr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B71A715-73A9-4B1B-BC41-78EDA689764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46043" y="276060"/>
            <a:ext cx="7780432" cy="568766"/>
          </a:xfrm>
        </p:spPr>
        <p:txBody>
          <a:bodyPr/>
          <a:lstStyle/>
          <a:p>
            <a:pPr algn="ctr"/>
            <a:r>
              <a:rPr lang="en-US" sz="2400" dirty="0"/>
              <a:t>Fitur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endParaRPr lang="en-ID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E541562-916E-4D9E-BC49-3D63E452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32" y="974035"/>
            <a:ext cx="2596557" cy="3336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F54C062-357C-4705-9D44-429F3CB0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37" y="974035"/>
            <a:ext cx="2596557" cy="33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40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C969965-2540-43D4-86D4-845BA893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Hashing Password</a:t>
            </a:r>
            <a:endParaRPr lang="en-ID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20562E3F-E923-4AFB-8CE6-A89F2EFA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25" y="1202636"/>
            <a:ext cx="7708800" cy="364766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8E03B1F-2CEE-4ABE-88C7-A2281AE02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3" t="32841"/>
          <a:stretch/>
        </p:blipFill>
        <p:spPr>
          <a:xfrm>
            <a:off x="790086" y="1202636"/>
            <a:ext cx="7563678" cy="30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51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54"/>
          <p:cNvGrpSpPr/>
          <p:nvPr/>
        </p:nvGrpSpPr>
        <p:grpSpPr>
          <a:xfrm rot="1398551" flipH="1">
            <a:off x="1486968" y="531954"/>
            <a:ext cx="1522160" cy="1254196"/>
            <a:chOff x="698956" y="6526827"/>
            <a:chExt cx="1522132" cy="1254173"/>
          </a:xfrm>
        </p:grpSpPr>
        <p:grpSp>
          <p:nvGrpSpPr>
            <p:cNvPr id="1633" name="Google Shape;1633;p54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634" name="Google Shape;1634;p54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5" name="Google Shape;1635;p54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636" name="Google Shape;1636;p54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54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54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54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640" name="Google Shape;1640;p54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1" name="Google Shape;1641;p54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642" name="Google Shape;1642;p54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54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54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54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46" name="Google Shape;1646;p54"/>
          <p:cNvSpPr/>
          <p:nvPr/>
        </p:nvSpPr>
        <p:spPr>
          <a:xfrm rot="5400000">
            <a:off x="716950" y="619600"/>
            <a:ext cx="1407000" cy="2861400"/>
          </a:xfrm>
          <a:prstGeom prst="round2SameRect">
            <a:avLst>
              <a:gd name="adj1" fmla="val 10879"/>
              <a:gd name="adj2" fmla="val 0"/>
            </a:avLst>
          </a:pr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2" name="Google Shape;1652;p54"/>
          <p:cNvGrpSpPr/>
          <p:nvPr/>
        </p:nvGrpSpPr>
        <p:grpSpPr>
          <a:xfrm>
            <a:off x="3717236" y="585278"/>
            <a:ext cx="5088834" cy="3976783"/>
            <a:chOff x="238125" y="1676700"/>
            <a:chExt cx="2045650" cy="1779275"/>
          </a:xfrm>
        </p:grpSpPr>
        <p:sp>
          <p:nvSpPr>
            <p:cNvPr id="1653" name="Google Shape;1653;p54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4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9" name="Google Shape;1679;p54"/>
          <p:cNvSpPr txBox="1">
            <a:spLocks noGrp="1"/>
          </p:cNvSpPr>
          <p:nvPr>
            <p:ph type="subTitle" idx="1"/>
          </p:nvPr>
        </p:nvSpPr>
        <p:spPr>
          <a:xfrm>
            <a:off x="74429" y="2840575"/>
            <a:ext cx="4125230" cy="230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Nama database yang kami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gunakan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halaman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kelompok9b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latin typeface="+mj-lt"/>
            </a:endParaRPr>
          </a:p>
        </p:txBody>
      </p:sp>
      <p:sp>
        <p:nvSpPr>
          <p:cNvPr id="1680" name="Google Shape;1680;p54"/>
          <p:cNvSpPr txBox="1">
            <a:spLocks noGrp="1"/>
          </p:cNvSpPr>
          <p:nvPr>
            <p:ph type="title"/>
          </p:nvPr>
        </p:nvSpPr>
        <p:spPr>
          <a:xfrm>
            <a:off x="214660" y="1448408"/>
            <a:ext cx="2433021" cy="1213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Daftar Table</a:t>
            </a:r>
            <a:br>
              <a:rPr lang="en" sz="2400" dirty="0"/>
            </a:b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FBF49B-1C63-453C-A5C1-9FCC5DAC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09" y="768583"/>
            <a:ext cx="4615861" cy="25817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196</Words>
  <Application>Microsoft Office PowerPoint</Application>
  <PresentationFormat>On-screen Show (16:9)</PresentationFormat>
  <Paragraphs>25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Wingdings</vt:lpstr>
      <vt:lpstr>Arial</vt:lpstr>
      <vt:lpstr>Rockwell Extra Bold</vt:lpstr>
      <vt:lpstr>Script MT Bold</vt:lpstr>
      <vt:lpstr>Oswald</vt:lpstr>
      <vt:lpstr>Environmental Consulting by Slidesgo</vt:lpstr>
      <vt:lpstr> Kelompok 9</vt:lpstr>
      <vt:lpstr>Latar Belakang </vt:lpstr>
      <vt:lpstr>Fitur-Fitur yang Digunakan</vt:lpstr>
      <vt:lpstr>Fitur Validasi Register/Login </vt:lpstr>
      <vt:lpstr>Fitur Pencarian</vt:lpstr>
      <vt:lpstr>Fitur Pagination</vt:lpstr>
      <vt:lpstr>Fitur Hak Akses</vt:lpstr>
      <vt:lpstr>Fitur Hashing Password</vt:lpstr>
      <vt:lpstr>Daftar Table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asus</cp:lastModifiedBy>
  <cp:revision>27</cp:revision>
  <dcterms:modified xsi:type="dcterms:W3CDTF">2021-09-24T03:54:42Z</dcterms:modified>
</cp:coreProperties>
</file>