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-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8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77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58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03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872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31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172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69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0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97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578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61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135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5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033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58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A02C-2023-4065-A62E-490DCD94E03D}" type="datetimeFigureOut">
              <a:rPr lang="en-ID" smtClean="0"/>
              <a:t>25/03/2021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4A23-FC51-4BB8-8111-CC359C4C8B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87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94943D6-6DB7-4499-8A63-E9255B2E6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352" y="1819922"/>
            <a:ext cx="9144000" cy="2142478"/>
          </a:xfrm>
          <a:solidFill>
            <a:srgbClr val="00B0F0">
              <a:alpha val="38000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Nama     : Lasmaria Katrina Angelina   Nainggolan</a:t>
            </a:r>
          </a:p>
          <a:p>
            <a:r>
              <a:rPr lang="en-US" sz="3200" dirty="0"/>
              <a:t>NIM        : 201402110</a:t>
            </a:r>
          </a:p>
          <a:p>
            <a:r>
              <a:rPr lang="en-US" sz="3200" dirty="0">
                <a:solidFill>
                  <a:srgbClr val="002060"/>
                </a:solidFill>
              </a:rPr>
              <a:t>MATKUL  : PEMROGRAMAN BERORIENTASI OBJEK</a:t>
            </a:r>
            <a:endParaRPr lang="en-ID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4820-0A42-4337-BEBC-C4D08FD7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5162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overloAding</a:t>
            </a:r>
            <a:endParaRPr lang="en-ID" dirty="0">
              <a:solidFill>
                <a:srgbClr val="00206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8E4A0B-F272-4686-B87D-0934E489A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523" y="913254"/>
            <a:ext cx="3915053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  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using namespace std;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int kali(int var4, int var5)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return var4 * var5;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int kali(int var8, int var7, int var6)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10) return var8 * var7 * var6;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13)  string kali(string var4, string var5)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14)  return var4 + " Kali " + var5;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15)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16)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17)  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19)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kali(4, 5)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kali(8, 7, 6)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21)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kali("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","lima")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23)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24)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FEB72D-475D-4672-9993-DCA4A1D4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131" y="913254"/>
            <a:ext cx="5462728" cy="5823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 fontAlgn="base"/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kali( 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dibedakan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          </a:t>
            </a:r>
            <a:r>
              <a:rPr lang="en-ID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kali( ) 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parameter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 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/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panggil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      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argument yang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/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baris 19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 </a:t>
            </a:r>
            <a:r>
              <a:rPr lang="en-ID" sz="1800" dirty="0" err="1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ID" sz="18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ID" sz="18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dan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bertipe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integer.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 baris 5 – 7.</a:t>
            </a:r>
          </a:p>
          <a:p>
            <a:pPr algn="l" fontAlgn="base"/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baris 20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Kali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kali( )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dan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ketiganya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bertipe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integer.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 baris 9 – 11.</a:t>
            </a:r>
          </a:p>
          <a:p>
            <a:pPr algn="l" fontAlgn="base"/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baris 21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pemanggilan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D" sz="1800" b="1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”,”lima”)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bertipe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yang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en-ID" sz="1800" b="1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 baris 13– 15.</a:t>
            </a:r>
          </a:p>
          <a:p>
            <a:pPr algn="l" fontAlgn="base"/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Inilah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maksud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overloading,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b="0" i="0" dirty="0" err="1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180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ID" sz="1050" b="0" i="0" dirty="0">
                <a:solidFill>
                  <a:srgbClr val="27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6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373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Tw Cen MT</vt:lpstr>
      <vt:lpstr>Circuit</vt:lpstr>
      <vt:lpstr>Nama     : Lasmaria Katrina Angelina   Nainggolan NIM        : 201402110 MATKUL  : PEMROGRAMAN BERORIENTASI OBJEK</vt:lpstr>
      <vt:lpstr>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lasmaria nainggolan</dc:creator>
  <cp:lastModifiedBy>lasmaria nainggolan</cp:lastModifiedBy>
  <cp:revision>7</cp:revision>
  <dcterms:created xsi:type="dcterms:W3CDTF">2021-03-25T02:15:59Z</dcterms:created>
  <dcterms:modified xsi:type="dcterms:W3CDTF">2021-03-25T04:50:09Z</dcterms:modified>
</cp:coreProperties>
</file>