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6"/>
  </p:notesMasterIdLst>
  <p:sldIdLst>
    <p:sldId id="256" r:id="rId2"/>
    <p:sldId id="312" r:id="rId3"/>
    <p:sldId id="258" r:id="rId4"/>
    <p:sldId id="260" r:id="rId5"/>
    <p:sldId id="315" r:id="rId6"/>
    <p:sldId id="316" r:id="rId7"/>
    <p:sldId id="261" r:id="rId8"/>
    <p:sldId id="322" r:id="rId9"/>
    <p:sldId id="314" r:id="rId10"/>
    <p:sldId id="259" r:id="rId11"/>
    <p:sldId id="317" r:id="rId12"/>
    <p:sldId id="323" r:id="rId13"/>
    <p:sldId id="318" r:id="rId14"/>
    <p:sldId id="271" r:id="rId15"/>
    <p:sldId id="319" r:id="rId16"/>
    <p:sldId id="262" r:id="rId17"/>
    <p:sldId id="264" r:id="rId18"/>
    <p:sldId id="263" r:id="rId19"/>
    <p:sldId id="324" r:id="rId20"/>
    <p:sldId id="325" r:id="rId21"/>
    <p:sldId id="326" r:id="rId22"/>
    <p:sldId id="265" r:id="rId23"/>
    <p:sldId id="328" r:id="rId24"/>
    <p:sldId id="276" r:id="rId25"/>
    <p:sldId id="330" r:id="rId26"/>
    <p:sldId id="331" r:id="rId27"/>
    <p:sldId id="329" r:id="rId28"/>
    <p:sldId id="332" r:id="rId29"/>
    <p:sldId id="267" r:id="rId30"/>
    <p:sldId id="282" r:id="rId31"/>
    <p:sldId id="333" r:id="rId32"/>
    <p:sldId id="269" r:id="rId33"/>
    <p:sldId id="334" r:id="rId34"/>
    <p:sldId id="272" r:id="rId35"/>
  </p:sldIdLst>
  <p:sldSz cx="9144000" cy="5143500" type="screen16x9"/>
  <p:notesSz cx="6858000" cy="9144000"/>
  <p:embeddedFontLst>
    <p:embeddedFont>
      <p:font typeface="Lato" panose="020B0604020202020204" charset="0"/>
      <p:regular r:id="rId37"/>
      <p:bold r:id="rId38"/>
      <p:italic r:id="rId39"/>
      <p:boldItalic r:id="rId40"/>
    </p:embeddedFont>
    <p:embeddedFont>
      <p:font typeface="Nunito Light" panose="020B0604020202020204" charset="0"/>
      <p:regular r:id="rId41"/>
      <p:italic r:id="rId42"/>
    </p:embeddedFont>
    <p:embeddedFont>
      <p:font typeface="Anaheim" panose="020B0604020202020204" charset="0"/>
      <p:regular r:id="rId43"/>
      <p:bold r:id="rId44"/>
    </p:embeddedFont>
    <p:embeddedFont>
      <p:font typeface="Poppins" panose="020B0604020202020204" charset="0"/>
      <p:regular r:id="rId45"/>
      <p:bold r:id="rId46"/>
      <p:italic r:id="rId47"/>
      <p:boldItalic r:id="rId48"/>
    </p:embeddedFont>
    <p:embeddedFont>
      <p:font typeface="Lato Light" panose="020B0604020202020204" charset="0"/>
      <p:regular r:id="rId49"/>
      <p:italic r:id="rId50"/>
    </p:embeddedFont>
    <p:embeddedFont>
      <p:font typeface="PT Sans" panose="020B0604020202020204" charset="0"/>
      <p:regular r:id="rId51"/>
      <p:bold r:id="rId52"/>
      <p:italic r:id="rId53"/>
      <p:boldItalic r:id="rId54"/>
    </p:embeddedFont>
    <p:embeddedFont>
      <p:font typeface="Bebas Neue" panose="020B0604020202020204" charset="0"/>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E0D3"/>
    <a:srgbClr val="246362"/>
    <a:srgbClr val="00808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15CA0A-9DD5-46ED-BED3-43CF621B4D88}">
  <a:tblStyle styleId="{4A15CA0A-9DD5-46ED-BED3-43CF621B4D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5C6CD8B-EFA4-4EA3-BE2D-C1A16CDA05C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a:extLst>
            <a:ext uri="{FF2B5EF4-FFF2-40B4-BE49-F238E27FC236}">
              <a16:creationId xmlns:a16="http://schemas.microsoft.com/office/drawing/2014/main" id="{F2623339-83B3-CE0C-2555-9889F4316B80}"/>
            </a:ext>
          </a:extLst>
        </p:cNvPr>
        <p:cNvGrpSpPr/>
        <p:nvPr/>
      </p:nvGrpSpPr>
      <p:grpSpPr>
        <a:xfrm>
          <a:off x="0" y="0"/>
          <a:ext cx="0" cy="0"/>
          <a:chOff x="0" y="0"/>
          <a:chExt cx="0" cy="0"/>
        </a:xfrm>
      </p:grpSpPr>
      <p:sp>
        <p:nvSpPr>
          <p:cNvPr id="1299" name="Google Shape;1299;g54dda1946d_6_332:notes">
            <a:extLst>
              <a:ext uri="{FF2B5EF4-FFF2-40B4-BE49-F238E27FC236}">
                <a16:creationId xmlns:a16="http://schemas.microsoft.com/office/drawing/2014/main" id="{01252F0C-0643-10B7-6FA7-A9514B2B9D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54dda1946d_6_332:notes">
            <a:extLst>
              <a:ext uri="{FF2B5EF4-FFF2-40B4-BE49-F238E27FC236}">
                <a16:creationId xmlns:a16="http://schemas.microsoft.com/office/drawing/2014/main" id="{BD99714D-E131-F09A-5E60-4AF2F3C0F9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545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7"/>
        <p:cNvGrpSpPr/>
        <p:nvPr/>
      </p:nvGrpSpPr>
      <p:grpSpPr>
        <a:xfrm>
          <a:off x="0" y="0"/>
          <a:ext cx="0" cy="0"/>
          <a:chOff x="0" y="0"/>
          <a:chExt cx="0" cy="0"/>
        </a:xfrm>
      </p:grpSpPr>
      <p:sp>
        <p:nvSpPr>
          <p:cNvPr id="2478" name="Google Shape;2478;g1f72ba2fac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9" name="Google Shape;2479;g1f72ba2fac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1f72ba2fac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1f72ba2fac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a:extLst>
            <a:ext uri="{FF2B5EF4-FFF2-40B4-BE49-F238E27FC236}">
              <a16:creationId xmlns:a16="http://schemas.microsoft.com/office/drawing/2014/main" id="{212E7069-042B-6D6C-C7A9-2F2B982ADB0C}"/>
            </a:ext>
          </a:extLst>
        </p:cNvPr>
        <p:cNvGrpSpPr/>
        <p:nvPr/>
      </p:nvGrpSpPr>
      <p:grpSpPr>
        <a:xfrm>
          <a:off x="0" y="0"/>
          <a:ext cx="0" cy="0"/>
          <a:chOff x="0" y="0"/>
          <a:chExt cx="0" cy="0"/>
        </a:xfrm>
      </p:grpSpPr>
      <p:sp>
        <p:nvSpPr>
          <p:cNvPr id="1559" name="Google Shape;1559;g1f72ba2facf_0_48:notes">
            <a:extLst>
              <a:ext uri="{FF2B5EF4-FFF2-40B4-BE49-F238E27FC236}">
                <a16:creationId xmlns:a16="http://schemas.microsoft.com/office/drawing/2014/main" id="{FA343F54-CF53-B0B8-8EB0-770AE7C572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1f72ba2facf_0_48:notes">
            <a:extLst>
              <a:ext uri="{FF2B5EF4-FFF2-40B4-BE49-F238E27FC236}">
                <a16:creationId xmlns:a16="http://schemas.microsoft.com/office/drawing/2014/main" id="{47F97359-EEE2-F522-2DB1-1C869CA5A7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617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Google Shape;2000;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1" name="Google Shape;2001;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a:extLst>
            <a:ext uri="{FF2B5EF4-FFF2-40B4-BE49-F238E27FC236}">
              <a16:creationId xmlns:a16="http://schemas.microsoft.com/office/drawing/2014/main" id="{E851DB86-6138-E81C-639E-9B645350D028}"/>
            </a:ext>
          </a:extLst>
        </p:cNvPr>
        <p:cNvGrpSpPr/>
        <p:nvPr/>
      </p:nvGrpSpPr>
      <p:grpSpPr>
        <a:xfrm>
          <a:off x="0" y="0"/>
          <a:ext cx="0" cy="0"/>
          <a:chOff x="0" y="0"/>
          <a:chExt cx="0" cy="0"/>
        </a:xfrm>
      </p:grpSpPr>
      <p:sp>
        <p:nvSpPr>
          <p:cNvPr id="1047" name="Google Shape;1047;g14072739ea5_12_0:notes">
            <a:extLst>
              <a:ext uri="{FF2B5EF4-FFF2-40B4-BE49-F238E27FC236}">
                <a16:creationId xmlns:a16="http://schemas.microsoft.com/office/drawing/2014/main" id="{D5F125C1-A000-4A57-BEA7-DB65C78E5E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14072739ea5_12_0:notes">
            <a:extLst>
              <a:ext uri="{FF2B5EF4-FFF2-40B4-BE49-F238E27FC236}">
                <a16:creationId xmlns:a16="http://schemas.microsoft.com/office/drawing/2014/main" id="{0F819551-8635-A2BA-6287-0A16A16F5F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840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a:extLst>
            <a:ext uri="{FF2B5EF4-FFF2-40B4-BE49-F238E27FC236}">
              <a16:creationId xmlns:a16="http://schemas.microsoft.com/office/drawing/2014/main" id="{90975878-AF56-AAEE-447C-17E43E03ED73}"/>
            </a:ext>
          </a:extLst>
        </p:cNvPr>
        <p:cNvGrpSpPr/>
        <p:nvPr/>
      </p:nvGrpSpPr>
      <p:grpSpPr>
        <a:xfrm>
          <a:off x="0" y="0"/>
          <a:ext cx="0" cy="0"/>
          <a:chOff x="0" y="0"/>
          <a:chExt cx="0" cy="0"/>
        </a:xfrm>
      </p:grpSpPr>
      <p:sp>
        <p:nvSpPr>
          <p:cNvPr id="1047" name="Google Shape;1047;g14072739ea5_12_0:notes">
            <a:extLst>
              <a:ext uri="{FF2B5EF4-FFF2-40B4-BE49-F238E27FC236}">
                <a16:creationId xmlns:a16="http://schemas.microsoft.com/office/drawing/2014/main" id="{714D15B3-67B1-6E60-D606-B0E735EA15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14072739ea5_12_0:notes">
            <a:extLst>
              <a:ext uri="{FF2B5EF4-FFF2-40B4-BE49-F238E27FC236}">
                <a16:creationId xmlns:a16="http://schemas.microsoft.com/office/drawing/2014/main" id="{0F67E392-4CB8-B4FB-E4D4-147369BE67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311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d5260bdd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d5260bdd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1122674"/>
            <a:ext cx="4100400" cy="2187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424696"/>
            <a:ext cx="4100400" cy="3792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4"/>
        <p:cNvGrpSpPr/>
        <p:nvPr/>
      </p:nvGrpSpPr>
      <p:grpSpPr>
        <a:xfrm>
          <a:off x="0" y="0"/>
          <a:ext cx="0" cy="0"/>
          <a:chOff x="0" y="0"/>
          <a:chExt cx="0" cy="0"/>
        </a:xfrm>
      </p:grpSpPr>
      <p:sp>
        <p:nvSpPr>
          <p:cNvPr id="95" name="Google Shape;95;p13"/>
          <p:cNvSpPr/>
          <p:nvPr/>
        </p:nvSpPr>
        <p:spPr>
          <a:xfrm rot="-5400000">
            <a:off x="7973900" y="246170"/>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8567075" y="8021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781950" y="14004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3"/>
          <p:cNvGrpSpPr/>
          <p:nvPr/>
        </p:nvGrpSpPr>
        <p:grpSpPr>
          <a:xfrm>
            <a:off x="8670104" y="4402872"/>
            <a:ext cx="234788" cy="188409"/>
            <a:chOff x="4424582" y="1819850"/>
            <a:chExt cx="98427" cy="78984"/>
          </a:xfrm>
        </p:grpSpPr>
        <p:sp>
          <p:nvSpPr>
            <p:cNvPr id="99" name="Google Shape;99;p1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6789333">
            <a:off x="-1733103" y="1956216"/>
            <a:ext cx="2259312" cy="218976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3"/>
          <p:cNvGrpSpPr/>
          <p:nvPr/>
        </p:nvGrpSpPr>
        <p:grpSpPr>
          <a:xfrm rot="10800000">
            <a:off x="190746" y="3262197"/>
            <a:ext cx="234788" cy="188409"/>
            <a:chOff x="4424582" y="1819850"/>
            <a:chExt cx="98427" cy="78984"/>
          </a:xfrm>
        </p:grpSpPr>
        <p:sp>
          <p:nvSpPr>
            <p:cNvPr id="104" name="Google Shape;104;p1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7" name="Google Shape;107;p13"/>
          <p:cNvSpPr txBox="1">
            <a:spLocks noGrp="1"/>
          </p:cNvSpPr>
          <p:nvPr>
            <p:ph type="subTitle" idx="1"/>
          </p:nvPr>
        </p:nvSpPr>
        <p:spPr>
          <a:xfrm>
            <a:off x="1121725" y="230114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subTitle" idx="2"/>
          </p:nvPr>
        </p:nvSpPr>
        <p:spPr>
          <a:xfrm>
            <a:off x="3820996" y="230114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1121725" y="40343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subTitle" idx="4"/>
          </p:nvPr>
        </p:nvSpPr>
        <p:spPr>
          <a:xfrm>
            <a:off x="3820996" y="40343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3"/>
          <p:cNvSpPr txBox="1">
            <a:spLocks noGrp="1"/>
          </p:cNvSpPr>
          <p:nvPr>
            <p:ph type="title" idx="5" hasCustomPrompt="1"/>
          </p:nvPr>
        </p:nvSpPr>
        <p:spPr>
          <a:xfrm>
            <a:off x="1121725" y="1238726"/>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6" hasCustomPrompt="1"/>
          </p:nvPr>
        </p:nvSpPr>
        <p:spPr>
          <a:xfrm>
            <a:off x="1121725" y="2971389"/>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7" hasCustomPrompt="1"/>
          </p:nvPr>
        </p:nvSpPr>
        <p:spPr>
          <a:xfrm>
            <a:off x="3820996" y="1238726"/>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title" idx="8" hasCustomPrompt="1"/>
          </p:nvPr>
        </p:nvSpPr>
        <p:spPr>
          <a:xfrm>
            <a:off x="3820996" y="2971389"/>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9"/>
          </p:nvPr>
        </p:nvSpPr>
        <p:spPr>
          <a:xfrm>
            <a:off x="1121725" y="188718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13"/>
          <p:cNvSpPr txBox="1">
            <a:spLocks noGrp="1"/>
          </p:cNvSpPr>
          <p:nvPr>
            <p:ph type="subTitle" idx="13"/>
          </p:nvPr>
        </p:nvSpPr>
        <p:spPr>
          <a:xfrm>
            <a:off x="3820996" y="188718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13"/>
          <p:cNvSpPr txBox="1">
            <a:spLocks noGrp="1"/>
          </p:cNvSpPr>
          <p:nvPr>
            <p:ph type="subTitle" idx="14"/>
          </p:nvPr>
        </p:nvSpPr>
        <p:spPr>
          <a:xfrm>
            <a:off x="1121725" y="361985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8" name="Google Shape;118;p13"/>
          <p:cNvSpPr txBox="1">
            <a:spLocks noGrp="1"/>
          </p:cNvSpPr>
          <p:nvPr>
            <p:ph type="subTitle" idx="15"/>
          </p:nvPr>
        </p:nvSpPr>
        <p:spPr>
          <a:xfrm>
            <a:off x="3820996" y="361985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27"/>
        <p:cNvGrpSpPr/>
        <p:nvPr/>
      </p:nvGrpSpPr>
      <p:grpSpPr>
        <a:xfrm>
          <a:off x="0" y="0"/>
          <a:ext cx="0" cy="0"/>
          <a:chOff x="0" y="0"/>
          <a:chExt cx="0" cy="0"/>
        </a:xfrm>
      </p:grpSpPr>
      <p:sp>
        <p:nvSpPr>
          <p:cNvPr id="128" name="Google Shape;128;p15"/>
          <p:cNvSpPr txBox="1">
            <a:spLocks noGrp="1"/>
          </p:cNvSpPr>
          <p:nvPr>
            <p:ph type="title"/>
          </p:nvPr>
        </p:nvSpPr>
        <p:spPr>
          <a:xfrm>
            <a:off x="4641350" y="2377375"/>
            <a:ext cx="3790800" cy="87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9" name="Google Shape;129;p15"/>
          <p:cNvSpPr txBox="1">
            <a:spLocks noGrp="1"/>
          </p:cNvSpPr>
          <p:nvPr>
            <p:ph type="title" idx="2" hasCustomPrompt="1"/>
          </p:nvPr>
        </p:nvSpPr>
        <p:spPr>
          <a:xfrm>
            <a:off x="6780125" y="1422091"/>
            <a:ext cx="1652100" cy="915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30" name="Google Shape;130;p15"/>
          <p:cNvSpPr txBox="1">
            <a:spLocks noGrp="1"/>
          </p:cNvSpPr>
          <p:nvPr>
            <p:ph type="subTitle" idx="1"/>
          </p:nvPr>
        </p:nvSpPr>
        <p:spPr>
          <a:xfrm>
            <a:off x="4641350" y="3314902"/>
            <a:ext cx="37908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5"/>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8587325" y="39570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33"/>
        <p:cNvGrpSpPr/>
        <p:nvPr/>
      </p:nvGrpSpPr>
      <p:grpSpPr>
        <a:xfrm>
          <a:off x="0" y="0"/>
          <a:ext cx="0" cy="0"/>
          <a:chOff x="0" y="0"/>
          <a:chExt cx="0" cy="0"/>
        </a:xfrm>
      </p:grpSpPr>
      <p:sp>
        <p:nvSpPr>
          <p:cNvPr id="134" name="Google Shape;134;p16"/>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rot="6171912">
            <a:off x="-1505705" y="2211863"/>
            <a:ext cx="2259353" cy="2189802"/>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rot="-714313">
            <a:off x="8428959" y="157401"/>
            <a:ext cx="2230273" cy="1980546"/>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6"/>
          <p:cNvGrpSpPr/>
          <p:nvPr/>
        </p:nvGrpSpPr>
        <p:grpSpPr>
          <a:xfrm>
            <a:off x="8704040" y="1638900"/>
            <a:ext cx="360758" cy="258297"/>
            <a:chOff x="4992850" y="4345375"/>
            <a:chExt cx="607336" cy="638400"/>
          </a:xfrm>
        </p:grpSpPr>
        <p:sp>
          <p:nvSpPr>
            <p:cNvPr id="138" name="Google Shape;138;p16"/>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6"/>
          <p:cNvSpPr/>
          <p:nvPr/>
        </p:nvSpPr>
        <p:spPr>
          <a:xfrm>
            <a:off x="203650" y="14228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16"/>
          <p:cNvGrpSpPr/>
          <p:nvPr/>
        </p:nvGrpSpPr>
        <p:grpSpPr>
          <a:xfrm>
            <a:off x="315272" y="2270471"/>
            <a:ext cx="234196" cy="188409"/>
            <a:chOff x="5151797" y="479071"/>
            <a:chExt cx="234196" cy="188409"/>
          </a:xfrm>
        </p:grpSpPr>
        <p:sp>
          <p:nvSpPr>
            <p:cNvPr id="142" name="Google Shape;142;p16"/>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6"/>
          <p:cNvSpPr/>
          <p:nvPr/>
        </p:nvSpPr>
        <p:spPr>
          <a:xfrm>
            <a:off x="166600" y="39303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8" name="Google Shape;148;p1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rot="-1442292" flipH="1">
            <a:off x="-1773956" y="1176021"/>
            <a:ext cx="2259372" cy="2189821"/>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rot="-360521">
            <a:off x="8538329" y="2293726"/>
            <a:ext cx="1649783" cy="2063573"/>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499415" y="4380125"/>
            <a:ext cx="360758" cy="258297"/>
            <a:chOff x="4992850" y="4345375"/>
            <a:chExt cx="607336" cy="638400"/>
          </a:xfrm>
        </p:grpSpPr>
        <p:sp>
          <p:nvSpPr>
            <p:cNvPr id="152" name="Google Shape;152;p17"/>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7"/>
          <p:cNvSpPr/>
          <p:nvPr/>
        </p:nvSpPr>
        <p:spPr>
          <a:xfrm>
            <a:off x="185425" y="23203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7"/>
          <p:cNvGrpSpPr/>
          <p:nvPr/>
        </p:nvGrpSpPr>
        <p:grpSpPr>
          <a:xfrm>
            <a:off x="175872" y="1344171"/>
            <a:ext cx="234196" cy="188409"/>
            <a:chOff x="5151797" y="479071"/>
            <a:chExt cx="234196" cy="188409"/>
          </a:xfrm>
        </p:grpSpPr>
        <p:sp>
          <p:nvSpPr>
            <p:cNvPr id="156" name="Google Shape;156;p17"/>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17"/>
          <p:cNvGrpSpPr/>
          <p:nvPr/>
        </p:nvGrpSpPr>
        <p:grpSpPr>
          <a:xfrm>
            <a:off x="8060129" y="256622"/>
            <a:ext cx="234788" cy="188409"/>
            <a:chOff x="6428979" y="917397"/>
            <a:chExt cx="234788" cy="188409"/>
          </a:xfrm>
        </p:grpSpPr>
        <p:sp>
          <p:nvSpPr>
            <p:cNvPr id="159" name="Google Shape;159;p17"/>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17"/>
          <p:cNvSpPr/>
          <p:nvPr/>
        </p:nvSpPr>
        <p:spPr>
          <a:xfrm>
            <a:off x="8763375" y="27425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62"/>
        <p:cNvGrpSpPr/>
        <p:nvPr/>
      </p:nvGrpSpPr>
      <p:grpSpPr>
        <a:xfrm>
          <a:off x="0" y="0"/>
          <a:ext cx="0" cy="0"/>
          <a:chOff x="0" y="0"/>
          <a:chExt cx="0" cy="0"/>
        </a:xfrm>
      </p:grpSpPr>
      <p:sp>
        <p:nvSpPr>
          <p:cNvPr id="163" name="Google Shape;163;p18"/>
          <p:cNvSpPr/>
          <p:nvPr/>
        </p:nvSpPr>
        <p:spPr>
          <a:xfrm rot="-3555120">
            <a:off x="8386891" y="372220"/>
            <a:ext cx="1858693" cy="1745210"/>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18"/>
          <p:cNvGrpSpPr/>
          <p:nvPr/>
        </p:nvGrpSpPr>
        <p:grpSpPr>
          <a:xfrm>
            <a:off x="168465" y="2165325"/>
            <a:ext cx="360758" cy="258297"/>
            <a:chOff x="4992850" y="4345375"/>
            <a:chExt cx="607336" cy="638400"/>
          </a:xfrm>
        </p:grpSpPr>
        <p:sp>
          <p:nvSpPr>
            <p:cNvPr id="165" name="Google Shape;165;p18"/>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18"/>
          <p:cNvSpPr/>
          <p:nvPr/>
        </p:nvSpPr>
        <p:spPr>
          <a:xfrm>
            <a:off x="8323225" y="3499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8"/>
          <p:cNvGrpSpPr/>
          <p:nvPr/>
        </p:nvGrpSpPr>
        <p:grpSpPr>
          <a:xfrm>
            <a:off x="8774879" y="1616797"/>
            <a:ext cx="234788" cy="188409"/>
            <a:chOff x="6428979" y="917397"/>
            <a:chExt cx="234788" cy="188409"/>
          </a:xfrm>
        </p:grpSpPr>
        <p:sp>
          <p:nvSpPr>
            <p:cNvPr id="169" name="Google Shape;169;p18"/>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8"/>
          <p:cNvSpPr/>
          <p:nvPr/>
        </p:nvSpPr>
        <p:spPr>
          <a:xfrm>
            <a:off x="-1459469" y="3672639"/>
            <a:ext cx="2394769" cy="1973794"/>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txBox="1">
            <a:spLocks noGrp="1"/>
          </p:cNvSpPr>
          <p:nvPr>
            <p:ph type="title"/>
          </p:nvPr>
        </p:nvSpPr>
        <p:spPr>
          <a:xfrm>
            <a:off x="935300" y="1193100"/>
            <a:ext cx="3519600" cy="1641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18"/>
          <p:cNvSpPr txBox="1">
            <a:spLocks noGrp="1"/>
          </p:cNvSpPr>
          <p:nvPr>
            <p:ph type="subTitle" idx="1"/>
          </p:nvPr>
        </p:nvSpPr>
        <p:spPr>
          <a:xfrm>
            <a:off x="935300" y="2794716"/>
            <a:ext cx="3519600" cy="86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18"/>
          <p:cNvSpPr>
            <a:spLocks noGrp="1"/>
          </p:cNvSpPr>
          <p:nvPr>
            <p:ph type="pic" idx="2"/>
          </p:nvPr>
        </p:nvSpPr>
        <p:spPr>
          <a:xfrm>
            <a:off x="5273100" y="533863"/>
            <a:ext cx="2910000" cy="4075800"/>
          </a:xfrm>
          <a:prstGeom prst="rect">
            <a:avLst/>
          </a:prstGeom>
          <a:noFill/>
          <a:ln>
            <a:noFill/>
          </a:ln>
        </p:spPr>
      </p:sp>
      <p:sp>
        <p:nvSpPr>
          <p:cNvPr id="175" name="Google Shape;175;p18"/>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31"/>
        <p:cNvGrpSpPr/>
        <p:nvPr/>
      </p:nvGrpSpPr>
      <p:grpSpPr>
        <a:xfrm>
          <a:off x="0" y="0"/>
          <a:ext cx="0" cy="0"/>
          <a:chOff x="0" y="0"/>
          <a:chExt cx="0" cy="0"/>
        </a:xfrm>
      </p:grpSpPr>
      <p:sp>
        <p:nvSpPr>
          <p:cNvPr id="232" name="Google Shape;232;p23"/>
          <p:cNvSpPr/>
          <p:nvPr/>
        </p:nvSpPr>
        <p:spPr>
          <a:xfrm>
            <a:off x="-1190814" y="-484857"/>
            <a:ext cx="1944724" cy="2432477"/>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rot="-3555149">
            <a:off x="8293717" y="3656862"/>
            <a:ext cx="2410819" cy="2263625"/>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3"/>
          <p:cNvGrpSpPr/>
          <p:nvPr/>
        </p:nvGrpSpPr>
        <p:grpSpPr>
          <a:xfrm>
            <a:off x="8543915" y="4363775"/>
            <a:ext cx="360758" cy="258297"/>
            <a:chOff x="4992850" y="4345375"/>
            <a:chExt cx="607336" cy="638400"/>
          </a:xfrm>
        </p:grpSpPr>
        <p:sp>
          <p:nvSpPr>
            <p:cNvPr id="235" name="Google Shape;235;p2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23"/>
          <p:cNvSpPr/>
          <p:nvPr/>
        </p:nvSpPr>
        <p:spPr>
          <a:xfrm>
            <a:off x="8323225" y="3499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250497" y="2032371"/>
            <a:ext cx="234196" cy="188409"/>
            <a:chOff x="7827572" y="1634046"/>
            <a:chExt cx="234196" cy="188409"/>
          </a:xfrm>
        </p:grpSpPr>
        <p:sp>
          <p:nvSpPr>
            <p:cNvPr id="239" name="Google Shape;239;p23"/>
            <p:cNvSpPr/>
            <p:nvPr/>
          </p:nvSpPr>
          <p:spPr>
            <a:xfrm>
              <a:off x="7827572" y="163404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7937177" y="163404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23"/>
          <p:cNvGrpSpPr/>
          <p:nvPr/>
        </p:nvGrpSpPr>
        <p:grpSpPr>
          <a:xfrm>
            <a:off x="8606904" y="3353147"/>
            <a:ext cx="234788" cy="188409"/>
            <a:chOff x="9104754" y="2072372"/>
            <a:chExt cx="234788" cy="188409"/>
          </a:xfrm>
        </p:grpSpPr>
        <p:sp>
          <p:nvSpPr>
            <p:cNvPr id="242" name="Google Shape;242;p23"/>
            <p:cNvSpPr/>
            <p:nvPr/>
          </p:nvSpPr>
          <p:spPr>
            <a:xfrm>
              <a:off x="9214275" y="20723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9104754" y="2072372"/>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23"/>
          <p:cNvSpPr/>
          <p:nvPr/>
        </p:nvSpPr>
        <p:spPr>
          <a:xfrm>
            <a:off x="223000" y="7101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6" name="Google Shape;246;p23"/>
          <p:cNvSpPr txBox="1">
            <a:spLocks noGrp="1"/>
          </p:cNvSpPr>
          <p:nvPr>
            <p:ph type="subTitle" idx="1"/>
          </p:nvPr>
        </p:nvSpPr>
        <p:spPr>
          <a:xfrm>
            <a:off x="4691954" y="3284752"/>
            <a:ext cx="3612000" cy="86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3"/>
          <p:cNvSpPr txBox="1">
            <a:spLocks noGrp="1"/>
          </p:cNvSpPr>
          <p:nvPr>
            <p:ph type="subTitle" idx="2"/>
          </p:nvPr>
        </p:nvSpPr>
        <p:spPr>
          <a:xfrm>
            <a:off x="839975" y="3284752"/>
            <a:ext cx="3612000" cy="86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3"/>
          <p:cNvSpPr txBox="1">
            <a:spLocks noGrp="1"/>
          </p:cNvSpPr>
          <p:nvPr>
            <p:ph type="subTitle" idx="3"/>
          </p:nvPr>
        </p:nvSpPr>
        <p:spPr>
          <a:xfrm>
            <a:off x="839975" y="2342450"/>
            <a:ext cx="3612000" cy="101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9" name="Google Shape;249;p23"/>
          <p:cNvSpPr txBox="1">
            <a:spLocks noGrp="1"/>
          </p:cNvSpPr>
          <p:nvPr>
            <p:ph type="subTitle" idx="4"/>
          </p:nvPr>
        </p:nvSpPr>
        <p:spPr>
          <a:xfrm>
            <a:off x="4691972" y="2342450"/>
            <a:ext cx="3612000" cy="101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0" name="Google Shape;250;p2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
    <p:spTree>
      <p:nvGrpSpPr>
        <p:cNvPr id="1" name="Shape 251"/>
        <p:cNvGrpSpPr/>
        <p:nvPr/>
      </p:nvGrpSpPr>
      <p:grpSpPr>
        <a:xfrm>
          <a:off x="0" y="0"/>
          <a:ext cx="0" cy="0"/>
          <a:chOff x="0" y="0"/>
          <a:chExt cx="0" cy="0"/>
        </a:xfrm>
      </p:grpSpPr>
      <p:sp>
        <p:nvSpPr>
          <p:cNvPr id="252" name="Google Shape;252;p24"/>
          <p:cNvSpPr/>
          <p:nvPr/>
        </p:nvSpPr>
        <p:spPr>
          <a:xfrm>
            <a:off x="-690854" y="831214"/>
            <a:ext cx="1404077" cy="1318319"/>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8063173" y="3965293"/>
            <a:ext cx="1518102" cy="1898839"/>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224750" y="14187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24"/>
          <p:cNvGrpSpPr/>
          <p:nvPr/>
        </p:nvGrpSpPr>
        <p:grpSpPr>
          <a:xfrm>
            <a:off x="7828972" y="294071"/>
            <a:ext cx="234196" cy="188409"/>
            <a:chOff x="3889166" y="1636096"/>
            <a:chExt cx="98179" cy="78984"/>
          </a:xfrm>
        </p:grpSpPr>
        <p:sp>
          <p:nvSpPr>
            <p:cNvPr id="256" name="Google Shape;256;p24"/>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24"/>
          <p:cNvGrpSpPr/>
          <p:nvPr/>
        </p:nvGrpSpPr>
        <p:grpSpPr>
          <a:xfrm>
            <a:off x="8246852" y="4332212"/>
            <a:ext cx="367931" cy="258169"/>
            <a:chOff x="4992850" y="4345375"/>
            <a:chExt cx="619413" cy="638400"/>
          </a:xfrm>
        </p:grpSpPr>
        <p:sp>
          <p:nvSpPr>
            <p:cNvPr id="259" name="Google Shape;259;p24"/>
            <p:cNvSpPr/>
            <p:nvPr/>
          </p:nvSpPr>
          <p:spPr>
            <a:xfrm>
              <a:off x="4992850" y="4345375"/>
              <a:ext cx="225900" cy="638400"/>
            </a:xfrm>
            <a:prstGeom prst="leftBrace">
              <a:avLst>
                <a:gd name="adj1" fmla="val 2174"/>
                <a:gd name="adj2"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rot="10800000">
              <a:off x="5386363" y="4345375"/>
              <a:ext cx="225900" cy="638400"/>
            </a:xfrm>
            <a:prstGeom prst="leftBrace">
              <a:avLst>
                <a:gd name="adj1" fmla="val 2174"/>
                <a:gd name="adj2"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24"/>
          <p:cNvGrpSpPr/>
          <p:nvPr/>
        </p:nvGrpSpPr>
        <p:grpSpPr>
          <a:xfrm>
            <a:off x="8746054" y="957297"/>
            <a:ext cx="234788" cy="188409"/>
            <a:chOff x="4424582" y="1819850"/>
            <a:chExt cx="98427" cy="78984"/>
          </a:xfrm>
        </p:grpSpPr>
        <p:sp>
          <p:nvSpPr>
            <p:cNvPr id="262" name="Google Shape;262;p24"/>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5" name="Google Shape;265;p24"/>
          <p:cNvSpPr txBox="1">
            <a:spLocks noGrp="1"/>
          </p:cNvSpPr>
          <p:nvPr>
            <p:ph type="subTitle" idx="1"/>
          </p:nvPr>
        </p:nvSpPr>
        <p:spPr>
          <a:xfrm>
            <a:off x="4832078" y="1789575"/>
            <a:ext cx="3254100" cy="195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6" name="Google Shape;266;p24"/>
          <p:cNvSpPr txBox="1">
            <a:spLocks noGrp="1"/>
          </p:cNvSpPr>
          <p:nvPr>
            <p:ph type="subTitle" idx="2"/>
          </p:nvPr>
        </p:nvSpPr>
        <p:spPr>
          <a:xfrm>
            <a:off x="1057900" y="1789575"/>
            <a:ext cx="3254100" cy="195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4"/>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68"/>
        <p:cNvGrpSpPr/>
        <p:nvPr/>
      </p:nvGrpSpPr>
      <p:grpSpPr>
        <a:xfrm>
          <a:off x="0" y="0"/>
          <a:ext cx="0" cy="0"/>
          <a:chOff x="0" y="0"/>
          <a:chExt cx="0" cy="0"/>
        </a:xfrm>
      </p:grpSpPr>
      <p:sp>
        <p:nvSpPr>
          <p:cNvPr id="269" name="Google Shape;269;p25"/>
          <p:cNvSpPr/>
          <p:nvPr/>
        </p:nvSpPr>
        <p:spPr>
          <a:xfrm rot="5655372">
            <a:off x="-2129157" y="3022453"/>
            <a:ext cx="3864815" cy="374584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rot="-3917262">
            <a:off x="7631540" y="-1432759"/>
            <a:ext cx="3352710" cy="2977303"/>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25"/>
          <p:cNvGrpSpPr/>
          <p:nvPr/>
        </p:nvGrpSpPr>
        <p:grpSpPr>
          <a:xfrm>
            <a:off x="124215" y="3908450"/>
            <a:ext cx="360758" cy="258297"/>
            <a:chOff x="4992850" y="4345375"/>
            <a:chExt cx="607336" cy="638400"/>
          </a:xfrm>
        </p:grpSpPr>
        <p:sp>
          <p:nvSpPr>
            <p:cNvPr id="273" name="Google Shape;273;p25"/>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25"/>
          <p:cNvSpPr/>
          <p:nvPr/>
        </p:nvSpPr>
        <p:spPr>
          <a:xfrm>
            <a:off x="424525" y="29710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25"/>
          <p:cNvGrpSpPr/>
          <p:nvPr/>
        </p:nvGrpSpPr>
        <p:grpSpPr>
          <a:xfrm>
            <a:off x="8546697" y="4473421"/>
            <a:ext cx="234196" cy="188409"/>
            <a:chOff x="5151797" y="479071"/>
            <a:chExt cx="234196" cy="188409"/>
          </a:xfrm>
        </p:grpSpPr>
        <p:sp>
          <p:nvSpPr>
            <p:cNvPr id="277" name="Google Shape;277;p25"/>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5"/>
          <p:cNvGrpSpPr/>
          <p:nvPr/>
        </p:nvGrpSpPr>
        <p:grpSpPr>
          <a:xfrm>
            <a:off x="8573904" y="256622"/>
            <a:ext cx="234788" cy="188409"/>
            <a:chOff x="6428979" y="917397"/>
            <a:chExt cx="234788" cy="188409"/>
          </a:xfrm>
        </p:grpSpPr>
        <p:sp>
          <p:nvSpPr>
            <p:cNvPr id="280" name="Google Shape;280;p25"/>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25"/>
          <p:cNvSpPr/>
          <p:nvPr/>
        </p:nvSpPr>
        <p:spPr>
          <a:xfrm>
            <a:off x="8546700" y="17894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4" name="Google Shape;284;p25"/>
          <p:cNvSpPr txBox="1">
            <a:spLocks noGrp="1"/>
          </p:cNvSpPr>
          <p:nvPr>
            <p:ph type="subTitle" idx="1"/>
          </p:nvPr>
        </p:nvSpPr>
        <p:spPr>
          <a:xfrm>
            <a:off x="937625" y="2511574"/>
            <a:ext cx="2175300" cy="85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5"/>
          <p:cNvSpPr txBox="1">
            <a:spLocks noGrp="1"/>
          </p:cNvSpPr>
          <p:nvPr>
            <p:ph type="subTitle" idx="2"/>
          </p:nvPr>
        </p:nvSpPr>
        <p:spPr>
          <a:xfrm>
            <a:off x="3484347" y="2511574"/>
            <a:ext cx="2175300" cy="85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25"/>
          <p:cNvSpPr txBox="1">
            <a:spLocks noGrp="1"/>
          </p:cNvSpPr>
          <p:nvPr>
            <p:ph type="subTitle" idx="3"/>
          </p:nvPr>
        </p:nvSpPr>
        <p:spPr>
          <a:xfrm>
            <a:off x="6031075" y="2511574"/>
            <a:ext cx="2175300" cy="85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5"/>
          <p:cNvSpPr txBox="1">
            <a:spLocks noGrp="1"/>
          </p:cNvSpPr>
          <p:nvPr>
            <p:ph type="subTitle" idx="4"/>
          </p:nvPr>
        </p:nvSpPr>
        <p:spPr>
          <a:xfrm>
            <a:off x="937625" y="2037322"/>
            <a:ext cx="2175300" cy="49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8" name="Google Shape;288;p25"/>
          <p:cNvSpPr txBox="1">
            <a:spLocks noGrp="1"/>
          </p:cNvSpPr>
          <p:nvPr>
            <p:ph type="subTitle" idx="5"/>
          </p:nvPr>
        </p:nvSpPr>
        <p:spPr>
          <a:xfrm>
            <a:off x="3484350" y="2037322"/>
            <a:ext cx="2175300" cy="49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9" name="Google Shape;289;p25"/>
          <p:cNvSpPr txBox="1">
            <a:spLocks noGrp="1"/>
          </p:cNvSpPr>
          <p:nvPr>
            <p:ph type="subTitle" idx="6"/>
          </p:nvPr>
        </p:nvSpPr>
        <p:spPr>
          <a:xfrm>
            <a:off x="6031075" y="2037322"/>
            <a:ext cx="2175300" cy="49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0"/>
        <p:cNvGrpSpPr/>
        <p:nvPr/>
      </p:nvGrpSpPr>
      <p:grpSpPr>
        <a:xfrm>
          <a:off x="0" y="0"/>
          <a:ext cx="0" cy="0"/>
          <a:chOff x="0" y="0"/>
          <a:chExt cx="0" cy="0"/>
        </a:xfrm>
      </p:grpSpPr>
      <p:sp>
        <p:nvSpPr>
          <p:cNvPr id="291" name="Google Shape;291;p26"/>
          <p:cNvSpPr/>
          <p:nvPr/>
        </p:nvSpPr>
        <p:spPr>
          <a:xfrm>
            <a:off x="8479425" y="230120"/>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rot="-3555177">
            <a:off x="-1456144" y="2911698"/>
            <a:ext cx="2122762" cy="1993144"/>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26"/>
          <p:cNvGrpSpPr/>
          <p:nvPr/>
        </p:nvGrpSpPr>
        <p:grpSpPr>
          <a:xfrm>
            <a:off x="167265" y="3779125"/>
            <a:ext cx="360758" cy="258297"/>
            <a:chOff x="4992850" y="4345375"/>
            <a:chExt cx="607336" cy="638400"/>
          </a:xfrm>
        </p:grpSpPr>
        <p:sp>
          <p:nvSpPr>
            <p:cNvPr id="294" name="Google Shape;294;p26"/>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26"/>
          <p:cNvSpPr/>
          <p:nvPr/>
        </p:nvSpPr>
        <p:spPr>
          <a:xfrm>
            <a:off x="8479425" y="5395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6"/>
          <p:cNvGrpSpPr/>
          <p:nvPr/>
        </p:nvGrpSpPr>
        <p:grpSpPr>
          <a:xfrm>
            <a:off x="485797" y="4603996"/>
            <a:ext cx="234196" cy="188409"/>
            <a:chOff x="5151797" y="479071"/>
            <a:chExt cx="234196" cy="188409"/>
          </a:xfrm>
        </p:grpSpPr>
        <p:sp>
          <p:nvSpPr>
            <p:cNvPr id="298" name="Google Shape;298;p26"/>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26"/>
          <p:cNvGrpSpPr/>
          <p:nvPr/>
        </p:nvGrpSpPr>
        <p:grpSpPr>
          <a:xfrm>
            <a:off x="8595429" y="3449772"/>
            <a:ext cx="234788" cy="188409"/>
            <a:chOff x="6428979" y="917397"/>
            <a:chExt cx="234788" cy="188409"/>
          </a:xfrm>
        </p:grpSpPr>
        <p:sp>
          <p:nvSpPr>
            <p:cNvPr id="301" name="Google Shape;301;p26"/>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26"/>
          <p:cNvSpPr/>
          <p:nvPr/>
        </p:nvSpPr>
        <p:spPr>
          <a:xfrm>
            <a:off x="8652025" y="12314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5" name="Google Shape;305;p26"/>
          <p:cNvSpPr txBox="1">
            <a:spLocks noGrp="1"/>
          </p:cNvSpPr>
          <p:nvPr>
            <p:ph type="subTitle" idx="1"/>
          </p:nvPr>
        </p:nvSpPr>
        <p:spPr>
          <a:xfrm>
            <a:off x="1618875" y="1926977"/>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6"/>
          <p:cNvSpPr txBox="1">
            <a:spLocks noGrp="1"/>
          </p:cNvSpPr>
          <p:nvPr>
            <p:ph type="subTitle" idx="2"/>
          </p:nvPr>
        </p:nvSpPr>
        <p:spPr>
          <a:xfrm>
            <a:off x="5152013" y="1926977"/>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26"/>
          <p:cNvSpPr txBox="1">
            <a:spLocks noGrp="1"/>
          </p:cNvSpPr>
          <p:nvPr>
            <p:ph type="subTitle" idx="3"/>
          </p:nvPr>
        </p:nvSpPr>
        <p:spPr>
          <a:xfrm>
            <a:off x="1618875" y="3569852"/>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8" name="Google Shape;308;p26"/>
          <p:cNvSpPr txBox="1">
            <a:spLocks noGrp="1"/>
          </p:cNvSpPr>
          <p:nvPr>
            <p:ph type="subTitle" idx="4"/>
          </p:nvPr>
        </p:nvSpPr>
        <p:spPr>
          <a:xfrm>
            <a:off x="5152013" y="3569852"/>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26"/>
          <p:cNvSpPr txBox="1">
            <a:spLocks noGrp="1"/>
          </p:cNvSpPr>
          <p:nvPr>
            <p:ph type="subTitle" idx="5"/>
          </p:nvPr>
        </p:nvSpPr>
        <p:spPr>
          <a:xfrm>
            <a:off x="1618875" y="1489700"/>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0" name="Google Shape;310;p26"/>
          <p:cNvSpPr txBox="1">
            <a:spLocks noGrp="1"/>
          </p:cNvSpPr>
          <p:nvPr>
            <p:ph type="subTitle" idx="6"/>
          </p:nvPr>
        </p:nvSpPr>
        <p:spPr>
          <a:xfrm>
            <a:off x="1618875" y="3132675"/>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1" name="Google Shape;311;p26"/>
          <p:cNvSpPr txBox="1">
            <a:spLocks noGrp="1"/>
          </p:cNvSpPr>
          <p:nvPr>
            <p:ph type="subTitle" idx="7"/>
          </p:nvPr>
        </p:nvSpPr>
        <p:spPr>
          <a:xfrm>
            <a:off x="5152008" y="1489700"/>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2" name="Google Shape;312;p26"/>
          <p:cNvSpPr txBox="1">
            <a:spLocks noGrp="1"/>
          </p:cNvSpPr>
          <p:nvPr>
            <p:ph type="subTitle" idx="8"/>
          </p:nvPr>
        </p:nvSpPr>
        <p:spPr>
          <a:xfrm>
            <a:off x="5152008" y="3132675"/>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3" name="Google Shape;313;p26"/>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314"/>
        <p:cNvGrpSpPr/>
        <p:nvPr/>
      </p:nvGrpSpPr>
      <p:grpSpPr>
        <a:xfrm>
          <a:off x="0" y="0"/>
          <a:ext cx="0" cy="0"/>
          <a:chOff x="0" y="0"/>
          <a:chExt cx="0" cy="0"/>
        </a:xfrm>
      </p:grpSpPr>
      <p:sp>
        <p:nvSpPr>
          <p:cNvPr id="315" name="Google Shape;315;p27"/>
          <p:cNvSpPr/>
          <p:nvPr/>
        </p:nvSpPr>
        <p:spPr>
          <a:xfrm>
            <a:off x="8432226" y="-375650"/>
            <a:ext cx="1395293" cy="1745295"/>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3555079">
            <a:off x="-738071" y="2310738"/>
            <a:ext cx="1257907" cy="1181115"/>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7"/>
          <p:cNvGrpSpPr/>
          <p:nvPr/>
        </p:nvGrpSpPr>
        <p:grpSpPr>
          <a:xfrm>
            <a:off x="8788054" y="1644572"/>
            <a:ext cx="234788" cy="188409"/>
            <a:chOff x="6428979" y="917397"/>
            <a:chExt cx="234788" cy="188409"/>
          </a:xfrm>
        </p:grpSpPr>
        <p:sp>
          <p:nvSpPr>
            <p:cNvPr id="318" name="Google Shape;318;p27"/>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27"/>
          <p:cNvSpPr/>
          <p:nvPr/>
        </p:nvSpPr>
        <p:spPr>
          <a:xfrm>
            <a:off x="8760850" y="8541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81150" y="2708188"/>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3" name="Google Shape;323;p27"/>
          <p:cNvSpPr txBox="1">
            <a:spLocks noGrp="1"/>
          </p:cNvSpPr>
          <p:nvPr>
            <p:ph type="subTitle" idx="1"/>
          </p:nvPr>
        </p:nvSpPr>
        <p:spPr>
          <a:xfrm>
            <a:off x="1618113" y="1561615"/>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4" name="Google Shape;324;p27"/>
          <p:cNvSpPr txBox="1">
            <a:spLocks noGrp="1"/>
          </p:cNvSpPr>
          <p:nvPr>
            <p:ph type="subTitle" idx="2"/>
          </p:nvPr>
        </p:nvSpPr>
        <p:spPr>
          <a:xfrm>
            <a:off x="1618120" y="2458540"/>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5" name="Google Shape;325;p27"/>
          <p:cNvSpPr txBox="1">
            <a:spLocks noGrp="1"/>
          </p:cNvSpPr>
          <p:nvPr>
            <p:ph type="subTitle" idx="3"/>
          </p:nvPr>
        </p:nvSpPr>
        <p:spPr>
          <a:xfrm>
            <a:off x="1618113" y="3355465"/>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6" name="Google Shape;326;p27"/>
          <p:cNvSpPr txBox="1">
            <a:spLocks noGrp="1"/>
          </p:cNvSpPr>
          <p:nvPr>
            <p:ph type="subTitle" idx="4"/>
          </p:nvPr>
        </p:nvSpPr>
        <p:spPr>
          <a:xfrm>
            <a:off x="1618120" y="4252390"/>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27"/>
          <p:cNvSpPr txBox="1">
            <a:spLocks noGrp="1"/>
          </p:cNvSpPr>
          <p:nvPr>
            <p:ph type="subTitle" idx="5"/>
          </p:nvPr>
        </p:nvSpPr>
        <p:spPr>
          <a:xfrm>
            <a:off x="1618113" y="1317250"/>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8" name="Google Shape;328;p27"/>
          <p:cNvSpPr txBox="1">
            <a:spLocks noGrp="1"/>
          </p:cNvSpPr>
          <p:nvPr>
            <p:ph type="subTitle" idx="6"/>
          </p:nvPr>
        </p:nvSpPr>
        <p:spPr>
          <a:xfrm>
            <a:off x="1618113" y="3111217"/>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9" name="Google Shape;329;p27"/>
          <p:cNvSpPr txBox="1">
            <a:spLocks noGrp="1"/>
          </p:cNvSpPr>
          <p:nvPr>
            <p:ph type="subTitle" idx="7"/>
          </p:nvPr>
        </p:nvSpPr>
        <p:spPr>
          <a:xfrm>
            <a:off x="1618113" y="2214233"/>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0" name="Google Shape;330;p27"/>
          <p:cNvSpPr txBox="1">
            <a:spLocks noGrp="1"/>
          </p:cNvSpPr>
          <p:nvPr>
            <p:ph type="subTitle" idx="8"/>
          </p:nvPr>
        </p:nvSpPr>
        <p:spPr>
          <a:xfrm>
            <a:off x="1618113" y="4008200"/>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1" name="Google Shape;331;p2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3225" y="2254513"/>
            <a:ext cx="4444500" cy="915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225" y="1322859"/>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a:spLocks noGrp="1"/>
          </p:cNvSpPr>
          <p:nvPr>
            <p:ph type="subTitle" idx="1"/>
          </p:nvPr>
        </p:nvSpPr>
        <p:spPr>
          <a:xfrm>
            <a:off x="713225" y="3209796"/>
            <a:ext cx="44445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4923497" y="281246"/>
            <a:ext cx="234196" cy="188409"/>
            <a:chOff x="3889166" y="1636096"/>
            <a:chExt cx="98179" cy="78984"/>
          </a:xfrm>
        </p:grpSpPr>
        <p:sp>
          <p:nvSpPr>
            <p:cNvPr id="18" name="Google Shape;18;p3"/>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3"/>
          <p:cNvGrpSpPr/>
          <p:nvPr/>
        </p:nvGrpSpPr>
        <p:grpSpPr>
          <a:xfrm>
            <a:off x="8670104" y="3863122"/>
            <a:ext cx="234788" cy="188409"/>
            <a:chOff x="4424582" y="1819850"/>
            <a:chExt cx="98427" cy="78984"/>
          </a:xfrm>
        </p:grpSpPr>
        <p:sp>
          <p:nvSpPr>
            <p:cNvPr id="21" name="Google Shape;21;p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32"/>
        <p:cNvGrpSpPr/>
        <p:nvPr/>
      </p:nvGrpSpPr>
      <p:grpSpPr>
        <a:xfrm>
          <a:off x="0" y="0"/>
          <a:ext cx="0" cy="0"/>
          <a:chOff x="0" y="0"/>
          <a:chExt cx="0" cy="0"/>
        </a:xfrm>
      </p:grpSpPr>
      <p:sp>
        <p:nvSpPr>
          <p:cNvPr id="333" name="Google Shape;33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4" name="Google Shape;334;p28"/>
          <p:cNvSpPr txBox="1">
            <a:spLocks noGrp="1"/>
          </p:cNvSpPr>
          <p:nvPr>
            <p:ph type="subTitle" idx="1"/>
          </p:nvPr>
        </p:nvSpPr>
        <p:spPr>
          <a:xfrm>
            <a:off x="1109152" y="2080877"/>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8"/>
          <p:cNvSpPr txBox="1">
            <a:spLocks noGrp="1"/>
          </p:cNvSpPr>
          <p:nvPr>
            <p:ph type="subTitle" idx="2"/>
          </p:nvPr>
        </p:nvSpPr>
        <p:spPr>
          <a:xfrm>
            <a:off x="3579000" y="2080877"/>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28"/>
          <p:cNvSpPr txBox="1">
            <a:spLocks noGrp="1"/>
          </p:cNvSpPr>
          <p:nvPr>
            <p:ph type="subTitle" idx="3"/>
          </p:nvPr>
        </p:nvSpPr>
        <p:spPr>
          <a:xfrm>
            <a:off x="1109152" y="3511102"/>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7" name="Google Shape;337;p28"/>
          <p:cNvSpPr txBox="1">
            <a:spLocks noGrp="1"/>
          </p:cNvSpPr>
          <p:nvPr>
            <p:ph type="subTitle" idx="4"/>
          </p:nvPr>
        </p:nvSpPr>
        <p:spPr>
          <a:xfrm>
            <a:off x="3579000" y="3511102"/>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28"/>
          <p:cNvSpPr txBox="1">
            <a:spLocks noGrp="1"/>
          </p:cNvSpPr>
          <p:nvPr>
            <p:ph type="subTitle" idx="5"/>
          </p:nvPr>
        </p:nvSpPr>
        <p:spPr>
          <a:xfrm>
            <a:off x="6048848" y="2080877"/>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 name="Google Shape;339;p28"/>
          <p:cNvSpPr txBox="1">
            <a:spLocks noGrp="1"/>
          </p:cNvSpPr>
          <p:nvPr>
            <p:ph type="subTitle" idx="6"/>
          </p:nvPr>
        </p:nvSpPr>
        <p:spPr>
          <a:xfrm>
            <a:off x="6048848" y="3511102"/>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8"/>
          <p:cNvSpPr txBox="1">
            <a:spLocks noGrp="1"/>
          </p:cNvSpPr>
          <p:nvPr>
            <p:ph type="subTitle" idx="7"/>
          </p:nvPr>
        </p:nvSpPr>
        <p:spPr>
          <a:xfrm>
            <a:off x="1113052" y="1656599"/>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1" name="Google Shape;341;p28"/>
          <p:cNvSpPr txBox="1">
            <a:spLocks noGrp="1"/>
          </p:cNvSpPr>
          <p:nvPr>
            <p:ph type="subTitle" idx="8"/>
          </p:nvPr>
        </p:nvSpPr>
        <p:spPr>
          <a:xfrm>
            <a:off x="3582900" y="1656599"/>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2" name="Google Shape;342;p28"/>
          <p:cNvSpPr txBox="1">
            <a:spLocks noGrp="1"/>
          </p:cNvSpPr>
          <p:nvPr>
            <p:ph type="subTitle" idx="9"/>
          </p:nvPr>
        </p:nvSpPr>
        <p:spPr>
          <a:xfrm>
            <a:off x="6052748" y="1656599"/>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3" name="Google Shape;343;p28"/>
          <p:cNvSpPr txBox="1">
            <a:spLocks noGrp="1"/>
          </p:cNvSpPr>
          <p:nvPr>
            <p:ph type="subTitle" idx="13"/>
          </p:nvPr>
        </p:nvSpPr>
        <p:spPr>
          <a:xfrm>
            <a:off x="1113052" y="3086800"/>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4" name="Google Shape;344;p28"/>
          <p:cNvSpPr txBox="1">
            <a:spLocks noGrp="1"/>
          </p:cNvSpPr>
          <p:nvPr>
            <p:ph type="subTitle" idx="14"/>
          </p:nvPr>
        </p:nvSpPr>
        <p:spPr>
          <a:xfrm>
            <a:off x="3582900" y="3086800"/>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5" name="Google Shape;345;p28"/>
          <p:cNvSpPr txBox="1">
            <a:spLocks noGrp="1"/>
          </p:cNvSpPr>
          <p:nvPr>
            <p:ph type="subTitle" idx="15"/>
          </p:nvPr>
        </p:nvSpPr>
        <p:spPr>
          <a:xfrm>
            <a:off x="6052748" y="3086800"/>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6" name="Google Shape;346;p28"/>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rot="775147" flipH="1">
            <a:off x="-1527367" y="-114758"/>
            <a:ext cx="2259394" cy="218984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rot="1970999">
            <a:off x="8582834" y="2457675"/>
            <a:ext cx="1631059" cy="2040203"/>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28"/>
          <p:cNvGrpSpPr/>
          <p:nvPr/>
        </p:nvGrpSpPr>
        <p:grpSpPr>
          <a:xfrm>
            <a:off x="167240" y="3879375"/>
            <a:ext cx="360758" cy="258297"/>
            <a:chOff x="4992850" y="4345375"/>
            <a:chExt cx="607336" cy="638400"/>
          </a:xfrm>
        </p:grpSpPr>
        <p:sp>
          <p:nvSpPr>
            <p:cNvPr id="350" name="Google Shape;350;p28"/>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28"/>
          <p:cNvSpPr/>
          <p:nvPr/>
        </p:nvSpPr>
        <p:spPr>
          <a:xfrm>
            <a:off x="8760825" y="36210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28"/>
          <p:cNvGrpSpPr/>
          <p:nvPr/>
        </p:nvGrpSpPr>
        <p:grpSpPr>
          <a:xfrm>
            <a:off x="665547" y="4674796"/>
            <a:ext cx="234196" cy="188409"/>
            <a:chOff x="5151797" y="479071"/>
            <a:chExt cx="234196" cy="188409"/>
          </a:xfrm>
        </p:grpSpPr>
        <p:sp>
          <p:nvSpPr>
            <p:cNvPr id="354" name="Google Shape;354;p28"/>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8"/>
          <p:cNvGrpSpPr/>
          <p:nvPr/>
        </p:nvGrpSpPr>
        <p:grpSpPr>
          <a:xfrm>
            <a:off x="8652804" y="2111547"/>
            <a:ext cx="234788" cy="188409"/>
            <a:chOff x="6428979" y="917397"/>
            <a:chExt cx="234788" cy="188409"/>
          </a:xfrm>
        </p:grpSpPr>
        <p:sp>
          <p:nvSpPr>
            <p:cNvPr id="357" name="Google Shape;357;p28"/>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28"/>
          <p:cNvSpPr/>
          <p:nvPr/>
        </p:nvSpPr>
        <p:spPr>
          <a:xfrm>
            <a:off x="115400" y="10177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60"/>
        <p:cNvGrpSpPr/>
        <p:nvPr/>
      </p:nvGrpSpPr>
      <p:grpSpPr>
        <a:xfrm>
          <a:off x="0" y="0"/>
          <a:ext cx="0" cy="0"/>
          <a:chOff x="0" y="0"/>
          <a:chExt cx="0" cy="0"/>
        </a:xfrm>
      </p:grpSpPr>
      <p:sp>
        <p:nvSpPr>
          <p:cNvPr id="361" name="Google Shape;361;p29"/>
          <p:cNvSpPr txBox="1">
            <a:spLocks noGrp="1"/>
          </p:cNvSpPr>
          <p:nvPr>
            <p:ph type="title" hasCustomPrompt="1"/>
          </p:nvPr>
        </p:nvSpPr>
        <p:spPr>
          <a:xfrm>
            <a:off x="713225" y="628300"/>
            <a:ext cx="385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62" name="Google Shape;362;p29"/>
          <p:cNvSpPr txBox="1">
            <a:spLocks noGrp="1"/>
          </p:cNvSpPr>
          <p:nvPr>
            <p:ph type="subTitle" idx="1"/>
          </p:nvPr>
        </p:nvSpPr>
        <p:spPr>
          <a:xfrm>
            <a:off x="713225" y="1324884"/>
            <a:ext cx="3858600" cy="31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3" name="Google Shape;363;p29"/>
          <p:cNvSpPr txBox="1">
            <a:spLocks noGrp="1"/>
          </p:cNvSpPr>
          <p:nvPr>
            <p:ph type="title" idx="2" hasCustomPrompt="1"/>
          </p:nvPr>
        </p:nvSpPr>
        <p:spPr>
          <a:xfrm>
            <a:off x="713225" y="2056763"/>
            <a:ext cx="385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64" name="Google Shape;364;p29"/>
          <p:cNvSpPr txBox="1">
            <a:spLocks noGrp="1"/>
          </p:cNvSpPr>
          <p:nvPr>
            <p:ph type="subTitle" idx="3"/>
          </p:nvPr>
        </p:nvSpPr>
        <p:spPr>
          <a:xfrm>
            <a:off x="713225" y="2753343"/>
            <a:ext cx="3858600" cy="31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5" name="Google Shape;365;p29"/>
          <p:cNvSpPr txBox="1">
            <a:spLocks noGrp="1"/>
          </p:cNvSpPr>
          <p:nvPr>
            <p:ph type="title" idx="4" hasCustomPrompt="1"/>
          </p:nvPr>
        </p:nvSpPr>
        <p:spPr>
          <a:xfrm>
            <a:off x="713225" y="3485225"/>
            <a:ext cx="385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66" name="Google Shape;366;p29"/>
          <p:cNvSpPr txBox="1">
            <a:spLocks noGrp="1"/>
          </p:cNvSpPr>
          <p:nvPr>
            <p:ph type="subTitle" idx="5"/>
          </p:nvPr>
        </p:nvSpPr>
        <p:spPr>
          <a:xfrm>
            <a:off x="713225" y="4181816"/>
            <a:ext cx="3858600" cy="31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7" name="Google Shape;367;p29"/>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29"/>
          <p:cNvGrpSpPr/>
          <p:nvPr/>
        </p:nvGrpSpPr>
        <p:grpSpPr>
          <a:xfrm>
            <a:off x="158590" y="3781550"/>
            <a:ext cx="360758" cy="258297"/>
            <a:chOff x="4992850" y="4345375"/>
            <a:chExt cx="607336" cy="638400"/>
          </a:xfrm>
        </p:grpSpPr>
        <p:sp>
          <p:nvSpPr>
            <p:cNvPr id="369" name="Google Shape;369;p29"/>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29"/>
          <p:cNvSpPr/>
          <p:nvPr/>
        </p:nvSpPr>
        <p:spPr>
          <a:xfrm>
            <a:off x="7390700" y="2812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29"/>
          <p:cNvGrpSpPr/>
          <p:nvPr/>
        </p:nvGrpSpPr>
        <p:grpSpPr>
          <a:xfrm>
            <a:off x="285147" y="814196"/>
            <a:ext cx="234196" cy="188409"/>
            <a:chOff x="5151797" y="479071"/>
            <a:chExt cx="234196" cy="188409"/>
          </a:xfrm>
        </p:grpSpPr>
        <p:sp>
          <p:nvSpPr>
            <p:cNvPr id="373" name="Google Shape;373;p29"/>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29"/>
          <p:cNvSpPr/>
          <p:nvPr/>
        </p:nvSpPr>
        <p:spPr>
          <a:xfrm>
            <a:off x="8573950" y="8836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6"/>
        <p:cNvGrpSpPr/>
        <p:nvPr/>
      </p:nvGrpSpPr>
      <p:grpSpPr>
        <a:xfrm>
          <a:off x="0" y="0"/>
          <a:ext cx="0" cy="0"/>
          <a:chOff x="0" y="0"/>
          <a:chExt cx="0" cy="0"/>
        </a:xfrm>
      </p:grpSpPr>
      <p:sp>
        <p:nvSpPr>
          <p:cNvPr id="407" name="Google Shape;407;p3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8"/>
        <p:cNvGrpSpPr/>
        <p:nvPr/>
      </p:nvGrpSpPr>
      <p:grpSpPr>
        <a:xfrm>
          <a:off x="0" y="0"/>
          <a:ext cx="0" cy="0"/>
          <a:chOff x="0" y="0"/>
          <a:chExt cx="0" cy="0"/>
        </a:xfrm>
      </p:grpSpPr>
      <p:sp>
        <p:nvSpPr>
          <p:cNvPr id="409" name="Google Shape;409;p3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rot="3555162" flipH="1">
            <a:off x="-993615" y="620242"/>
            <a:ext cx="1625808" cy="1526544"/>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flipH="1">
            <a:off x="8511080" y="2803089"/>
            <a:ext cx="2259360" cy="2189809"/>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flipH="1">
            <a:off x="325220" y="26245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3"/>
          <p:cNvGrpSpPr/>
          <p:nvPr/>
        </p:nvGrpSpPr>
        <p:grpSpPr>
          <a:xfrm>
            <a:off x="8511086" y="618472"/>
            <a:ext cx="367931" cy="258303"/>
            <a:chOff x="4935811" y="4414372"/>
            <a:chExt cx="367931" cy="258303"/>
          </a:xfrm>
        </p:grpSpPr>
        <p:sp>
          <p:nvSpPr>
            <p:cNvPr id="414" name="Google Shape;414;p33"/>
            <p:cNvSpPr/>
            <p:nvPr/>
          </p:nvSpPr>
          <p:spPr>
            <a:xfrm flipH="1">
              <a:off x="5169642" y="4414375"/>
              <a:ext cx="134100" cy="2583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rot="10800000" flipH="1">
              <a:off x="4935811" y="4414372"/>
              <a:ext cx="134100" cy="2583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3"/>
          <p:cNvSpPr/>
          <p:nvPr/>
        </p:nvSpPr>
        <p:spPr>
          <a:xfrm flipH="1">
            <a:off x="239095" y="38109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33"/>
          <p:cNvGrpSpPr/>
          <p:nvPr/>
        </p:nvGrpSpPr>
        <p:grpSpPr>
          <a:xfrm>
            <a:off x="184447" y="1289308"/>
            <a:ext cx="234196" cy="188409"/>
            <a:chOff x="368022" y="616196"/>
            <a:chExt cx="234196" cy="188409"/>
          </a:xfrm>
        </p:grpSpPr>
        <p:sp>
          <p:nvSpPr>
            <p:cNvPr id="418" name="Google Shape;418;p33"/>
            <p:cNvSpPr/>
            <p:nvPr/>
          </p:nvSpPr>
          <p:spPr>
            <a:xfrm>
              <a:off x="368022" y="61619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77627" y="61619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3"/>
          <p:cNvGrpSpPr/>
          <p:nvPr/>
        </p:nvGrpSpPr>
        <p:grpSpPr>
          <a:xfrm>
            <a:off x="8763527" y="3267172"/>
            <a:ext cx="234788" cy="188409"/>
            <a:chOff x="8551627" y="4274197"/>
            <a:chExt cx="234788" cy="188409"/>
          </a:xfrm>
        </p:grpSpPr>
        <p:sp>
          <p:nvSpPr>
            <p:cNvPr id="421" name="Google Shape;421;p33"/>
            <p:cNvSpPr/>
            <p:nvPr/>
          </p:nvSpPr>
          <p:spPr>
            <a:xfrm>
              <a:off x="8661148" y="42741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8551627" y="42741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7856925" y="3725245"/>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rot="-8598636">
            <a:off x="-986011" y="800483"/>
            <a:ext cx="1492690" cy="1867091"/>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186765" y="3075875"/>
            <a:ext cx="360758" cy="258297"/>
            <a:chOff x="4992850" y="4345375"/>
            <a:chExt cx="607336" cy="638400"/>
          </a:xfrm>
        </p:grpSpPr>
        <p:sp>
          <p:nvSpPr>
            <p:cNvPr id="27" name="Google Shape;27;p4"/>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p:nvPr/>
        </p:nvSpPr>
        <p:spPr>
          <a:xfrm>
            <a:off x="8534500" y="25717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4"/>
          <p:cNvGrpSpPr/>
          <p:nvPr/>
        </p:nvGrpSpPr>
        <p:grpSpPr>
          <a:xfrm>
            <a:off x="139422" y="1258621"/>
            <a:ext cx="234196" cy="188409"/>
            <a:chOff x="5151797" y="479071"/>
            <a:chExt cx="234196" cy="188409"/>
          </a:xfrm>
        </p:grpSpPr>
        <p:sp>
          <p:nvSpPr>
            <p:cNvPr id="31" name="Google Shape;31;p4"/>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4"/>
          <p:cNvGrpSpPr/>
          <p:nvPr/>
        </p:nvGrpSpPr>
        <p:grpSpPr>
          <a:xfrm>
            <a:off x="8687454" y="4050122"/>
            <a:ext cx="234788" cy="188409"/>
            <a:chOff x="6428979" y="917397"/>
            <a:chExt cx="234788" cy="188409"/>
          </a:xfrm>
        </p:grpSpPr>
        <p:sp>
          <p:nvSpPr>
            <p:cNvPr id="34" name="Google Shape;34;p4"/>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p:nvPr/>
        </p:nvSpPr>
        <p:spPr>
          <a:xfrm>
            <a:off x="8749600" y="33341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0"/>
            <a:ext cx="7704000" cy="125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Font typeface="La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39" name="Google Shape;39;p4"/>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5"/>
          <p:cNvSpPr txBox="1">
            <a:spLocks noGrp="1"/>
          </p:cNvSpPr>
          <p:nvPr>
            <p:ph type="subTitle" idx="1"/>
          </p:nvPr>
        </p:nvSpPr>
        <p:spPr>
          <a:xfrm>
            <a:off x="5055284" y="373864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p5"/>
          <p:cNvSpPr txBox="1">
            <a:spLocks noGrp="1"/>
          </p:cNvSpPr>
          <p:nvPr>
            <p:ph type="subTitle" idx="2"/>
          </p:nvPr>
        </p:nvSpPr>
        <p:spPr>
          <a:xfrm>
            <a:off x="1583300" y="373864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 name="Google Shape;44;p5"/>
          <p:cNvSpPr txBox="1">
            <a:spLocks noGrp="1"/>
          </p:cNvSpPr>
          <p:nvPr>
            <p:ph type="subTitle" idx="3"/>
          </p:nvPr>
        </p:nvSpPr>
        <p:spPr>
          <a:xfrm>
            <a:off x="5055275" y="32421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5" name="Google Shape;45;p5"/>
          <p:cNvSpPr txBox="1">
            <a:spLocks noGrp="1"/>
          </p:cNvSpPr>
          <p:nvPr>
            <p:ph type="subTitle" idx="4"/>
          </p:nvPr>
        </p:nvSpPr>
        <p:spPr>
          <a:xfrm>
            <a:off x="1583075" y="32421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6" name="Google Shape;46;p5"/>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2256459" flipH="1">
            <a:off x="-1314778" y="2364914"/>
            <a:ext cx="2210833" cy="2142776"/>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462279" y="612607"/>
            <a:ext cx="1607998" cy="2011357"/>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245040" y="2658850"/>
            <a:ext cx="360758" cy="258297"/>
            <a:chOff x="4992850" y="4345375"/>
            <a:chExt cx="607336" cy="638400"/>
          </a:xfrm>
        </p:grpSpPr>
        <p:sp>
          <p:nvSpPr>
            <p:cNvPr id="50" name="Google Shape;50;p5"/>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898775" y="11832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5"/>
          <p:cNvGrpSpPr/>
          <p:nvPr/>
        </p:nvGrpSpPr>
        <p:grpSpPr>
          <a:xfrm>
            <a:off x="175847" y="3903221"/>
            <a:ext cx="234196" cy="188409"/>
            <a:chOff x="5151797" y="479071"/>
            <a:chExt cx="234196" cy="188409"/>
          </a:xfrm>
        </p:grpSpPr>
        <p:sp>
          <p:nvSpPr>
            <p:cNvPr id="54" name="Google Shape;54;p5"/>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5"/>
          <p:cNvGrpSpPr/>
          <p:nvPr/>
        </p:nvGrpSpPr>
        <p:grpSpPr>
          <a:xfrm>
            <a:off x="8729554" y="3525597"/>
            <a:ext cx="234788" cy="188409"/>
            <a:chOff x="6428979" y="917397"/>
            <a:chExt cx="234788" cy="188409"/>
          </a:xfrm>
        </p:grpSpPr>
        <p:sp>
          <p:nvSpPr>
            <p:cNvPr id="57" name="Google Shape;57;p5"/>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6"/>
          <p:cNvSpPr/>
          <p:nvPr/>
        </p:nvSpPr>
        <p:spPr>
          <a:xfrm>
            <a:off x="-2362825" y="3936750"/>
            <a:ext cx="3228251" cy="2660759"/>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6"/>
          <p:cNvGrpSpPr/>
          <p:nvPr/>
        </p:nvGrpSpPr>
        <p:grpSpPr>
          <a:xfrm>
            <a:off x="196040" y="4345703"/>
            <a:ext cx="360758" cy="258297"/>
            <a:chOff x="4992850" y="4345375"/>
            <a:chExt cx="607336" cy="638400"/>
          </a:xfrm>
        </p:grpSpPr>
        <p:sp>
          <p:nvSpPr>
            <p:cNvPr id="62" name="Google Shape;62;p6"/>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6"/>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8488179" y="523494"/>
            <a:ext cx="1017284" cy="955173"/>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8687425" y="8348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196050" y="2503050"/>
            <a:ext cx="215100" cy="258300"/>
          </a:xfrm>
          <a:prstGeom prst="bracket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7"/>
          <p:cNvSpPr txBox="1">
            <a:spLocks noGrp="1"/>
          </p:cNvSpPr>
          <p:nvPr>
            <p:ph type="subTitle" idx="1"/>
          </p:nvPr>
        </p:nvSpPr>
        <p:spPr>
          <a:xfrm>
            <a:off x="720000" y="1700300"/>
            <a:ext cx="38439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72" name="Google Shape;72;p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5805300" y="44748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239100" y="11836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4799175" y="1363000"/>
            <a:ext cx="3631800" cy="115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0" name="Google Shape;80;p9"/>
          <p:cNvSpPr txBox="1">
            <a:spLocks noGrp="1"/>
          </p:cNvSpPr>
          <p:nvPr>
            <p:ph type="subTitle" idx="1"/>
          </p:nvPr>
        </p:nvSpPr>
        <p:spPr>
          <a:xfrm>
            <a:off x="4799175" y="2491420"/>
            <a:ext cx="3631800" cy="89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9"/>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8617000" y="20445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998247" y="38374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1107852" y="38374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a:spLocks noGrp="1"/>
          </p:cNvSpPr>
          <p:nvPr>
            <p:ph type="pic" idx="2"/>
          </p:nvPr>
        </p:nvSpPr>
        <p:spPr>
          <a:xfrm>
            <a:off x="0" y="0"/>
            <a:ext cx="9144000" cy="5143500"/>
          </a:xfrm>
          <a:prstGeom prst="rect">
            <a:avLst/>
          </a:prstGeom>
          <a:noFill/>
          <a:ln>
            <a:noFill/>
          </a:ln>
        </p:spPr>
      </p:sp>
      <p:sp>
        <p:nvSpPr>
          <p:cNvPr id="87" name="Google Shape;87;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8" r:id="rId9"/>
    <p:sldLayoutId id="2147483659" r:id="rId10"/>
    <p:sldLayoutId id="2147483661" r:id="rId11"/>
    <p:sldLayoutId id="2147483662" r:id="rId12"/>
    <p:sldLayoutId id="2147483663" r:id="rId13"/>
    <p:sldLayoutId id="2147483664" r:id="rId14"/>
    <p:sldLayoutId id="2147483669" r:id="rId15"/>
    <p:sldLayoutId id="2147483670" r:id="rId16"/>
    <p:sldLayoutId id="2147483671" r:id="rId17"/>
    <p:sldLayoutId id="2147483672" r:id="rId18"/>
    <p:sldLayoutId id="2147483673" r:id="rId19"/>
    <p:sldLayoutId id="2147483674" r:id="rId20"/>
    <p:sldLayoutId id="2147483675" r:id="rId21"/>
    <p:sldLayoutId id="2147483678" r:id="rId22"/>
    <p:sldLayoutId id="2147483679"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image" Target="../media/image1.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7"/>
          <p:cNvSpPr txBox="1">
            <a:spLocks noGrp="1"/>
          </p:cNvSpPr>
          <p:nvPr>
            <p:ph type="ctrTitle"/>
          </p:nvPr>
        </p:nvSpPr>
        <p:spPr>
          <a:xfrm>
            <a:off x="744591" y="1690245"/>
            <a:ext cx="4032900" cy="14337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Partie I :</a:t>
            </a:r>
            <a:r>
              <a:rPr lang="en" sz="4100" b="0" dirty="0"/>
              <a:t/>
            </a:r>
            <a:br>
              <a:rPr lang="en" sz="4100" b="0" dirty="0"/>
            </a:br>
            <a:r>
              <a:rPr lang="en" sz="3600" b="0" dirty="0">
                <a:solidFill>
                  <a:srgbClr val="008080"/>
                </a:solidFill>
              </a:rPr>
              <a:t>web dev </a:t>
            </a:r>
            <a:endParaRPr sz="3600" b="0" dirty="0">
              <a:solidFill>
                <a:srgbClr val="008080"/>
              </a:solidFill>
            </a:endParaRPr>
          </a:p>
        </p:txBody>
      </p:sp>
      <p:sp>
        <p:nvSpPr>
          <p:cNvPr id="434" name="Google Shape;434;p37"/>
          <p:cNvSpPr txBox="1">
            <a:spLocks noGrp="1"/>
          </p:cNvSpPr>
          <p:nvPr>
            <p:ph type="subTitle" idx="1"/>
          </p:nvPr>
        </p:nvSpPr>
        <p:spPr>
          <a:xfrm>
            <a:off x="713225" y="3424696"/>
            <a:ext cx="4100400" cy="379200"/>
          </a:xfrm>
          <a:prstGeom prst="rect">
            <a:avLst/>
          </a:prstGeom>
        </p:spPr>
        <p:txBody>
          <a:bodyPr spcFirstLastPara="1" wrap="square" lIns="91425" tIns="91425" rIns="91425" bIns="91425" anchor="t" anchorCtr="0">
            <a:noAutofit/>
          </a:bodyPr>
          <a:lstStyle/>
          <a:p>
            <a:pPr marL="0" indent="0" algn="ctr"/>
            <a:r>
              <a:rPr lang="fr-FR" dirty="0"/>
              <a:t>ARSII ISSAT-SO Club</a:t>
            </a:r>
          </a:p>
          <a:p>
            <a:pPr marL="0" lvl="0" indent="0" algn="l" rtl="0">
              <a:spcBef>
                <a:spcPts val="0"/>
              </a:spcBef>
              <a:spcAft>
                <a:spcPts val="0"/>
              </a:spcAft>
              <a:buNone/>
            </a:pPr>
            <a:endParaRPr dirty="0"/>
          </a:p>
        </p:txBody>
      </p:sp>
      <p:grpSp>
        <p:nvGrpSpPr>
          <p:cNvPr id="435" name="Google Shape;435;p37"/>
          <p:cNvGrpSpPr/>
          <p:nvPr/>
        </p:nvGrpSpPr>
        <p:grpSpPr>
          <a:xfrm>
            <a:off x="4868886" y="829080"/>
            <a:ext cx="3798091" cy="3485336"/>
            <a:chOff x="4899397" y="752100"/>
            <a:chExt cx="4028950" cy="3697185"/>
          </a:xfrm>
        </p:grpSpPr>
        <p:sp>
          <p:nvSpPr>
            <p:cNvPr id="436" name="Google Shape;436;p37"/>
            <p:cNvSpPr/>
            <p:nvPr/>
          </p:nvSpPr>
          <p:spPr>
            <a:xfrm>
              <a:off x="7780825" y="752100"/>
              <a:ext cx="215100" cy="258300"/>
            </a:xfrm>
            <a:prstGeom prst="bracketPair">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37"/>
            <p:cNvGrpSpPr/>
            <p:nvPr/>
          </p:nvGrpSpPr>
          <p:grpSpPr>
            <a:xfrm>
              <a:off x="5432052" y="821996"/>
              <a:ext cx="335890" cy="188410"/>
              <a:chOff x="5261402" y="479071"/>
              <a:chExt cx="335890" cy="188410"/>
            </a:xfrm>
          </p:grpSpPr>
          <p:sp>
            <p:nvSpPr>
              <p:cNvPr id="438" name="Google Shape;438;p37"/>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5472025" y="4790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7"/>
            <p:cNvSpPr/>
            <p:nvPr/>
          </p:nvSpPr>
          <p:spPr>
            <a:xfrm>
              <a:off x="6611050" y="8895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37"/>
            <p:cNvGrpSpPr/>
            <p:nvPr/>
          </p:nvGrpSpPr>
          <p:grpSpPr>
            <a:xfrm>
              <a:off x="4899397" y="1263526"/>
              <a:ext cx="3843891" cy="3185759"/>
              <a:chOff x="5893995" y="1281808"/>
              <a:chExt cx="3843891" cy="3185759"/>
            </a:xfrm>
          </p:grpSpPr>
          <p:grpSp>
            <p:nvGrpSpPr>
              <p:cNvPr id="442" name="Google Shape;442;p37"/>
              <p:cNvGrpSpPr/>
              <p:nvPr/>
            </p:nvGrpSpPr>
            <p:grpSpPr>
              <a:xfrm>
                <a:off x="6033386" y="1281808"/>
                <a:ext cx="3704499" cy="3168582"/>
                <a:chOff x="2836393" y="291825"/>
                <a:chExt cx="1571968" cy="1344557"/>
              </a:xfrm>
            </p:grpSpPr>
            <p:sp>
              <p:nvSpPr>
                <p:cNvPr id="443" name="Google Shape;443;p37"/>
                <p:cNvSpPr/>
                <p:nvPr/>
              </p:nvSpPr>
              <p:spPr>
                <a:xfrm>
                  <a:off x="2836393" y="291825"/>
                  <a:ext cx="1440288" cy="1187101"/>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3954498" y="1210230"/>
                  <a:ext cx="453863" cy="426152"/>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37"/>
              <p:cNvGrpSpPr/>
              <p:nvPr/>
            </p:nvGrpSpPr>
            <p:grpSpPr>
              <a:xfrm>
                <a:off x="5893995" y="1464670"/>
                <a:ext cx="3643100" cy="2852211"/>
                <a:chOff x="2823538" y="2323833"/>
                <a:chExt cx="1545914" cy="1210307"/>
              </a:xfrm>
            </p:grpSpPr>
            <p:grpSp>
              <p:nvGrpSpPr>
                <p:cNvPr id="446" name="Google Shape;446;p37"/>
                <p:cNvGrpSpPr/>
                <p:nvPr/>
              </p:nvGrpSpPr>
              <p:grpSpPr>
                <a:xfrm>
                  <a:off x="3030874" y="3205941"/>
                  <a:ext cx="1190857" cy="328200"/>
                  <a:chOff x="2909174" y="3294041"/>
                  <a:chExt cx="1190857" cy="328200"/>
                </a:xfrm>
              </p:grpSpPr>
              <p:sp>
                <p:nvSpPr>
                  <p:cNvPr id="447" name="Google Shape;447;p37"/>
                  <p:cNvSpPr/>
                  <p:nvPr/>
                </p:nvSpPr>
                <p:spPr>
                  <a:xfrm>
                    <a:off x="2909174" y="3294041"/>
                    <a:ext cx="1190857" cy="29944"/>
                  </a:xfrm>
                  <a:custGeom>
                    <a:avLst/>
                    <a:gdLst/>
                    <a:ahLst/>
                    <a:cxnLst/>
                    <a:rect l="l" t="t" r="r" b="b"/>
                    <a:pathLst>
                      <a:path w="35196" h="885" extrusionOk="0">
                        <a:moveTo>
                          <a:pt x="1" y="0"/>
                        </a:moveTo>
                        <a:lnTo>
                          <a:pt x="1" y="885"/>
                        </a:lnTo>
                        <a:lnTo>
                          <a:pt x="35195" y="885"/>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2909174" y="3379747"/>
                    <a:ext cx="1190857" cy="29944"/>
                  </a:xfrm>
                  <a:custGeom>
                    <a:avLst/>
                    <a:gdLst/>
                    <a:ahLst/>
                    <a:cxnLst/>
                    <a:rect l="l" t="t" r="r" b="b"/>
                    <a:pathLst>
                      <a:path w="35196" h="885" extrusionOk="0">
                        <a:moveTo>
                          <a:pt x="1" y="0"/>
                        </a:moveTo>
                        <a:lnTo>
                          <a:pt x="1" y="884"/>
                        </a:lnTo>
                        <a:lnTo>
                          <a:pt x="35195" y="884"/>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2976913" y="3304090"/>
                    <a:ext cx="18000" cy="318151"/>
                  </a:xfrm>
                  <a:custGeom>
                    <a:avLst/>
                    <a:gdLst/>
                    <a:ahLst/>
                    <a:cxnLst/>
                    <a:rect l="l" t="t" r="r" b="b"/>
                    <a:pathLst>
                      <a:path w="532" h="9403" extrusionOk="0">
                        <a:moveTo>
                          <a:pt x="1" y="1"/>
                        </a:moveTo>
                        <a:lnTo>
                          <a:pt x="1" y="9402"/>
                        </a:lnTo>
                        <a:lnTo>
                          <a:pt x="531" y="9402"/>
                        </a:lnTo>
                        <a:lnTo>
                          <a:pt x="5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4013372" y="3304090"/>
                    <a:ext cx="16782" cy="318151"/>
                  </a:xfrm>
                  <a:custGeom>
                    <a:avLst/>
                    <a:gdLst/>
                    <a:ahLst/>
                    <a:cxnLst/>
                    <a:rect l="l" t="t" r="r" b="b"/>
                    <a:pathLst>
                      <a:path w="496" h="9403" extrusionOk="0">
                        <a:moveTo>
                          <a:pt x="1" y="1"/>
                        </a:moveTo>
                        <a:lnTo>
                          <a:pt x="1" y="9402"/>
                        </a:lnTo>
                        <a:lnTo>
                          <a:pt x="496" y="9402"/>
                        </a:lnTo>
                        <a:lnTo>
                          <a:pt x="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7"/>
                <p:cNvGrpSpPr/>
                <p:nvPr/>
              </p:nvGrpSpPr>
              <p:grpSpPr>
                <a:xfrm>
                  <a:off x="2823538" y="2688399"/>
                  <a:ext cx="399059" cy="92676"/>
                  <a:chOff x="2532175" y="2448349"/>
                  <a:chExt cx="399059" cy="92676"/>
                </a:xfrm>
              </p:grpSpPr>
              <p:sp>
                <p:nvSpPr>
                  <p:cNvPr id="452" name="Google Shape;452;p37"/>
                  <p:cNvSpPr/>
                  <p:nvPr/>
                </p:nvSpPr>
                <p:spPr>
                  <a:xfrm>
                    <a:off x="2532175" y="2454338"/>
                    <a:ext cx="25884" cy="71832"/>
                  </a:xfrm>
                  <a:custGeom>
                    <a:avLst/>
                    <a:gdLst/>
                    <a:ahLst/>
                    <a:cxnLst/>
                    <a:rect l="l" t="t" r="r" b="b"/>
                    <a:pathLst>
                      <a:path w="765" h="2123" extrusionOk="0">
                        <a:moveTo>
                          <a:pt x="680" y="0"/>
                        </a:moveTo>
                        <a:cubicBezTo>
                          <a:pt x="446" y="0"/>
                          <a:pt x="234" y="206"/>
                          <a:pt x="234" y="439"/>
                        </a:cubicBezTo>
                        <a:lnTo>
                          <a:pt x="234" y="708"/>
                        </a:lnTo>
                        <a:cubicBezTo>
                          <a:pt x="234" y="793"/>
                          <a:pt x="206" y="885"/>
                          <a:pt x="149" y="941"/>
                        </a:cubicBezTo>
                        <a:lnTo>
                          <a:pt x="29" y="1062"/>
                        </a:lnTo>
                        <a:cubicBezTo>
                          <a:pt x="0" y="1062"/>
                          <a:pt x="0" y="1118"/>
                          <a:pt x="29" y="1118"/>
                        </a:cubicBezTo>
                        <a:lnTo>
                          <a:pt x="92" y="1203"/>
                        </a:lnTo>
                        <a:cubicBezTo>
                          <a:pt x="177" y="1267"/>
                          <a:pt x="206" y="1352"/>
                          <a:pt x="206" y="1444"/>
                        </a:cubicBezTo>
                        <a:lnTo>
                          <a:pt x="206" y="1677"/>
                        </a:lnTo>
                        <a:cubicBezTo>
                          <a:pt x="206" y="1911"/>
                          <a:pt x="382" y="2123"/>
                          <a:pt x="651" y="2123"/>
                        </a:cubicBezTo>
                        <a:lnTo>
                          <a:pt x="708" y="2123"/>
                        </a:lnTo>
                        <a:cubicBezTo>
                          <a:pt x="736" y="2123"/>
                          <a:pt x="764" y="2087"/>
                          <a:pt x="764" y="2059"/>
                        </a:cubicBezTo>
                        <a:cubicBezTo>
                          <a:pt x="764" y="2003"/>
                          <a:pt x="736" y="2003"/>
                          <a:pt x="708" y="2003"/>
                        </a:cubicBezTo>
                        <a:lnTo>
                          <a:pt x="651" y="2003"/>
                        </a:lnTo>
                        <a:cubicBezTo>
                          <a:pt x="474" y="2003"/>
                          <a:pt x="326" y="1854"/>
                          <a:pt x="326" y="1677"/>
                        </a:cubicBezTo>
                        <a:lnTo>
                          <a:pt x="326" y="1444"/>
                        </a:lnTo>
                        <a:cubicBezTo>
                          <a:pt x="326" y="1323"/>
                          <a:pt x="269" y="1203"/>
                          <a:pt x="177" y="1118"/>
                        </a:cubicBezTo>
                        <a:lnTo>
                          <a:pt x="149" y="1090"/>
                        </a:lnTo>
                        <a:lnTo>
                          <a:pt x="234" y="1026"/>
                        </a:lnTo>
                        <a:cubicBezTo>
                          <a:pt x="298" y="941"/>
                          <a:pt x="354" y="821"/>
                          <a:pt x="354" y="708"/>
                        </a:cubicBezTo>
                        <a:lnTo>
                          <a:pt x="354" y="439"/>
                        </a:lnTo>
                        <a:cubicBezTo>
                          <a:pt x="354" y="262"/>
                          <a:pt x="503" y="114"/>
                          <a:pt x="680" y="114"/>
                        </a:cubicBezTo>
                        <a:cubicBezTo>
                          <a:pt x="708" y="114"/>
                          <a:pt x="736" y="85"/>
                          <a:pt x="736" y="57"/>
                        </a:cubicBezTo>
                        <a:cubicBezTo>
                          <a:pt x="736" y="29"/>
                          <a:pt x="708" y="0"/>
                          <a:pt x="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642987" y="2454338"/>
                    <a:ext cx="25884" cy="71832"/>
                  </a:xfrm>
                  <a:custGeom>
                    <a:avLst/>
                    <a:gdLst/>
                    <a:ahLst/>
                    <a:cxnLst/>
                    <a:rect l="l" t="t" r="r" b="b"/>
                    <a:pathLst>
                      <a:path w="765" h="2123" extrusionOk="0">
                        <a:moveTo>
                          <a:pt x="86" y="0"/>
                        </a:moveTo>
                        <a:cubicBezTo>
                          <a:pt x="57" y="0"/>
                          <a:pt x="29" y="29"/>
                          <a:pt x="29" y="57"/>
                        </a:cubicBezTo>
                        <a:cubicBezTo>
                          <a:pt x="29" y="85"/>
                          <a:pt x="57" y="114"/>
                          <a:pt x="86" y="114"/>
                        </a:cubicBezTo>
                        <a:cubicBezTo>
                          <a:pt x="263" y="114"/>
                          <a:pt x="411" y="262"/>
                          <a:pt x="411" y="439"/>
                        </a:cubicBezTo>
                        <a:lnTo>
                          <a:pt x="411" y="708"/>
                        </a:lnTo>
                        <a:cubicBezTo>
                          <a:pt x="411" y="821"/>
                          <a:pt x="468" y="941"/>
                          <a:pt x="531" y="1026"/>
                        </a:cubicBezTo>
                        <a:lnTo>
                          <a:pt x="616" y="1090"/>
                        </a:lnTo>
                        <a:lnTo>
                          <a:pt x="588" y="1118"/>
                        </a:lnTo>
                        <a:cubicBezTo>
                          <a:pt x="496" y="1203"/>
                          <a:pt x="439" y="1323"/>
                          <a:pt x="439" y="1444"/>
                        </a:cubicBezTo>
                        <a:lnTo>
                          <a:pt x="439" y="1677"/>
                        </a:lnTo>
                        <a:cubicBezTo>
                          <a:pt x="439" y="1854"/>
                          <a:pt x="291" y="2003"/>
                          <a:pt x="114" y="2003"/>
                        </a:cubicBezTo>
                        <a:lnTo>
                          <a:pt x="57" y="2003"/>
                        </a:lnTo>
                        <a:cubicBezTo>
                          <a:pt x="29" y="2003"/>
                          <a:pt x="1" y="2003"/>
                          <a:pt x="1" y="2059"/>
                        </a:cubicBezTo>
                        <a:cubicBezTo>
                          <a:pt x="1" y="2087"/>
                          <a:pt x="29" y="2123"/>
                          <a:pt x="57" y="2123"/>
                        </a:cubicBezTo>
                        <a:lnTo>
                          <a:pt x="114" y="2123"/>
                        </a:lnTo>
                        <a:cubicBezTo>
                          <a:pt x="355" y="2123"/>
                          <a:pt x="560" y="1911"/>
                          <a:pt x="560" y="1677"/>
                        </a:cubicBezTo>
                        <a:lnTo>
                          <a:pt x="560" y="1444"/>
                        </a:lnTo>
                        <a:cubicBezTo>
                          <a:pt x="560" y="1352"/>
                          <a:pt x="588" y="1267"/>
                          <a:pt x="645" y="1203"/>
                        </a:cubicBezTo>
                        <a:lnTo>
                          <a:pt x="737" y="1118"/>
                        </a:lnTo>
                        <a:cubicBezTo>
                          <a:pt x="737" y="1118"/>
                          <a:pt x="765" y="1118"/>
                          <a:pt x="765" y="1090"/>
                        </a:cubicBezTo>
                        <a:cubicBezTo>
                          <a:pt x="765" y="1062"/>
                          <a:pt x="737" y="1062"/>
                          <a:pt x="737" y="1062"/>
                        </a:cubicBezTo>
                        <a:lnTo>
                          <a:pt x="616" y="941"/>
                        </a:lnTo>
                        <a:cubicBezTo>
                          <a:pt x="560" y="885"/>
                          <a:pt x="531" y="793"/>
                          <a:pt x="531" y="708"/>
                        </a:cubicBezTo>
                        <a:lnTo>
                          <a:pt x="531" y="439"/>
                        </a:lnTo>
                        <a:cubicBezTo>
                          <a:pt x="531" y="206"/>
                          <a:pt x="319"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2567127" y="2523025"/>
                    <a:ext cx="10083" cy="18000"/>
                  </a:xfrm>
                  <a:custGeom>
                    <a:avLst/>
                    <a:gdLst/>
                    <a:ahLst/>
                    <a:cxnLst/>
                    <a:rect l="l" t="t" r="r" b="b"/>
                    <a:pathLst>
                      <a:path w="298" h="532" extrusionOk="0">
                        <a:moveTo>
                          <a:pt x="234" y="1"/>
                        </a:moveTo>
                        <a:cubicBezTo>
                          <a:pt x="205" y="1"/>
                          <a:pt x="177" y="1"/>
                          <a:pt x="149" y="29"/>
                        </a:cubicBezTo>
                        <a:lnTo>
                          <a:pt x="0" y="447"/>
                        </a:lnTo>
                        <a:cubicBezTo>
                          <a:pt x="0" y="475"/>
                          <a:pt x="0" y="531"/>
                          <a:pt x="29" y="531"/>
                        </a:cubicBezTo>
                        <a:lnTo>
                          <a:pt x="57" y="531"/>
                        </a:lnTo>
                        <a:cubicBezTo>
                          <a:pt x="85" y="531"/>
                          <a:pt x="85" y="531"/>
                          <a:pt x="121" y="503"/>
                        </a:cubicBezTo>
                        <a:lnTo>
                          <a:pt x="262" y="93"/>
                        </a:lnTo>
                        <a:cubicBezTo>
                          <a:pt x="297" y="57"/>
                          <a:pt x="262" y="1"/>
                          <a:pt x="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29457" y="2523025"/>
                    <a:ext cx="9846" cy="18000"/>
                  </a:xfrm>
                  <a:custGeom>
                    <a:avLst/>
                    <a:gdLst/>
                    <a:ahLst/>
                    <a:cxnLst/>
                    <a:rect l="l" t="t" r="r" b="b"/>
                    <a:pathLst>
                      <a:path w="291" h="532" extrusionOk="0">
                        <a:moveTo>
                          <a:pt x="262" y="1"/>
                        </a:moveTo>
                        <a:cubicBezTo>
                          <a:pt x="234" y="1"/>
                          <a:pt x="206" y="1"/>
                          <a:pt x="178" y="29"/>
                        </a:cubicBezTo>
                        <a:lnTo>
                          <a:pt x="29" y="447"/>
                        </a:lnTo>
                        <a:cubicBezTo>
                          <a:pt x="1" y="475"/>
                          <a:pt x="29" y="531"/>
                          <a:pt x="57" y="531"/>
                        </a:cubicBezTo>
                        <a:lnTo>
                          <a:pt x="86" y="531"/>
                        </a:lnTo>
                        <a:cubicBezTo>
                          <a:pt x="86" y="531"/>
                          <a:pt x="114" y="531"/>
                          <a:pt x="149" y="503"/>
                        </a:cubicBezTo>
                        <a:lnTo>
                          <a:pt x="291" y="93"/>
                        </a:lnTo>
                        <a:cubicBezTo>
                          <a:pt x="291" y="57"/>
                          <a:pt x="291"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2887147" y="2523025"/>
                    <a:ext cx="10083" cy="18000"/>
                  </a:xfrm>
                  <a:custGeom>
                    <a:avLst/>
                    <a:gdLst/>
                    <a:ahLst/>
                    <a:cxnLst/>
                    <a:rect l="l" t="t" r="r" b="b"/>
                    <a:pathLst>
                      <a:path w="298" h="532" extrusionOk="0">
                        <a:moveTo>
                          <a:pt x="269" y="1"/>
                        </a:moveTo>
                        <a:cubicBezTo>
                          <a:pt x="241" y="1"/>
                          <a:pt x="213" y="1"/>
                          <a:pt x="178" y="29"/>
                        </a:cubicBezTo>
                        <a:lnTo>
                          <a:pt x="36" y="447"/>
                        </a:lnTo>
                        <a:cubicBezTo>
                          <a:pt x="1" y="475"/>
                          <a:pt x="36" y="531"/>
                          <a:pt x="64" y="531"/>
                        </a:cubicBezTo>
                        <a:lnTo>
                          <a:pt x="93" y="531"/>
                        </a:lnTo>
                        <a:cubicBezTo>
                          <a:pt x="93" y="531"/>
                          <a:pt x="121" y="531"/>
                          <a:pt x="121" y="503"/>
                        </a:cubicBezTo>
                        <a:lnTo>
                          <a:pt x="298" y="93"/>
                        </a:lnTo>
                        <a:cubicBezTo>
                          <a:pt x="298" y="57"/>
                          <a:pt x="298" y="1"/>
                          <a:pt x="2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2897196" y="2523025"/>
                    <a:ext cx="10083" cy="18000"/>
                  </a:xfrm>
                  <a:custGeom>
                    <a:avLst/>
                    <a:gdLst/>
                    <a:ahLst/>
                    <a:cxnLst/>
                    <a:rect l="l" t="t" r="r" b="b"/>
                    <a:pathLst>
                      <a:path w="298" h="532" extrusionOk="0">
                        <a:moveTo>
                          <a:pt x="270" y="1"/>
                        </a:moveTo>
                        <a:cubicBezTo>
                          <a:pt x="234" y="1"/>
                          <a:pt x="178" y="1"/>
                          <a:pt x="178" y="29"/>
                        </a:cubicBezTo>
                        <a:lnTo>
                          <a:pt x="29" y="447"/>
                        </a:lnTo>
                        <a:cubicBezTo>
                          <a:pt x="1" y="475"/>
                          <a:pt x="29" y="531"/>
                          <a:pt x="57" y="531"/>
                        </a:cubicBezTo>
                        <a:cubicBezTo>
                          <a:pt x="93" y="531"/>
                          <a:pt x="121" y="531"/>
                          <a:pt x="121" y="503"/>
                        </a:cubicBezTo>
                        <a:lnTo>
                          <a:pt x="298" y="93"/>
                        </a:lnTo>
                        <a:cubicBezTo>
                          <a:pt x="298" y="57"/>
                          <a:pt x="298" y="1"/>
                          <a:pt x="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2591049" y="2470139"/>
                    <a:ext cx="37861" cy="38098"/>
                  </a:xfrm>
                  <a:custGeom>
                    <a:avLst/>
                    <a:gdLst/>
                    <a:ahLst/>
                    <a:cxnLst/>
                    <a:rect l="l" t="t" r="r" b="b"/>
                    <a:pathLst>
                      <a:path w="1119" h="1126" extrusionOk="0">
                        <a:moveTo>
                          <a:pt x="1" y="0"/>
                        </a:moveTo>
                        <a:lnTo>
                          <a:pt x="1" y="1125"/>
                        </a:lnTo>
                        <a:lnTo>
                          <a:pt x="1118" y="1125"/>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2693741" y="2448349"/>
                    <a:ext cx="17019" cy="87633"/>
                  </a:xfrm>
                  <a:custGeom>
                    <a:avLst/>
                    <a:gdLst/>
                    <a:ahLst/>
                    <a:cxnLst/>
                    <a:rect l="l" t="t" r="r" b="b"/>
                    <a:pathLst>
                      <a:path w="503" h="2590" extrusionOk="0">
                        <a:moveTo>
                          <a:pt x="475" y="1"/>
                        </a:moveTo>
                        <a:cubicBezTo>
                          <a:pt x="446" y="1"/>
                          <a:pt x="411" y="1"/>
                          <a:pt x="383" y="29"/>
                        </a:cubicBezTo>
                        <a:cubicBezTo>
                          <a:pt x="1" y="793"/>
                          <a:pt x="1" y="1769"/>
                          <a:pt x="383" y="2562"/>
                        </a:cubicBezTo>
                        <a:cubicBezTo>
                          <a:pt x="383" y="2590"/>
                          <a:pt x="411" y="2590"/>
                          <a:pt x="446" y="2590"/>
                        </a:cubicBezTo>
                        <a:lnTo>
                          <a:pt x="475" y="2590"/>
                        </a:lnTo>
                        <a:cubicBezTo>
                          <a:pt x="503" y="2562"/>
                          <a:pt x="503" y="2533"/>
                          <a:pt x="503" y="2505"/>
                        </a:cubicBezTo>
                        <a:cubicBezTo>
                          <a:pt x="121" y="1769"/>
                          <a:pt x="121" y="821"/>
                          <a:pt x="503" y="86"/>
                        </a:cubicBezTo>
                        <a:cubicBezTo>
                          <a:pt x="503" y="57"/>
                          <a:pt x="503" y="29"/>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2913234" y="2448349"/>
                    <a:ext cx="18000" cy="87633"/>
                  </a:xfrm>
                  <a:custGeom>
                    <a:avLst/>
                    <a:gdLst/>
                    <a:ahLst/>
                    <a:cxnLst/>
                    <a:rect l="l" t="t" r="r" b="b"/>
                    <a:pathLst>
                      <a:path w="532" h="2590" extrusionOk="0">
                        <a:moveTo>
                          <a:pt x="29" y="1"/>
                        </a:moveTo>
                        <a:cubicBezTo>
                          <a:pt x="1" y="29"/>
                          <a:pt x="1" y="57"/>
                          <a:pt x="29" y="86"/>
                        </a:cubicBezTo>
                        <a:cubicBezTo>
                          <a:pt x="411" y="821"/>
                          <a:pt x="411" y="1769"/>
                          <a:pt x="29" y="2505"/>
                        </a:cubicBezTo>
                        <a:cubicBezTo>
                          <a:pt x="29" y="2533"/>
                          <a:pt x="29" y="2562"/>
                          <a:pt x="57" y="2590"/>
                        </a:cubicBezTo>
                        <a:lnTo>
                          <a:pt x="86" y="2590"/>
                        </a:lnTo>
                        <a:cubicBezTo>
                          <a:pt x="114" y="2590"/>
                          <a:pt x="114" y="2590"/>
                          <a:pt x="149" y="2562"/>
                        </a:cubicBezTo>
                        <a:cubicBezTo>
                          <a:pt x="531" y="1769"/>
                          <a:pt x="531" y="793"/>
                          <a:pt x="114" y="29"/>
                        </a:cubicBezTo>
                        <a:cubicBezTo>
                          <a:pt x="114" y="1"/>
                          <a:pt x="5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2777519" y="2480188"/>
                    <a:ext cx="51023" cy="23955"/>
                  </a:xfrm>
                  <a:custGeom>
                    <a:avLst/>
                    <a:gdLst/>
                    <a:ahLst/>
                    <a:cxnLst/>
                    <a:rect l="l" t="t" r="r" b="b"/>
                    <a:pathLst>
                      <a:path w="1508" h="708" extrusionOk="0">
                        <a:moveTo>
                          <a:pt x="1" y="1"/>
                        </a:moveTo>
                        <a:lnTo>
                          <a:pt x="1" y="708"/>
                        </a:lnTo>
                        <a:lnTo>
                          <a:pt x="1507" y="708"/>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2850300" y="2480188"/>
                    <a:ext cx="34985" cy="23955"/>
                  </a:xfrm>
                  <a:custGeom>
                    <a:avLst/>
                    <a:gdLst/>
                    <a:ahLst/>
                    <a:cxnLst/>
                    <a:rect l="l" t="t" r="r" b="b"/>
                    <a:pathLst>
                      <a:path w="1034" h="708" extrusionOk="0">
                        <a:moveTo>
                          <a:pt x="0" y="1"/>
                        </a:moveTo>
                        <a:lnTo>
                          <a:pt x="0" y="708"/>
                        </a:lnTo>
                        <a:lnTo>
                          <a:pt x="1033" y="7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2880210" y="2479241"/>
                    <a:ext cx="34985" cy="3857"/>
                  </a:xfrm>
                  <a:custGeom>
                    <a:avLst/>
                    <a:gdLst/>
                    <a:ahLst/>
                    <a:cxnLst/>
                    <a:rect l="l" t="t" r="r" b="b"/>
                    <a:pathLst>
                      <a:path w="1034" h="114" extrusionOk="0">
                        <a:moveTo>
                          <a:pt x="64" y="0"/>
                        </a:moveTo>
                        <a:cubicBezTo>
                          <a:pt x="29" y="0"/>
                          <a:pt x="1" y="29"/>
                          <a:pt x="1" y="57"/>
                        </a:cubicBezTo>
                        <a:cubicBezTo>
                          <a:pt x="1" y="85"/>
                          <a:pt x="29" y="113"/>
                          <a:pt x="64" y="113"/>
                        </a:cubicBezTo>
                        <a:lnTo>
                          <a:pt x="977" y="113"/>
                        </a:lnTo>
                        <a:cubicBezTo>
                          <a:pt x="1033" y="113"/>
                          <a:pt x="1033" y="85"/>
                          <a:pt x="1033" y="57"/>
                        </a:cubicBezTo>
                        <a:cubicBezTo>
                          <a:pt x="1033" y="29"/>
                          <a:pt x="1033" y="0"/>
                          <a:pt x="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2894320" y="2490238"/>
                    <a:ext cx="20876" cy="3857"/>
                  </a:xfrm>
                  <a:custGeom>
                    <a:avLst/>
                    <a:gdLst/>
                    <a:ahLst/>
                    <a:cxnLst/>
                    <a:rect l="l" t="t" r="r" b="b"/>
                    <a:pathLst>
                      <a:path w="617" h="114" extrusionOk="0">
                        <a:moveTo>
                          <a:pt x="57" y="1"/>
                        </a:moveTo>
                        <a:cubicBezTo>
                          <a:pt x="29" y="1"/>
                          <a:pt x="1" y="29"/>
                          <a:pt x="1" y="57"/>
                        </a:cubicBezTo>
                        <a:cubicBezTo>
                          <a:pt x="1" y="114"/>
                          <a:pt x="29" y="114"/>
                          <a:pt x="57" y="114"/>
                        </a:cubicBezTo>
                        <a:lnTo>
                          <a:pt x="560" y="114"/>
                        </a:lnTo>
                        <a:cubicBezTo>
                          <a:pt x="616" y="114"/>
                          <a:pt x="616" y="114"/>
                          <a:pt x="616" y="57"/>
                        </a:cubicBezTo>
                        <a:cubicBezTo>
                          <a:pt x="616" y="29"/>
                          <a:pt x="616" y="1"/>
                          <a:pt x="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2752615" y="2459109"/>
                    <a:ext cx="4128" cy="74978"/>
                  </a:xfrm>
                  <a:custGeom>
                    <a:avLst/>
                    <a:gdLst/>
                    <a:ahLst/>
                    <a:cxnLst/>
                    <a:rect l="l" t="t" r="r" b="b"/>
                    <a:pathLst>
                      <a:path w="122" h="2216" extrusionOk="0">
                        <a:moveTo>
                          <a:pt x="57" y="1"/>
                        </a:moveTo>
                        <a:cubicBezTo>
                          <a:pt x="29" y="1"/>
                          <a:pt x="1" y="36"/>
                          <a:pt x="1" y="65"/>
                        </a:cubicBezTo>
                        <a:lnTo>
                          <a:pt x="1" y="2159"/>
                        </a:lnTo>
                        <a:cubicBezTo>
                          <a:pt x="1" y="2187"/>
                          <a:pt x="29" y="2215"/>
                          <a:pt x="57" y="2215"/>
                        </a:cubicBezTo>
                        <a:cubicBezTo>
                          <a:pt x="86" y="2215"/>
                          <a:pt x="121" y="2187"/>
                          <a:pt x="121" y="2159"/>
                        </a:cubicBezTo>
                        <a:lnTo>
                          <a:pt x="121" y="65"/>
                        </a:lnTo>
                        <a:cubicBezTo>
                          <a:pt x="121" y="36"/>
                          <a:pt x="86" y="1"/>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37"/>
                <p:cNvGrpSpPr/>
                <p:nvPr/>
              </p:nvGrpSpPr>
              <p:grpSpPr>
                <a:xfrm>
                  <a:off x="3309241" y="2588583"/>
                  <a:ext cx="800705" cy="591511"/>
                  <a:chOff x="3187541" y="2348533"/>
                  <a:chExt cx="800705" cy="591511"/>
                </a:xfrm>
              </p:grpSpPr>
              <p:sp>
                <p:nvSpPr>
                  <p:cNvPr id="467" name="Google Shape;467;p37"/>
                  <p:cNvSpPr/>
                  <p:nvPr/>
                </p:nvSpPr>
                <p:spPr>
                  <a:xfrm>
                    <a:off x="3546607" y="2660533"/>
                    <a:ext cx="83809" cy="279511"/>
                  </a:xfrm>
                  <a:custGeom>
                    <a:avLst/>
                    <a:gdLst/>
                    <a:ahLst/>
                    <a:cxnLst/>
                    <a:rect l="l" t="t" r="r" b="b"/>
                    <a:pathLst>
                      <a:path w="2477" h="8261" extrusionOk="0">
                        <a:moveTo>
                          <a:pt x="797" y="0"/>
                        </a:moveTo>
                        <a:cubicBezTo>
                          <a:pt x="634" y="0"/>
                          <a:pt x="465" y="114"/>
                          <a:pt x="439" y="273"/>
                        </a:cubicBezTo>
                        <a:cubicBezTo>
                          <a:pt x="234" y="1094"/>
                          <a:pt x="1" y="2127"/>
                          <a:pt x="354" y="3103"/>
                        </a:cubicBezTo>
                        <a:cubicBezTo>
                          <a:pt x="467" y="3422"/>
                          <a:pt x="673" y="3719"/>
                          <a:pt x="849" y="3987"/>
                        </a:cubicBezTo>
                        <a:cubicBezTo>
                          <a:pt x="970" y="4221"/>
                          <a:pt x="1090" y="4398"/>
                          <a:pt x="1203" y="4603"/>
                        </a:cubicBezTo>
                        <a:cubicBezTo>
                          <a:pt x="1677" y="5664"/>
                          <a:pt x="1352" y="6930"/>
                          <a:pt x="411" y="7638"/>
                        </a:cubicBezTo>
                        <a:cubicBezTo>
                          <a:pt x="262" y="7758"/>
                          <a:pt x="234" y="7963"/>
                          <a:pt x="354" y="8112"/>
                        </a:cubicBezTo>
                        <a:cubicBezTo>
                          <a:pt x="411" y="8232"/>
                          <a:pt x="531" y="8260"/>
                          <a:pt x="644" y="8260"/>
                        </a:cubicBezTo>
                        <a:cubicBezTo>
                          <a:pt x="708" y="8260"/>
                          <a:pt x="793" y="8260"/>
                          <a:pt x="849" y="8197"/>
                        </a:cubicBezTo>
                        <a:cubicBezTo>
                          <a:pt x="2059" y="7312"/>
                          <a:pt x="2477" y="5664"/>
                          <a:pt x="1826" y="4306"/>
                        </a:cubicBezTo>
                        <a:cubicBezTo>
                          <a:pt x="1705" y="4072"/>
                          <a:pt x="1592" y="3839"/>
                          <a:pt x="1444" y="3634"/>
                        </a:cubicBezTo>
                        <a:cubicBezTo>
                          <a:pt x="1267" y="3365"/>
                          <a:pt x="1118" y="3103"/>
                          <a:pt x="998" y="2834"/>
                        </a:cubicBezTo>
                        <a:cubicBezTo>
                          <a:pt x="736" y="2099"/>
                          <a:pt x="941" y="1186"/>
                          <a:pt x="1118" y="450"/>
                        </a:cubicBezTo>
                        <a:cubicBezTo>
                          <a:pt x="1175" y="238"/>
                          <a:pt x="1062" y="61"/>
                          <a:pt x="849" y="5"/>
                        </a:cubicBezTo>
                        <a:cubicBezTo>
                          <a:pt x="832" y="2"/>
                          <a:pt x="814" y="0"/>
                          <a:pt x="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3454675" y="2918937"/>
                    <a:ext cx="251394" cy="20166"/>
                  </a:xfrm>
                  <a:custGeom>
                    <a:avLst/>
                    <a:gdLst/>
                    <a:ahLst/>
                    <a:cxnLst/>
                    <a:rect l="l" t="t" r="r" b="b"/>
                    <a:pathLst>
                      <a:path w="7430" h="596" extrusionOk="0">
                        <a:moveTo>
                          <a:pt x="270" y="1"/>
                        </a:moveTo>
                        <a:cubicBezTo>
                          <a:pt x="121" y="1"/>
                          <a:pt x="1" y="121"/>
                          <a:pt x="1" y="270"/>
                        </a:cubicBezTo>
                        <a:lnTo>
                          <a:pt x="1" y="326"/>
                        </a:lnTo>
                        <a:cubicBezTo>
                          <a:pt x="1" y="475"/>
                          <a:pt x="121" y="595"/>
                          <a:pt x="270" y="595"/>
                        </a:cubicBezTo>
                        <a:lnTo>
                          <a:pt x="7167" y="595"/>
                        </a:lnTo>
                        <a:cubicBezTo>
                          <a:pt x="7316" y="595"/>
                          <a:pt x="7429" y="475"/>
                          <a:pt x="7429" y="326"/>
                        </a:cubicBezTo>
                        <a:lnTo>
                          <a:pt x="7429" y="270"/>
                        </a:lnTo>
                        <a:cubicBezTo>
                          <a:pt x="7429" y="121"/>
                          <a:pt x="7316" y="1"/>
                          <a:pt x="7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3187541" y="2348533"/>
                    <a:ext cx="800705" cy="480660"/>
                  </a:xfrm>
                  <a:custGeom>
                    <a:avLst/>
                    <a:gdLst/>
                    <a:ahLst/>
                    <a:cxnLst/>
                    <a:rect l="l" t="t" r="r" b="b"/>
                    <a:pathLst>
                      <a:path w="23665" h="14206" extrusionOk="0">
                        <a:moveTo>
                          <a:pt x="468" y="1"/>
                        </a:moveTo>
                        <a:cubicBezTo>
                          <a:pt x="234" y="1"/>
                          <a:pt x="1" y="206"/>
                          <a:pt x="1" y="475"/>
                        </a:cubicBezTo>
                        <a:lnTo>
                          <a:pt x="1" y="13739"/>
                        </a:lnTo>
                        <a:cubicBezTo>
                          <a:pt x="1" y="14001"/>
                          <a:pt x="234" y="14206"/>
                          <a:pt x="468" y="14206"/>
                        </a:cubicBezTo>
                        <a:lnTo>
                          <a:pt x="23198" y="14206"/>
                        </a:lnTo>
                        <a:cubicBezTo>
                          <a:pt x="23431" y="14206"/>
                          <a:pt x="23665" y="14001"/>
                          <a:pt x="23665" y="13739"/>
                        </a:cubicBezTo>
                        <a:lnTo>
                          <a:pt x="23665" y="475"/>
                        </a:lnTo>
                        <a:cubicBezTo>
                          <a:pt x="23665" y="206"/>
                          <a:pt x="23431" y="1"/>
                          <a:pt x="23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191399" y="2386362"/>
                    <a:ext cx="793025" cy="405986"/>
                  </a:xfrm>
                  <a:custGeom>
                    <a:avLst/>
                    <a:gdLst/>
                    <a:ahLst/>
                    <a:cxnLst/>
                    <a:rect l="l" t="t" r="r" b="b"/>
                    <a:pathLst>
                      <a:path w="23438" h="11999" extrusionOk="0">
                        <a:moveTo>
                          <a:pt x="0" y="0"/>
                        </a:moveTo>
                        <a:lnTo>
                          <a:pt x="0" y="11999"/>
                        </a:lnTo>
                        <a:lnTo>
                          <a:pt x="23438" y="11999"/>
                        </a:lnTo>
                        <a:lnTo>
                          <a:pt x="23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7"/>
                  <p:cNvSpPr/>
                  <p:nvPr/>
                </p:nvSpPr>
                <p:spPr>
                  <a:xfrm>
                    <a:off x="3264146" y="2426322"/>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3368055" y="2426322"/>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3532498" y="2426322"/>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3723027" y="2426322"/>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3503534" y="2458161"/>
                    <a:ext cx="20132" cy="12011"/>
                  </a:xfrm>
                  <a:custGeom>
                    <a:avLst/>
                    <a:gdLst/>
                    <a:ahLst/>
                    <a:cxnLst/>
                    <a:rect l="l" t="t" r="r" b="b"/>
                    <a:pathLst>
                      <a:path w="595" h="355" extrusionOk="0">
                        <a:moveTo>
                          <a:pt x="0" y="1"/>
                        </a:moveTo>
                        <a:lnTo>
                          <a:pt x="0" y="354"/>
                        </a:lnTo>
                        <a:lnTo>
                          <a:pt x="594" y="354"/>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3563356" y="2458161"/>
                    <a:ext cx="9135" cy="12011"/>
                  </a:xfrm>
                  <a:custGeom>
                    <a:avLst/>
                    <a:gdLst/>
                    <a:ahLst/>
                    <a:cxnLst/>
                    <a:rect l="l" t="t" r="r" b="b"/>
                    <a:pathLst>
                      <a:path w="270" h="355" extrusionOk="0">
                        <a:moveTo>
                          <a:pt x="1" y="1"/>
                        </a:moveTo>
                        <a:lnTo>
                          <a:pt x="1" y="354"/>
                        </a:lnTo>
                        <a:lnTo>
                          <a:pt x="270" y="354"/>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3581323" y="2458161"/>
                    <a:ext cx="157773" cy="12011"/>
                  </a:xfrm>
                  <a:custGeom>
                    <a:avLst/>
                    <a:gdLst/>
                    <a:ahLst/>
                    <a:cxnLst/>
                    <a:rect l="l" t="t" r="r" b="b"/>
                    <a:pathLst>
                      <a:path w="4663" h="355" extrusionOk="0">
                        <a:moveTo>
                          <a:pt x="0" y="1"/>
                        </a:moveTo>
                        <a:lnTo>
                          <a:pt x="0" y="354"/>
                        </a:lnTo>
                        <a:lnTo>
                          <a:pt x="4662" y="354"/>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3758927" y="2458161"/>
                    <a:ext cx="45982" cy="12011"/>
                  </a:xfrm>
                  <a:custGeom>
                    <a:avLst/>
                    <a:gdLst/>
                    <a:ahLst/>
                    <a:cxnLst/>
                    <a:rect l="l" t="t" r="r" b="b"/>
                    <a:pathLst>
                      <a:path w="1359" h="355" extrusionOk="0">
                        <a:moveTo>
                          <a:pt x="0" y="1"/>
                        </a:moveTo>
                        <a:lnTo>
                          <a:pt x="0" y="354"/>
                        </a:lnTo>
                        <a:lnTo>
                          <a:pt x="1359" y="354"/>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3532498" y="2458161"/>
                    <a:ext cx="18914" cy="12011"/>
                  </a:xfrm>
                  <a:custGeom>
                    <a:avLst/>
                    <a:gdLst/>
                    <a:ahLst/>
                    <a:cxnLst/>
                    <a:rect l="l" t="t" r="r" b="b"/>
                    <a:pathLst>
                      <a:path w="559" h="355" extrusionOk="0">
                        <a:moveTo>
                          <a:pt x="0" y="1"/>
                        </a:moveTo>
                        <a:lnTo>
                          <a:pt x="0" y="354"/>
                        </a:lnTo>
                        <a:lnTo>
                          <a:pt x="559" y="354"/>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412786" y="2458161"/>
                    <a:ext cx="83809" cy="12011"/>
                  </a:xfrm>
                  <a:custGeom>
                    <a:avLst/>
                    <a:gdLst/>
                    <a:ahLst/>
                    <a:cxnLst/>
                    <a:rect l="l" t="t" r="r" b="b"/>
                    <a:pathLst>
                      <a:path w="2477" h="355" extrusionOk="0">
                        <a:moveTo>
                          <a:pt x="1" y="1"/>
                        </a:moveTo>
                        <a:lnTo>
                          <a:pt x="1" y="354"/>
                        </a:lnTo>
                        <a:lnTo>
                          <a:pt x="2477" y="354"/>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292162" y="2458161"/>
                    <a:ext cx="110843" cy="12011"/>
                  </a:xfrm>
                  <a:custGeom>
                    <a:avLst/>
                    <a:gdLst/>
                    <a:ahLst/>
                    <a:cxnLst/>
                    <a:rect l="l" t="t" r="r" b="b"/>
                    <a:pathLst>
                      <a:path w="3276" h="355" extrusionOk="0">
                        <a:moveTo>
                          <a:pt x="0" y="1"/>
                        </a:moveTo>
                        <a:lnTo>
                          <a:pt x="0" y="354"/>
                        </a:lnTo>
                        <a:lnTo>
                          <a:pt x="3276" y="354"/>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3264146" y="2458161"/>
                    <a:ext cx="19184" cy="12011"/>
                  </a:xfrm>
                  <a:custGeom>
                    <a:avLst/>
                    <a:gdLst/>
                    <a:ahLst/>
                    <a:cxnLst/>
                    <a:rect l="l" t="t" r="r" b="b"/>
                    <a:pathLst>
                      <a:path w="567" h="355" extrusionOk="0">
                        <a:moveTo>
                          <a:pt x="1" y="1"/>
                        </a:moveTo>
                        <a:lnTo>
                          <a:pt x="1" y="354"/>
                        </a:lnTo>
                        <a:lnTo>
                          <a:pt x="567" y="354"/>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3264146" y="2489053"/>
                    <a:ext cx="16072" cy="13196"/>
                  </a:xfrm>
                  <a:custGeom>
                    <a:avLst/>
                    <a:gdLst/>
                    <a:ahLst/>
                    <a:cxnLst/>
                    <a:rect l="l" t="t" r="r" b="b"/>
                    <a:pathLst>
                      <a:path w="475" h="390" extrusionOk="0">
                        <a:moveTo>
                          <a:pt x="1" y="0"/>
                        </a:moveTo>
                        <a:lnTo>
                          <a:pt x="1" y="389"/>
                        </a:lnTo>
                        <a:lnTo>
                          <a:pt x="475" y="389"/>
                        </a:lnTo>
                        <a:lnTo>
                          <a:pt x="4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3295275" y="2489053"/>
                    <a:ext cx="158483" cy="13196"/>
                  </a:xfrm>
                  <a:custGeom>
                    <a:avLst/>
                    <a:gdLst/>
                    <a:ahLst/>
                    <a:cxnLst/>
                    <a:rect l="l" t="t" r="r" b="b"/>
                    <a:pathLst>
                      <a:path w="4684" h="390" extrusionOk="0">
                        <a:moveTo>
                          <a:pt x="0" y="0"/>
                        </a:moveTo>
                        <a:lnTo>
                          <a:pt x="0" y="389"/>
                        </a:lnTo>
                        <a:lnTo>
                          <a:pt x="4684" y="389"/>
                        </a:lnTo>
                        <a:lnTo>
                          <a:pt x="4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3470713" y="2489053"/>
                    <a:ext cx="251394" cy="13196"/>
                  </a:xfrm>
                  <a:custGeom>
                    <a:avLst/>
                    <a:gdLst/>
                    <a:ahLst/>
                    <a:cxnLst/>
                    <a:rect l="l" t="t" r="r" b="b"/>
                    <a:pathLst>
                      <a:path w="7430" h="390" extrusionOk="0">
                        <a:moveTo>
                          <a:pt x="1" y="0"/>
                        </a:moveTo>
                        <a:lnTo>
                          <a:pt x="1" y="389"/>
                        </a:lnTo>
                        <a:lnTo>
                          <a:pt x="7429" y="389"/>
                        </a:lnTo>
                        <a:lnTo>
                          <a:pt x="7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3730911" y="2489053"/>
                    <a:ext cx="73997" cy="13196"/>
                  </a:xfrm>
                  <a:custGeom>
                    <a:avLst/>
                    <a:gdLst/>
                    <a:ahLst/>
                    <a:cxnLst/>
                    <a:rect l="l" t="t" r="r" b="b"/>
                    <a:pathLst>
                      <a:path w="2187" h="390" extrusionOk="0">
                        <a:moveTo>
                          <a:pt x="1" y="0"/>
                        </a:moveTo>
                        <a:lnTo>
                          <a:pt x="1" y="389"/>
                        </a:lnTo>
                        <a:lnTo>
                          <a:pt x="2187" y="389"/>
                        </a:lnTo>
                        <a:lnTo>
                          <a:pt x="21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594485" y="2521130"/>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3264146" y="2521130"/>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308200" y="2521130"/>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3468819" y="2521130"/>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3368055" y="2552969"/>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3264146" y="2552969"/>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3407779" y="2552969"/>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3445844" y="2552969"/>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3585383" y="2552969"/>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3664153" y="2552969"/>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3748878" y="2552969"/>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623211" y="2584809"/>
                    <a:ext cx="61072" cy="11978"/>
                  </a:xfrm>
                  <a:custGeom>
                    <a:avLst/>
                    <a:gdLst/>
                    <a:ahLst/>
                    <a:cxnLst/>
                    <a:rect l="l" t="t" r="r" b="b"/>
                    <a:pathLst>
                      <a:path w="1805" h="354" extrusionOk="0">
                        <a:moveTo>
                          <a:pt x="0" y="0"/>
                        </a:moveTo>
                        <a:lnTo>
                          <a:pt x="0" y="354"/>
                        </a:lnTo>
                        <a:lnTo>
                          <a:pt x="1804" y="354"/>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264146" y="2584809"/>
                    <a:ext cx="33091" cy="11978"/>
                  </a:xfrm>
                  <a:custGeom>
                    <a:avLst/>
                    <a:gdLst/>
                    <a:ahLst/>
                    <a:cxnLst/>
                    <a:rect l="l" t="t" r="r" b="b"/>
                    <a:pathLst>
                      <a:path w="978" h="354" extrusionOk="0">
                        <a:moveTo>
                          <a:pt x="1" y="0"/>
                        </a:moveTo>
                        <a:lnTo>
                          <a:pt x="1" y="354"/>
                        </a:lnTo>
                        <a:lnTo>
                          <a:pt x="977" y="354"/>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320178" y="2584809"/>
                    <a:ext cx="154660" cy="11978"/>
                  </a:xfrm>
                  <a:custGeom>
                    <a:avLst/>
                    <a:gdLst/>
                    <a:ahLst/>
                    <a:cxnLst/>
                    <a:rect l="l" t="t" r="r" b="b"/>
                    <a:pathLst>
                      <a:path w="4571" h="354" extrusionOk="0">
                        <a:moveTo>
                          <a:pt x="0" y="0"/>
                        </a:moveTo>
                        <a:lnTo>
                          <a:pt x="0" y="354"/>
                        </a:lnTo>
                        <a:lnTo>
                          <a:pt x="4570" y="354"/>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3497545" y="2584809"/>
                    <a:ext cx="32109" cy="11978"/>
                  </a:xfrm>
                  <a:custGeom>
                    <a:avLst/>
                    <a:gdLst/>
                    <a:ahLst/>
                    <a:cxnLst/>
                    <a:rect l="l" t="t" r="r" b="b"/>
                    <a:pathLst>
                      <a:path w="949" h="354" extrusionOk="0">
                        <a:moveTo>
                          <a:pt x="0" y="0"/>
                        </a:moveTo>
                        <a:lnTo>
                          <a:pt x="0" y="354"/>
                        </a:lnTo>
                        <a:lnTo>
                          <a:pt x="948" y="354"/>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3544442" y="2584809"/>
                    <a:ext cx="50076" cy="11978"/>
                  </a:xfrm>
                  <a:custGeom>
                    <a:avLst/>
                    <a:gdLst/>
                    <a:ahLst/>
                    <a:cxnLst/>
                    <a:rect l="l" t="t" r="r" b="b"/>
                    <a:pathLst>
                      <a:path w="1480" h="354" extrusionOk="0">
                        <a:moveTo>
                          <a:pt x="1" y="0"/>
                        </a:moveTo>
                        <a:lnTo>
                          <a:pt x="1" y="354"/>
                        </a:lnTo>
                        <a:lnTo>
                          <a:pt x="1479" y="354"/>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3714162" y="2584809"/>
                    <a:ext cx="75689" cy="11978"/>
                  </a:xfrm>
                  <a:custGeom>
                    <a:avLst/>
                    <a:gdLst/>
                    <a:ahLst/>
                    <a:cxnLst/>
                    <a:rect l="l" t="t" r="r" b="b"/>
                    <a:pathLst>
                      <a:path w="2237" h="354" extrusionOk="0">
                        <a:moveTo>
                          <a:pt x="1" y="0"/>
                        </a:moveTo>
                        <a:lnTo>
                          <a:pt x="1" y="354"/>
                        </a:lnTo>
                        <a:lnTo>
                          <a:pt x="2236" y="354"/>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3264146" y="2612791"/>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3368055" y="2612791"/>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3532498" y="2612791"/>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3723027" y="2612791"/>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3503534" y="2644630"/>
                    <a:ext cx="20132" cy="13196"/>
                  </a:xfrm>
                  <a:custGeom>
                    <a:avLst/>
                    <a:gdLst/>
                    <a:ahLst/>
                    <a:cxnLst/>
                    <a:rect l="l" t="t" r="r" b="b"/>
                    <a:pathLst>
                      <a:path w="595" h="390" extrusionOk="0">
                        <a:moveTo>
                          <a:pt x="0" y="1"/>
                        </a:moveTo>
                        <a:lnTo>
                          <a:pt x="0" y="390"/>
                        </a:lnTo>
                        <a:lnTo>
                          <a:pt x="594" y="390"/>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3563356" y="2644630"/>
                    <a:ext cx="9135" cy="13196"/>
                  </a:xfrm>
                  <a:custGeom>
                    <a:avLst/>
                    <a:gdLst/>
                    <a:ahLst/>
                    <a:cxnLst/>
                    <a:rect l="l" t="t" r="r" b="b"/>
                    <a:pathLst>
                      <a:path w="270" h="390" extrusionOk="0">
                        <a:moveTo>
                          <a:pt x="1" y="1"/>
                        </a:moveTo>
                        <a:lnTo>
                          <a:pt x="1" y="390"/>
                        </a:lnTo>
                        <a:lnTo>
                          <a:pt x="270" y="390"/>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3581323" y="2644630"/>
                    <a:ext cx="157773" cy="13196"/>
                  </a:xfrm>
                  <a:custGeom>
                    <a:avLst/>
                    <a:gdLst/>
                    <a:ahLst/>
                    <a:cxnLst/>
                    <a:rect l="l" t="t" r="r" b="b"/>
                    <a:pathLst>
                      <a:path w="4663" h="390" extrusionOk="0">
                        <a:moveTo>
                          <a:pt x="0" y="1"/>
                        </a:moveTo>
                        <a:lnTo>
                          <a:pt x="0" y="390"/>
                        </a:lnTo>
                        <a:lnTo>
                          <a:pt x="4662" y="390"/>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3758927" y="2644630"/>
                    <a:ext cx="45982" cy="13196"/>
                  </a:xfrm>
                  <a:custGeom>
                    <a:avLst/>
                    <a:gdLst/>
                    <a:ahLst/>
                    <a:cxnLst/>
                    <a:rect l="l" t="t" r="r" b="b"/>
                    <a:pathLst>
                      <a:path w="1359" h="390" extrusionOk="0">
                        <a:moveTo>
                          <a:pt x="0" y="1"/>
                        </a:moveTo>
                        <a:lnTo>
                          <a:pt x="0" y="390"/>
                        </a:lnTo>
                        <a:lnTo>
                          <a:pt x="1359" y="390"/>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3532498" y="2644630"/>
                    <a:ext cx="18914" cy="13196"/>
                  </a:xfrm>
                  <a:custGeom>
                    <a:avLst/>
                    <a:gdLst/>
                    <a:ahLst/>
                    <a:cxnLst/>
                    <a:rect l="l" t="t" r="r" b="b"/>
                    <a:pathLst>
                      <a:path w="559" h="390" extrusionOk="0">
                        <a:moveTo>
                          <a:pt x="0" y="1"/>
                        </a:moveTo>
                        <a:lnTo>
                          <a:pt x="0" y="390"/>
                        </a:lnTo>
                        <a:lnTo>
                          <a:pt x="559" y="390"/>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3412786" y="2644630"/>
                    <a:ext cx="83809" cy="13196"/>
                  </a:xfrm>
                  <a:custGeom>
                    <a:avLst/>
                    <a:gdLst/>
                    <a:ahLst/>
                    <a:cxnLst/>
                    <a:rect l="l" t="t" r="r" b="b"/>
                    <a:pathLst>
                      <a:path w="2477" h="390" extrusionOk="0">
                        <a:moveTo>
                          <a:pt x="1" y="1"/>
                        </a:moveTo>
                        <a:lnTo>
                          <a:pt x="1" y="390"/>
                        </a:lnTo>
                        <a:lnTo>
                          <a:pt x="2477" y="390"/>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3292162" y="2644630"/>
                    <a:ext cx="110843" cy="13196"/>
                  </a:xfrm>
                  <a:custGeom>
                    <a:avLst/>
                    <a:gdLst/>
                    <a:ahLst/>
                    <a:cxnLst/>
                    <a:rect l="l" t="t" r="r" b="b"/>
                    <a:pathLst>
                      <a:path w="3276" h="390" extrusionOk="0">
                        <a:moveTo>
                          <a:pt x="0" y="1"/>
                        </a:moveTo>
                        <a:lnTo>
                          <a:pt x="0" y="390"/>
                        </a:lnTo>
                        <a:lnTo>
                          <a:pt x="3276" y="390"/>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3264146" y="2644630"/>
                    <a:ext cx="19184" cy="13196"/>
                  </a:xfrm>
                  <a:custGeom>
                    <a:avLst/>
                    <a:gdLst/>
                    <a:ahLst/>
                    <a:cxnLst/>
                    <a:rect l="l" t="t" r="r" b="b"/>
                    <a:pathLst>
                      <a:path w="567" h="390" extrusionOk="0">
                        <a:moveTo>
                          <a:pt x="1" y="1"/>
                        </a:moveTo>
                        <a:lnTo>
                          <a:pt x="1" y="390"/>
                        </a:lnTo>
                        <a:lnTo>
                          <a:pt x="567" y="390"/>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3264146" y="2676707"/>
                    <a:ext cx="16072" cy="12011"/>
                  </a:xfrm>
                  <a:custGeom>
                    <a:avLst/>
                    <a:gdLst/>
                    <a:ahLst/>
                    <a:cxnLst/>
                    <a:rect l="l" t="t" r="r" b="b"/>
                    <a:pathLst>
                      <a:path w="475" h="355" extrusionOk="0">
                        <a:moveTo>
                          <a:pt x="1" y="1"/>
                        </a:moveTo>
                        <a:lnTo>
                          <a:pt x="1" y="354"/>
                        </a:lnTo>
                        <a:lnTo>
                          <a:pt x="475" y="354"/>
                        </a:lnTo>
                        <a:lnTo>
                          <a:pt x="4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3295275" y="2676707"/>
                    <a:ext cx="158483" cy="12011"/>
                  </a:xfrm>
                  <a:custGeom>
                    <a:avLst/>
                    <a:gdLst/>
                    <a:ahLst/>
                    <a:cxnLst/>
                    <a:rect l="l" t="t" r="r" b="b"/>
                    <a:pathLst>
                      <a:path w="4684" h="355" extrusionOk="0">
                        <a:moveTo>
                          <a:pt x="0" y="1"/>
                        </a:moveTo>
                        <a:lnTo>
                          <a:pt x="0" y="354"/>
                        </a:lnTo>
                        <a:lnTo>
                          <a:pt x="4684" y="354"/>
                        </a:lnTo>
                        <a:lnTo>
                          <a:pt x="46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3470713" y="2676707"/>
                    <a:ext cx="251394" cy="12011"/>
                  </a:xfrm>
                  <a:custGeom>
                    <a:avLst/>
                    <a:gdLst/>
                    <a:ahLst/>
                    <a:cxnLst/>
                    <a:rect l="l" t="t" r="r" b="b"/>
                    <a:pathLst>
                      <a:path w="7430" h="355" extrusionOk="0">
                        <a:moveTo>
                          <a:pt x="1" y="1"/>
                        </a:moveTo>
                        <a:lnTo>
                          <a:pt x="1" y="354"/>
                        </a:lnTo>
                        <a:lnTo>
                          <a:pt x="7429" y="354"/>
                        </a:lnTo>
                        <a:lnTo>
                          <a:pt x="7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3730911" y="2676707"/>
                    <a:ext cx="73997" cy="12011"/>
                  </a:xfrm>
                  <a:custGeom>
                    <a:avLst/>
                    <a:gdLst/>
                    <a:ahLst/>
                    <a:cxnLst/>
                    <a:rect l="l" t="t" r="r" b="b"/>
                    <a:pathLst>
                      <a:path w="2187" h="355" extrusionOk="0">
                        <a:moveTo>
                          <a:pt x="1" y="1"/>
                        </a:moveTo>
                        <a:lnTo>
                          <a:pt x="1" y="354"/>
                        </a:lnTo>
                        <a:lnTo>
                          <a:pt x="2187" y="354"/>
                        </a:lnTo>
                        <a:lnTo>
                          <a:pt x="21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3594485" y="2707599"/>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3264146" y="2707599"/>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3308200" y="2707599"/>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3468819" y="2707599"/>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3368055" y="2739438"/>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3264146" y="2739438"/>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3407779" y="2739438"/>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3445844" y="2739438"/>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3585383" y="2739438"/>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3664153" y="2739438"/>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3748878" y="2739438"/>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3623211" y="2771515"/>
                    <a:ext cx="61072" cy="12959"/>
                  </a:xfrm>
                  <a:custGeom>
                    <a:avLst/>
                    <a:gdLst/>
                    <a:ahLst/>
                    <a:cxnLst/>
                    <a:rect l="l" t="t" r="r" b="b"/>
                    <a:pathLst>
                      <a:path w="1805" h="383" extrusionOk="0">
                        <a:moveTo>
                          <a:pt x="0" y="0"/>
                        </a:moveTo>
                        <a:lnTo>
                          <a:pt x="0" y="382"/>
                        </a:lnTo>
                        <a:lnTo>
                          <a:pt x="1804" y="382"/>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3264146" y="2771515"/>
                    <a:ext cx="33091" cy="12959"/>
                  </a:xfrm>
                  <a:custGeom>
                    <a:avLst/>
                    <a:gdLst/>
                    <a:ahLst/>
                    <a:cxnLst/>
                    <a:rect l="l" t="t" r="r" b="b"/>
                    <a:pathLst>
                      <a:path w="978" h="383" extrusionOk="0">
                        <a:moveTo>
                          <a:pt x="1" y="0"/>
                        </a:moveTo>
                        <a:lnTo>
                          <a:pt x="1" y="382"/>
                        </a:lnTo>
                        <a:lnTo>
                          <a:pt x="977" y="382"/>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3320178" y="2771515"/>
                    <a:ext cx="154660" cy="12959"/>
                  </a:xfrm>
                  <a:custGeom>
                    <a:avLst/>
                    <a:gdLst/>
                    <a:ahLst/>
                    <a:cxnLst/>
                    <a:rect l="l" t="t" r="r" b="b"/>
                    <a:pathLst>
                      <a:path w="4571" h="383" extrusionOk="0">
                        <a:moveTo>
                          <a:pt x="0" y="0"/>
                        </a:moveTo>
                        <a:lnTo>
                          <a:pt x="0" y="382"/>
                        </a:lnTo>
                        <a:lnTo>
                          <a:pt x="4570" y="382"/>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3497545" y="2771515"/>
                    <a:ext cx="32109" cy="12959"/>
                  </a:xfrm>
                  <a:custGeom>
                    <a:avLst/>
                    <a:gdLst/>
                    <a:ahLst/>
                    <a:cxnLst/>
                    <a:rect l="l" t="t" r="r" b="b"/>
                    <a:pathLst>
                      <a:path w="949" h="383" extrusionOk="0">
                        <a:moveTo>
                          <a:pt x="0" y="0"/>
                        </a:moveTo>
                        <a:lnTo>
                          <a:pt x="0" y="382"/>
                        </a:lnTo>
                        <a:lnTo>
                          <a:pt x="948" y="382"/>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3544442" y="2771515"/>
                    <a:ext cx="50076" cy="12959"/>
                  </a:xfrm>
                  <a:custGeom>
                    <a:avLst/>
                    <a:gdLst/>
                    <a:ahLst/>
                    <a:cxnLst/>
                    <a:rect l="l" t="t" r="r" b="b"/>
                    <a:pathLst>
                      <a:path w="1480" h="383" extrusionOk="0">
                        <a:moveTo>
                          <a:pt x="1" y="0"/>
                        </a:moveTo>
                        <a:lnTo>
                          <a:pt x="1" y="382"/>
                        </a:lnTo>
                        <a:lnTo>
                          <a:pt x="1479" y="382"/>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3714162" y="2771515"/>
                    <a:ext cx="75689" cy="12959"/>
                  </a:xfrm>
                  <a:custGeom>
                    <a:avLst/>
                    <a:gdLst/>
                    <a:ahLst/>
                    <a:cxnLst/>
                    <a:rect l="l" t="t" r="r" b="b"/>
                    <a:pathLst>
                      <a:path w="2237" h="383" extrusionOk="0">
                        <a:moveTo>
                          <a:pt x="1" y="0"/>
                        </a:moveTo>
                        <a:lnTo>
                          <a:pt x="1" y="382"/>
                        </a:lnTo>
                        <a:lnTo>
                          <a:pt x="2236" y="382"/>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7"/>
                <p:cNvGrpSpPr/>
                <p:nvPr/>
              </p:nvGrpSpPr>
              <p:grpSpPr>
                <a:xfrm>
                  <a:off x="3023938" y="2911749"/>
                  <a:ext cx="215463" cy="293253"/>
                  <a:chOff x="2902238" y="2671699"/>
                  <a:chExt cx="215463" cy="293253"/>
                </a:xfrm>
              </p:grpSpPr>
              <p:sp>
                <p:nvSpPr>
                  <p:cNvPr id="538" name="Google Shape;538;p37"/>
                  <p:cNvSpPr/>
                  <p:nvPr/>
                </p:nvSpPr>
                <p:spPr>
                  <a:xfrm>
                    <a:off x="2935024" y="2671699"/>
                    <a:ext cx="84994" cy="134799"/>
                  </a:xfrm>
                  <a:custGeom>
                    <a:avLst/>
                    <a:gdLst/>
                    <a:ahLst/>
                    <a:cxnLst/>
                    <a:rect l="l" t="t" r="r" b="b"/>
                    <a:pathLst>
                      <a:path w="2512" h="3984" extrusionOk="0">
                        <a:moveTo>
                          <a:pt x="1" y="0"/>
                        </a:moveTo>
                        <a:cubicBezTo>
                          <a:pt x="36" y="57"/>
                          <a:pt x="1" y="382"/>
                          <a:pt x="1" y="474"/>
                        </a:cubicBezTo>
                        <a:cubicBezTo>
                          <a:pt x="36" y="651"/>
                          <a:pt x="36" y="828"/>
                          <a:pt x="93" y="969"/>
                        </a:cubicBezTo>
                        <a:cubicBezTo>
                          <a:pt x="149" y="1323"/>
                          <a:pt x="269" y="1648"/>
                          <a:pt x="418" y="1945"/>
                        </a:cubicBezTo>
                        <a:cubicBezTo>
                          <a:pt x="743" y="2561"/>
                          <a:pt x="1210" y="3127"/>
                          <a:pt x="1713" y="3566"/>
                        </a:cubicBezTo>
                        <a:cubicBezTo>
                          <a:pt x="1861" y="3714"/>
                          <a:pt x="2010" y="3834"/>
                          <a:pt x="2187" y="3919"/>
                        </a:cubicBezTo>
                        <a:cubicBezTo>
                          <a:pt x="2210" y="3919"/>
                          <a:pt x="2299" y="3984"/>
                          <a:pt x="2360" y="3984"/>
                        </a:cubicBezTo>
                        <a:cubicBezTo>
                          <a:pt x="2372" y="3984"/>
                          <a:pt x="2383" y="3982"/>
                          <a:pt x="2392" y="3976"/>
                        </a:cubicBezTo>
                        <a:cubicBezTo>
                          <a:pt x="2512" y="3863"/>
                          <a:pt x="2420" y="3332"/>
                          <a:pt x="2420" y="3212"/>
                        </a:cubicBezTo>
                        <a:cubicBezTo>
                          <a:pt x="2363" y="2886"/>
                          <a:pt x="2271" y="2596"/>
                          <a:pt x="2123" y="2327"/>
                        </a:cubicBezTo>
                        <a:cubicBezTo>
                          <a:pt x="1889" y="1854"/>
                          <a:pt x="1564" y="1358"/>
                          <a:pt x="1210" y="969"/>
                        </a:cubicBezTo>
                        <a:cubicBezTo>
                          <a:pt x="828" y="615"/>
                          <a:pt x="326" y="41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2961112" y="2712606"/>
                    <a:ext cx="77821" cy="203484"/>
                  </a:xfrm>
                  <a:custGeom>
                    <a:avLst/>
                    <a:gdLst/>
                    <a:ahLst/>
                    <a:cxnLst/>
                    <a:rect l="l" t="t" r="r" b="b"/>
                    <a:pathLst>
                      <a:path w="2300" h="6014" extrusionOk="0">
                        <a:moveTo>
                          <a:pt x="29" y="1"/>
                        </a:moveTo>
                        <a:cubicBezTo>
                          <a:pt x="1" y="29"/>
                          <a:pt x="1" y="29"/>
                          <a:pt x="29" y="57"/>
                        </a:cubicBezTo>
                        <a:cubicBezTo>
                          <a:pt x="1387" y="1706"/>
                          <a:pt x="2180" y="3828"/>
                          <a:pt x="2236" y="5986"/>
                        </a:cubicBezTo>
                        <a:lnTo>
                          <a:pt x="2272" y="6014"/>
                        </a:lnTo>
                        <a:cubicBezTo>
                          <a:pt x="2300" y="6014"/>
                          <a:pt x="2300" y="5986"/>
                          <a:pt x="2300" y="5986"/>
                        </a:cubicBezTo>
                        <a:cubicBezTo>
                          <a:pt x="2236" y="3800"/>
                          <a:pt x="1444" y="1677"/>
                          <a:pt x="57" y="29"/>
                        </a:cubicBezTo>
                        <a:cubicBezTo>
                          <a:pt x="57" y="1"/>
                          <a:pt x="29"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2902238" y="2798786"/>
                    <a:ext cx="124750" cy="41448"/>
                  </a:xfrm>
                  <a:custGeom>
                    <a:avLst/>
                    <a:gdLst/>
                    <a:ahLst/>
                    <a:cxnLst/>
                    <a:rect l="l" t="t" r="r" b="b"/>
                    <a:pathLst>
                      <a:path w="3687" h="1225" extrusionOk="0">
                        <a:moveTo>
                          <a:pt x="1741" y="1"/>
                        </a:moveTo>
                        <a:cubicBezTo>
                          <a:pt x="1564" y="1"/>
                          <a:pt x="1387" y="15"/>
                          <a:pt x="1210" y="43"/>
                        </a:cubicBezTo>
                        <a:cubicBezTo>
                          <a:pt x="793" y="107"/>
                          <a:pt x="411" y="192"/>
                          <a:pt x="0" y="312"/>
                        </a:cubicBezTo>
                        <a:cubicBezTo>
                          <a:pt x="206" y="666"/>
                          <a:pt x="559" y="899"/>
                          <a:pt x="941" y="1048"/>
                        </a:cubicBezTo>
                        <a:cubicBezTo>
                          <a:pt x="1267" y="1168"/>
                          <a:pt x="1620" y="1224"/>
                          <a:pt x="1946" y="1224"/>
                        </a:cubicBezTo>
                        <a:cubicBezTo>
                          <a:pt x="2384" y="1224"/>
                          <a:pt x="2822" y="1133"/>
                          <a:pt x="3255" y="1133"/>
                        </a:cubicBezTo>
                        <a:cubicBezTo>
                          <a:pt x="3318" y="1133"/>
                          <a:pt x="3382" y="1135"/>
                          <a:pt x="3446" y="1139"/>
                        </a:cubicBezTo>
                        <a:cubicBezTo>
                          <a:pt x="3538" y="1139"/>
                          <a:pt x="3622" y="1139"/>
                          <a:pt x="3686" y="1196"/>
                        </a:cubicBezTo>
                        <a:cubicBezTo>
                          <a:pt x="3594" y="927"/>
                          <a:pt x="3417" y="666"/>
                          <a:pt x="3212" y="460"/>
                        </a:cubicBezTo>
                        <a:cubicBezTo>
                          <a:pt x="2950" y="220"/>
                          <a:pt x="2625" y="107"/>
                          <a:pt x="2271" y="43"/>
                        </a:cubicBezTo>
                        <a:cubicBezTo>
                          <a:pt x="2094" y="15"/>
                          <a:pt x="1917" y="1"/>
                          <a:pt x="17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2943179" y="2817362"/>
                    <a:ext cx="83809" cy="21925"/>
                  </a:xfrm>
                  <a:custGeom>
                    <a:avLst/>
                    <a:gdLst/>
                    <a:ahLst/>
                    <a:cxnLst/>
                    <a:rect l="l" t="t" r="r" b="b"/>
                    <a:pathLst>
                      <a:path w="2477" h="648" extrusionOk="0">
                        <a:moveTo>
                          <a:pt x="938" y="1"/>
                        </a:moveTo>
                        <a:cubicBezTo>
                          <a:pt x="641" y="1"/>
                          <a:pt x="333" y="35"/>
                          <a:pt x="28" y="60"/>
                        </a:cubicBezTo>
                        <a:cubicBezTo>
                          <a:pt x="28" y="60"/>
                          <a:pt x="0" y="60"/>
                          <a:pt x="0" y="88"/>
                        </a:cubicBezTo>
                        <a:lnTo>
                          <a:pt x="28" y="117"/>
                        </a:lnTo>
                        <a:cubicBezTo>
                          <a:pt x="330" y="97"/>
                          <a:pt x="635" y="61"/>
                          <a:pt x="929" y="61"/>
                        </a:cubicBezTo>
                        <a:cubicBezTo>
                          <a:pt x="1063" y="61"/>
                          <a:pt x="1195" y="68"/>
                          <a:pt x="1323" y="88"/>
                        </a:cubicBezTo>
                        <a:cubicBezTo>
                          <a:pt x="1769" y="145"/>
                          <a:pt x="2151" y="322"/>
                          <a:pt x="2412" y="619"/>
                        </a:cubicBezTo>
                        <a:lnTo>
                          <a:pt x="2448" y="647"/>
                        </a:lnTo>
                        <a:cubicBezTo>
                          <a:pt x="2448" y="647"/>
                          <a:pt x="2476" y="647"/>
                          <a:pt x="2476" y="619"/>
                        </a:cubicBezTo>
                        <a:lnTo>
                          <a:pt x="2476" y="590"/>
                        </a:lnTo>
                        <a:cubicBezTo>
                          <a:pt x="2179" y="293"/>
                          <a:pt x="1797" y="88"/>
                          <a:pt x="1323" y="25"/>
                        </a:cubicBezTo>
                        <a:cubicBezTo>
                          <a:pt x="1198" y="7"/>
                          <a:pt x="1069"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3041777" y="2741570"/>
                    <a:ext cx="60835" cy="126678"/>
                  </a:xfrm>
                  <a:custGeom>
                    <a:avLst/>
                    <a:gdLst/>
                    <a:ahLst/>
                    <a:cxnLst/>
                    <a:rect l="l" t="t" r="r" b="b"/>
                    <a:pathLst>
                      <a:path w="1798" h="3744" extrusionOk="0">
                        <a:moveTo>
                          <a:pt x="1387" y="1"/>
                        </a:moveTo>
                        <a:cubicBezTo>
                          <a:pt x="1267" y="319"/>
                          <a:pt x="1062" y="616"/>
                          <a:pt x="828" y="885"/>
                        </a:cubicBezTo>
                        <a:cubicBezTo>
                          <a:pt x="652" y="1062"/>
                          <a:pt x="531" y="1203"/>
                          <a:pt x="383" y="1416"/>
                        </a:cubicBezTo>
                        <a:cubicBezTo>
                          <a:pt x="270" y="1621"/>
                          <a:pt x="206" y="1883"/>
                          <a:pt x="149" y="2151"/>
                        </a:cubicBezTo>
                        <a:cubicBezTo>
                          <a:pt x="93" y="2413"/>
                          <a:pt x="64" y="2710"/>
                          <a:pt x="64" y="2972"/>
                        </a:cubicBezTo>
                        <a:cubicBezTo>
                          <a:pt x="29" y="3213"/>
                          <a:pt x="1" y="3474"/>
                          <a:pt x="149" y="3679"/>
                        </a:cubicBezTo>
                        <a:cubicBezTo>
                          <a:pt x="178" y="3715"/>
                          <a:pt x="206" y="3743"/>
                          <a:pt x="241" y="3743"/>
                        </a:cubicBezTo>
                        <a:cubicBezTo>
                          <a:pt x="270" y="3743"/>
                          <a:pt x="298" y="3715"/>
                          <a:pt x="326" y="3679"/>
                        </a:cubicBezTo>
                        <a:cubicBezTo>
                          <a:pt x="503" y="3503"/>
                          <a:pt x="623" y="3297"/>
                          <a:pt x="736" y="3064"/>
                        </a:cubicBezTo>
                        <a:cubicBezTo>
                          <a:pt x="857" y="2887"/>
                          <a:pt x="913" y="2710"/>
                          <a:pt x="1005" y="2533"/>
                        </a:cubicBezTo>
                        <a:cubicBezTo>
                          <a:pt x="1182" y="2300"/>
                          <a:pt x="1416" y="2059"/>
                          <a:pt x="1592" y="1826"/>
                        </a:cubicBezTo>
                        <a:cubicBezTo>
                          <a:pt x="1656" y="1734"/>
                          <a:pt x="1684" y="1649"/>
                          <a:pt x="1713" y="1557"/>
                        </a:cubicBezTo>
                        <a:cubicBezTo>
                          <a:pt x="1798" y="1295"/>
                          <a:pt x="1798" y="1027"/>
                          <a:pt x="1713" y="765"/>
                        </a:cubicBezTo>
                        <a:cubicBezTo>
                          <a:pt x="1656" y="496"/>
                          <a:pt x="1536" y="234"/>
                          <a:pt x="1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3041777" y="2793508"/>
                    <a:ext cx="28049" cy="111588"/>
                  </a:xfrm>
                  <a:custGeom>
                    <a:avLst/>
                    <a:gdLst/>
                    <a:ahLst/>
                    <a:cxnLst/>
                    <a:rect l="l" t="t" r="r" b="b"/>
                    <a:pathLst>
                      <a:path w="829" h="3298" extrusionOk="0">
                        <a:moveTo>
                          <a:pt x="800" y="1"/>
                        </a:moveTo>
                        <a:cubicBezTo>
                          <a:pt x="793" y="1"/>
                          <a:pt x="786" y="8"/>
                          <a:pt x="772" y="22"/>
                        </a:cubicBezTo>
                        <a:cubicBezTo>
                          <a:pt x="475" y="496"/>
                          <a:pt x="298" y="1083"/>
                          <a:pt x="241" y="1649"/>
                        </a:cubicBezTo>
                        <a:cubicBezTo>
                          <a:pt x="206" y="1826"/>
                          <a:pt x="178" y="2003"/>
                          <a:pt x="149" y="2180"/>
                        </a:cubicBezTo>
                        <a:cubicBezTo>
                          <a:pt x="93" y="2534"/>
                          <a:pt x="1" y="2887"/>
                          <a:pt x="64" y="3269"/>
                        </a:cubicBezTo>
                        <a:cubicBezTo>
                          <a:pt x="64" y="3269"/>
                          <a:pt x="64" y="3298"/>
                          <a:pt x="93" y="3298"/>
                        </a:cubicBezTo>
                        <a:cubicBezTo>
                          <a:pt x="121" y="3298"/>
                          <a:pt x="121" y="3269"/>
                          <a:pt x="121" y="3269"/>
                        </a:cubicBezTo>
                        <a:cubicBezTo>
                          <a:pt x="64" y="2887"/>
                          <a:pt x="149" y="2534"/>
                          <a:pt x="206" y="2180"/>
                        </a:cubicBezTo>
                        <a:cubicBezTo>
                          <a:pt x="241" y="2003"/>
                          <a:pt x="270" y="1826"/>
                          <a:pt x="298" y="1649"/>
                        </a:cubicBezTo>
                        <a:cubicBezTo>
                          <a:pt x="354" y="1083"/>
                          <a:pt x="531" y="524"/>
                          <a:pt x="828" y="57"/>
                        </a:cubicBezTo>
                        <a:lnTo>
                          <a:pt x="828" y="22"/>
                        </a:lnTo>
                        <a:cubicBezTo>
                          <a:pt x="814" y="8"/>
                          <a:pt x="807"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2957052" y="2889974"/>
                    <a:ext cx="160649" cy="74978"/>
                  </a:xfrm>
                  <a:custGeom>
                    <a:avLst/>
                    <a:gdLst/>
                    <a:ahLst/>
                    <a:cxnLst/>
                    <a:rect l="l" t="t" r="r" b="b"/>
                    <a:pathLst>
                      <a:path w="4748" h="2216" extrusionOk="0">
                        <a:moveTo>
                          <a:pt x="0" y="1"/>
                        </a:moveTo>
                        <a:cubicBezTo>
                          <a:pt x="149" y="857"/>
                          <a:pt x="680" y="1741"/>
                          <a:pt x="1387" y="2187"/>
                        </a:cubicBezTo>
                        <a:cubicBezTo>
                          <a:pt x="1444" y="2215"/>
                          <a:pt x="1507" y="2215"/>
                          <a:pt x="1564" y="2215"/>
                        </a:cubicBezTo>
                        <a:lnTo>
                          <a:pt x="3184" y="2215"/>
                        </a:lnTo>
                        <a:cubicBezTo>
                          <a:pt x="3240" y="2215"/>
                          <a:pt x="3304" y="2215"/>
                          <a:pt x="3361" y="2187"/>
                        </a:cubicBezTo>
                        <a:cubicBezTo>
                          <a:pt x="4068" y="1741"/>
                          <a:pt x="4599" y="857"/>
                          <a:pt x="4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7"/>
                <p:cNvGrpSpPr/>
                <p:nvPr/>
              </p:nvGrpSpPr>
              <p:grpSpPr>
                <a:xfrm>
                  <a:off x="4137001" y="3078323"/>
                  <a:ext cx="232450" cy="127628"/>
                  <a:chOff x="4015301" y="2838273"/>
                  <a:chExt cx="232450" cy="127628"/>
                </a:xfrm>
              </p:grpSpPr>
              <p:sp>
                <p:nvSpPr>
                  <p:cNvPr id="546" name="Google Shape;546;p37"/>
                  <p:cNvSpPr/>
                  <p:nvPr/>
                </p:nvSpPr>
                <p:spPr>
                  <a:xfrm>
                    <a:off x="4015301" y="2948882"/>
                    <a:ext cx="213533" cy="17019"/>
                  </a:xfrm>
                  <a:custGeom>
                    <a:avLst/>
                    <a:gdLst/>
                    <a:ahLst/>
                    <a:cxnLst/>
                    <a:rect l="l" t="t" r="r" b="b"/>
                    <a:pathLst>
                      <a:path w="6311" h="503" extrusionOk="0">
                        <a:moveTo>
                          <a:pt x="0" y="0"/>
                        </a:moveTo>
                        <a:lnTo>
                          <a:pt x="0" y="502"/>
                        </a:lnTo>
                        <a:lnTo>
                          <a:pt x="6310" y="502"/>
                        </a:lnTo>
                        <a:lnTo>
                          <a:pt x="6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4130918" y="2838273"/>
                    <a:ext cx="101742" cy="111588"/>
                  </a:xfrm>
                  <a:custGeom>
                    <a:avLst/>
                    <a:gdLst/>
                    <a:ahLst/>
                    <a:cxnLst/>
                    <a:rect l="l" t="t" r="r" b="b"/>
                    <a:pathLst>
                      <a:path w="3007" h="3298" extrusionOk="0">
                        <a:moveTo>
                          <a:pt x="0" y="1"/>
                        </a:moveTo>
                        <a:lnTo>
                          <a:pt x="594" y="3297"/>
                        </a:lnTo>
                        <a:lnTo>
                          <a:pt x="2363" y="3297"/>
                        </a:lnTo>
                        <a:lnTo>
                          <a:pt x="3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4166818" y="2861856"/>
                    <a:ext cx="80933" cy="62155"/>
                  </a:xfrm>
                  <a:custGeom>
                    <a:avLst/>
                    <a:gdLst/>
                    <a:ahLst/>
                    <a:cxnLst/>
                    <a:rect l="l" t="t" r="r" b="b"/>
                    <a:pathLst>
                      <a:path w="2392" h="1837" extrusionOk="0">
                        <a:moveTo>
                          <a:pt x="1978" y="0"/>
                        </a:moveTo>
                        <a:cubicBezTo>
                          <a:pt x="1951" y="0"/>
                          <a:pt x="1921" y="4"/>
                          <a:pt x="1889" y="11"/>
                        </a:cubicBezTo>
                        <a:cubicBezTo>
                          <a:pt x="1564" y="40"/>
                          <a:pt x="1238" y="124"/>
                          <a:pt x="948" y="273"/>
                        </a:cubicBezTo>
                        <a:cubicBezTo>
                          <a:pt x="913" y="273"/>
                          <a:pt x="884" y="337"/>
                          <a:pt x="913" y="365"/>
                        </a:cubicBezTo>
                        <a:cubicBezTo>
                          <a:pt x="913" y="393"/>
                          <a:pt x="948" y="393"/>
                          <a:pt x="976" y="393"/>
                        </a:cubicBezTo>
                        <a:cubicBezTo>
                          <a:pt x="1266" y="245"/>
                          <a:pt x="1592" y="160"/>
                          <a:pt x="1917" y="124"/>
                        </a:cubicBezTo>
                        <a:cubicBezTo>
                          <a:pt x="1933" y="116"/>
                          <a:pt x="1950" y="113"/>
                          <a:pt x="1967" y="113"/>
                        </a:cubicBezTo>
                        <a:cubicBezTo>
                          <a:pt x="2010" y="113"/>
                          <a:pt x="2054" y="135"/>
                          <a:pt x="2094" y="160"/>
                        </a:cubicBezTo>
                        <a:cubicBezTo>
                          <a:pt x="2214" y="245"/>
                          <a:pt x="2214" y="365"/>
                          <a:pt x="2151" y="542"/>
                        </a:cubicBezTo>
                        <a:lnTo>
                          <a:pt x="1832" y="1511"/>
                        </a:lnTo>
                        <a:cubicBezTo>
                          <a:pt x="1797" y="1603"/>
                          <a:pt x="1712" y="1660"/>
                          <a:pt x="1620" y="1660"/>
                        </a:cubicBezTo>
                        <a:cubicBezTo>
                          <a:pt x="1426" y="1649"/>
                          <a:pt x="1237" y="1643"/>
                          <a:pt x="1048" y="1643"/>
                        </a:cubicBezTo>
                        <a:cubicBezTo>
                          <a:pt x="722" y="1643"/>
                          <a:pt x="400" y="1662"/>
                          <a:pt x="64" y="1716"/>
                        </a:cubicBezTo>
                        <a:cubicBezTo>
                          <a:pt x="28" y="1716"/>
                          <a:pt x="0" y="1752"/>
                          <a:pt x="0" y="1780"/>
                        </a:cubicBezTo>
                        <a:cubicBezTo>
                          <a:pt x="28" y="1808"/>
                          <a:pt x="28" y="1836"/>
                          <a:pt x="64" y="1836"/>
                        </a:cubicBezTo>
                        <a:lnTo>
                          <a:pt x="92" y="1836"/>
                        </a:lnTo>
                        <a:cubicBezTo>
                          <a:pt x="411" y="1783"/>
                          <a:pt x="726" y="1763"/>
                          <a:pt x="1050" y="1763"/>
                        </a:cubicBezTo>
                        <a:cubicBezTo>
                          <a:pt x="1237" y="1763"/>
                          <a:pt x="1426" y="1769"/>
                          <a:pt x="1620" y="1780"/>
                        </a:cubicBezTo>
                        <a:cubicBezTo>
                          <a:pt x="1769" y="1780"/>
                          <a:pt x="1889" y="1688"/>
                          <a:pt x="1946" y="1539"/>
                        </a:cubicBezTo>
                        <a:lnTo>
                          <a:pt x="2271" y="570"/>
                        </a:lnTo>
                        <a:cubicBezTo>
                          <a:pt x="2299" y="450"/>
                          <a:pt x="2391" y="188"/>
                          <a:pt x="2151" y="68"/>
                        </a:cubicBezTo>
                        <a:cubicBezTo>
                          <a:pt x="2109" y="26"/>
                          <a:pt x="2053" y="0"/>
                          <a:pt x="1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7"/>
                <p:cNvGrpSpPr/>
                <p:nvPr/>
              </p:nvGrpSpPr>
              <p:grpSpPr>
                <a:xfrm>
                  <a:off x="3705154" y="2353574"/>
                  <a:ext cx="430899" cy="135173"/>
                  <a:chOff x="3583454" y="2026924"/>
                  <a:chExt cx="430899" cy="135173"/>
                </a:xfrm>
              </p:grpSpPr>
              <p:sp>
                <p:nvSpPr>
                  <p:cNvPr id="550" name="Google Shape;550;p37"/>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7"/>
                <p:cNvGrpSpPr/>
                <p:nvPr/>
              </p:nvGrpSpPr>
              <p:grpSpPr>
                <a:xfrm>
                  <a:off x="4013356" y="2847427"/>
                  <a:ext cx="312169" cy="63373"/>
                  <a:chOff x="4157006" y="2607377"/>
                  <a:chExt cx="312169" cy="63373"/>
                </a:xfrm>
              </p:grpSpPr>
              <p:sp>
                <p:nvSpPr>
                  <p:cNvPr id="571" name="Google Shape;571;p37"/>
                  <p:cNvSpPr/>
                  <p:nvPr/>
                </p:nvSpPr>
                <p:spPr>
                  <a:xfrm>
                    <a:off x="4411214" y="2619017"/>
                    <a:ext cx="24903" cy="39790"/>
                  </a:xfrm>
                  <a:custGeom>
                    <a:avLst/>
                    <a:gdLst/>
                    <a:ahLst/>
                    <a:cxnLst/>
                    <a:rect l="l" t="t" r="r" b="b"/>
                    <a:pathLst>
                      <a:path w="736" h="1176" extrusionOk="0">
                        <a:moveTo>
                          <a:pt x="665" y="1"/>
                        </a:moveTo>
                        <a:cubicBezTo>
                          <a:pt x="651" y="1"/>
                          <a:pt x="637" y="8"/>
                          <a:pt x="623" y="22"/>
                        </a:cubicBezTo>
                        <a:lnTo>
                          <a:pt x="28" y="673"/>
                        </a:lnTo>
                        <a:cubicBezTo>
                          <a:pt x="28" y="673"/>
                          <a:pt x="0" y="673"/>
                          <a:pt x="28" y="701"/>
                        </a:cubicBezTo>
                        <a:lnTo>
                          <a:pt x="28" y="758"/>
                        </a:lnTo>
                        <a:lnTo>
                          <a:pt x="651" y="1175"/>
                        </a:lnTo>
                        <a:lnTo>
                          <a:pt x="679" y="1175"/>
                        </a:lnTo>
                        <a:cubicBezTo>
                          <a:pt x="679" y="1175"/>
                          <a:pt x="708" y="1175"/>
                          <a:pt x="708" y="1147"/>
                        </a:cubicBezTo>
                        <a:cubicBezTo>
                          <a:pt x="736" y="1111"/>
                          <a:pt x="736" y="1083"/>
                          <a:pt x="708" y="1083"/>
                        </a:cubicBezTo>
                        <a:lnTo>
                          <a:pt x="177" y="701"/>
                        </a:lnTo>
                        <a:lnTo>
                          <a:pt x="708" y="114"/>
                        </a:lnTo>
                        <a:cubicBezTo>
                          <a:pt x="736" y="86"/>
                          <a:pt x="736" y="50"/>
                          <a:pt x="708" y="22"/>
                        </a:cubicBezTo>
                        <a:cubicBezTo>
                          <a:pt x="693" y="8"/>
                          <a:pt x="679" y="1"/>
                          <a:pt x="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4395176" y="2619017"/>
                    <a:ext cx="23955" cy="39790"/>
                  </a:xfrm>
                  <a:custGeom>
                    <a:avLst/>
                    <a:gdLst/>
                    <a:ahLst/>
                    <a:cxnLst/>
                    <a:rect l="l" t="t" r="r" b="b"/>
                    <a:pathLst>
                      <a:path w="708" h="1176" extrusionOk="0">
                        <a:moveTo>
                          <a:pt x="651" y="1"/>
                        </a:moveTo>
                        <a:cubicBezTo>
                          <a:pt x="637" y="1"/>
                          <a:pt x="623" y="8"/>
                          <a:pt x="623" y="22"/>
                        </a:cubicBezTo>
                        <a:lnTo>
                          <a:pt x="0" y="673"/>
                        </a:lnTo>
                        <a:lnTo>
                          <a:pt x="0" y="701"/>
                        </a:lnTo>
                        <a:cubicBezTo>
                          <a:pt x="0" y="729"/>
                          <a:pt x="0" y="729"/>
                          <a:pt x="35" y="758"/>
                        </a:cubicBezTo>
                        <a:lnTo>
                          <a:pt x="623" y="1175"/>
                        </a:lnTo>
                        <a:lnTo>
                          <a:pt x="651" y="1175"/>
                        </a:lnTo>
                        <a:cubicBezTo>
                          <a:pt x="679" y="1175"/>
                          <a:pt x="679" y="1175"/>
                          <a:pt x="708" y="1147"/>
                        </a:cubicBezTo>
                        <a:cubicBezTo>
                          <a:pt x="708" y="1111"/>
                          <a:pt x="708" y="1083"/>
                          <a:pt x="679" y="1083"/>
                        </a:cubicBezTo>
                        <a:lnTo>
                          <a:pt x="149" y="701"/>
                        </a:lnTo>
                        <a:lnTo>
                          <a:pt x="708" y="114"/>
                        </a:lnTo>
                        <a:cubicBezTo>
                          <a:pt x="708" y="86"/>
                          <a:pt x="708" y="50"/>
                          <a:pt x="679" y="22"/>
                        </a:cubicBezTo>
                        <a:cubicBezTo>
                          <a:pt x="679" y="8"/>
                          <a:pt x="665" y="1"/>
                          <a:pt x="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4360460" y="2620708"/>
                    <a:ext cx="25884" cy="37117"/>
                  </a:xfrm>
                  <a:custGeom>
                    <a:avLst/>
                    <a:gdLst/>
                    <a:ahLst/>
                    <a:cxnLst/>
                    <a:rect l="l" t="t" r="r" b="b"/>
                    <a:pathLst>
                      <a:path w="765" h="1097" extrusionOk="0">
                        <a:moveTo>
                          <a:pt x="382" y="120"/>
                        </a:moveTo>
                        <a:cubicBezTo>
                          <a:pt x="531" y="120"/>
                          <a:pt x="644" y="297"/>
                          <a:pt x="644" y="531"/>
                        </a:cubicBezTo>
                        <a:cubicBezTo>
                          <a:pt x="644" y="771"/>
                          <a:pt x="531" y="976"/>
                          <a:pt x="382" y="976"/>
                        </a:cubicBezTo>
                        <a:cubicBezTo>
                          <a:pt x="234" y="976"/>
                          <a:pt x="114" y="771"/>
                          <a:pt x="114" y="531"/>
                        </a:cubicBezTo>
                        <a:cubicBezTo>
                          <a:pt x="114" y="297"/>
                          <a:pt x="234" y="120"/>
                          <a:pt x="382" y="120"/>
                        </a:cubicBezTo>
                        <a:close/>
                        <a:moveTo>
                          <a:pt x="382" y="0"/>
                        </a:moveTo>
                        <a:cubicBezTo>
                          <a:pt x="177" y="0"/>
                          <a:pt x="0" y="241"/>
                          <a:pt x="0" y="531"/>
                        </a:cubicBezTo>
                        <a:cubicBezTo>
                          <a:pt x="0" y="856"/>
                          <a:pt x="177" y="1097"/>
                          <a:pt x="382" y="1097"/>
                        </a:cubicBezTo>
                        <a:cubicBezTo>
                          <a:pt x="587" y="1097"/>
                          <a:pt x="764" y="856"/>
                          <a:pt x="764" y="531"/>
                        </a:cubicBezTo>
                        <a:cubicBezTo>
                          <a:pt x="764" y="241"/>
                          <a:pt x="587" y="0"/>
                          <a:pt x="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4335320" y="2620708"/>
                    <a:ext cx="4094" cy="37117"/>
                  </a:xfrm>
                  <a:custGeom>
                    <a:avLst/>
                    <a:gdLst/>
                    <a:ahLst/>
                    <a:cxnLst/>
                    <a:rect l="l" t="t" r="r" b="b"/>
                    <a:pathLst>
                      <a:path w="121" h="1097" extrusionOk="0">
                        <a:moveTo>
                          <a:pt x="64" y="0"/>
                        </a:moveTo>
                        <a:cubicBezTo>
                          <a:pt x="36" y="0"/>
                          <a:pt x="1" y="0"/>
                          <a:pt x="1" y="64"/>
                        </a:cubicBezTo>
                        <a:lnTo>
                          <a:pt x="1" y="1033"/>
                        </a:lnTo>
                        <a:cubicBezTo>
                          <a:pt x="1" y="1061"/>
                          <a:pt x="36" y="1097"/>
                          <a:pt x="64" y="1097"/>
                        </a:cubicBezTo>
                        <a:cubicBezTo>
                          <a:pt x="92" y="1097"/>
                          <a:pt x="121" y="1061"/>
                          <a:pt x="121" y="1033"/>
                        </a:cubicBezTo>
                        <a:lnTo>
                          <a:pt x="121" y="64"/>
                        </a:lnTo>
                        <a:cubicBezTo>
                          <a:pt x="121" y="0"/>
                          <a:pt x="92" y="0"/>
                          <a:pt x="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4302534" y="2623821"/>
                    <a:ext cx="19895" cy="30891"/>
                  </a:xfrm>
                  <a:custGeom>
                    <a:avLst/>
                    <a:gdLst/>
                    <a:ahLst/>
                    <a:cxnLst/>
                    <a:rect l="l" t="t" r="r" b="b"/>
                    <a:pathLst>
                      <a:path w="588" h="913" extrusionOk="0">
                        <a:moveTo>
                          <a:pt x="0" y="0"/>
                        </a:moveTo>
                        <a:lnTo>
                          <a:pt x="0" y="913"/>
                        </a:lnTo>
                        <a:lnTo>
                          <a:pt x="587" y="913"/>
                        </a:lnTo>
                        <a:lnTo>
                          <a:pt x="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4257532" y="2621893"/>
                    <a:ext cx="33057" cy="34749"/>
                  </a:xfrm>
                  <a:custGeom>
                    <a:avLst/>
                    <a:gdLst/>
                    <a:ahLst/>
                    <a:cxnLst/>
                    <a:rect l="l" t="t" r="r" b="b"/>
                    <a:pathLst>
                      <a:path w="977" h="1027" extrusionOk="0">
                        <a:moveTo>
                          <a:pt x="856" y="114"/>
                        </a:moveTo>
                        <a:lnTo>
                          <a:pt x="856" y="913"/>
                        </a:lnTo>
                        <a:lnTo>
                          <a:pt x="121" y="913"/>
                        </a:lnTo>
                        <a:lnTo>
                          <a:pt x="121" y="114"/>
                        </a:lnTo>
                        <a:close/>
                        <a:moveTo>
                          <a:pt x="64" y="1"/>
                        </a:moveTo>
                        <a:cubicBezTo>
                          <a:pt x="36" y="1"/>
                          <a:pt x="0" y="29"/>
                          <a:pt x="0" y="57"/>
                        </a:cubicBezTo>
                        <a:lnTo>
                          <a:pt x="0" y="970"/>
                        </a:lnTo>
                        <a:cubicBezTo>
                          <a:pt x="0" y="998"/>
                          <a:pt x="36" y="1026"/>
                          <a:pt x="64" y="1026"/>
                        </a:cubicBezTo>
                        <a:lnTo>
                          <a:pt x="920" y="1026"/>
                        </a:lnTo>
                        <a:cubicBezTo>
                          <a:pt x="948" y="1026"/>
                          <a:pt x="977" y="998"/>
                          <a:pt x="977" y="970"/>
                        </a:cubicBezTo>
                        <a:lnTo>
                          <a:pt x="977" y="57"/>
                        </a:lnTo>
                        <a:cubicBezTo>
                          <a:pt x="977" y="29"/>
                          <a:pt x="948"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4214696" y="2623821"/>
                    <a:ext cx="32076" cy="30891"/>
                  </a:xfrm>
                  <a:custGeom>
                    <a:avLst/>
                    <a:gdLst/>
                    <a:ahLst/>
                    <a:cxnLst/>
                    <a:rect l="l" t="t" r="r" b="b"/>
                    <a:pathLst>
                      <a:path w="948"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4178762" y="2607377"/>
                    <a:ext cx="23989" cy="63373"/>
                  </a:xfrm>
                  <a:custGeom>
                    <a:avLst/>
                    <a:gdLst/>
                    <a:ahLst/>
                    <a:cxnLst/>
                    <a:rect l="l" t="t" r="r" b="b"/>
                    <a:pathLst>
                      <a:path w="709" h="1873" extrusionOk="0">
                        <a:moveTo>
                          <a:pt x="392" y="0"/>
                        </a:moveTo>
                        <a:cubicBezTo>
                          <a:pt x="350" y="0"/>
                          <a:pt x="310" y="20"/>
                          <a:pt x="270" y="40"/>
                        </a:cubicBezTo>
                        <a:cubicBezTo>
                          <a:pt x="178" y="104"/>
                          <a:pt x="149" y="189"/>
                          <a:pt x="121" y="281"/>
                        </a:cubicBezTo>
                        <a:cubicBezTo>
                          <a:pt x="121" y="366"/>
                          <a:pt x="121" y="458"/>
                          <a:pt x="149" y="514"/>
                        </a:cubicBezTo>
                        <a:cubicBezTo>
                          <a:pt x="149" y="571"/>
                          <a:pt x="178" y="635"/>
                          <a:pt x="178" y="663"/>
                        </a:cubicBezTo>
                        <a:cubicBezTo>
                          <a:pt x="178" y="748"/>
                          <a:pt x="149" y="868"/>
                          <a:pt x="65" y="896"/>
                        </a:cubicBezTo>
                        <a:lnTo>
                          <a:pt x="29" y="896"/>
                        </a:lnTo>
                        <a:cubicBezTo>
                          <a:pt x="1" y="925"/>
                          <a:pt x="1" y="960"/>
                          <a:pt x="1" y="988"/>
                        </a:cubicBezTo>
                        <a:cubicBezTo>
                          <a:pt x="1" y="1017"/>
                          <a:pt x="29" y="1017"/>
                          <a:pt x="65" y="1017"/>
                        </a:cubicBezTo>
                        <a:lnTo>
                          <a:pt x="121" y="1017"/>
                        </a:lnTo>
                        <a:lnTo>
                          <a:pt x="178" y="1073"/>
                        </a:lnTo>
                        <a:lnTo>
                          <a:pt x="178" y="1250"/>
                        </a:lnTo>
                        <a:lnTo>
                          <a:pt x="149" y="1278"/>
                        </a:lnTo>
                        <a:cubicBezTo>
                          <a:pt x="149" y="1455"/>
                          <a:pt x="178" y="1604"/>
                          <a:pt x="241" y="1696"/>
                        </a:cubicBezTo>
                        <a:cubicBezTo>
                          <a:pt x="298" y="1809"/>
                          <a:pt x="418" y="1873"/>
                          <a:pt x="531" y="1873"/>
                        </a:cubicBezTo>
                        <a:cubicBezTo>
                          <a:pt x="595" y="1873"/>
                          <a:pt x="623" y="1844"/>
                          <a:pt x="680" y="1809"/>
                        </a:cubicBezTo>
                        <a:cubicBezTo>
                          <a:pt x="708" y="1809"/>
                          <a:pt x="708" y="1752"/>
                          <a:pt x="708" y="1752"/>
                        </a:cubicBezTo>
                        <a:cubicBezTo>
                          <a:pt x="688" y="1732"/>
                          <a:pt x="668" y="1712"/>
                          <a:pt x="648" y="1712"/>
                        </a:cubicBezTo>
                        <a:cubicBezTo>
                          <a:pt x="640" y="1712"/>
                          <a:pt x="632" y="1716"/>
                          <a:pt x="623" y="1724"/>
                        </a:cubicBezTo>
                        <a:cubicBezTo>
                          <a:pt x="598" y="1740"/>
                          <a:pt x="568" y="1747"/>
                          <a:pt x="537" y="1747"/>
                        </a:cubicBezTo>
                        <a:cubicBezTo>
                          <a:pt x="456" y="1747"/>
                          <a:pt x="367" y="1699"/>
                          <a:pt x="326" y="1632"/>
                        </a:cubicBezTo>
                        <a:cubicBezTo>
                          <a:pt x="270" y="1547"/>
                          <a:pt x="270" y="1427"/>
                          <a:pt x="270" y="1278"/>
                        </a:cubicBezTo>
                        <a:lnTo>
                          <a:pt x="298" y="1250"/>
                        </a:lnTo>
                        <a:cubicBezTo>
                          <a:pt x="298" y="1194"/>
                          <a:pt x="298" y="1102"/>
                          <a:pt x="270" y="1045"/>
                        </a:cubicBezTo>
                        <a:cubicBezTo>
                          <a:pt x="270" y="1017"/>
                          <a:pt x="241" y="960"/>
                          <a:pt x="206" y="925"/>
                        </a:cubicBezTo>
                        <a:cubicBezTo>
                          <a:pt x="270" y="868"/>
                          <a:pt x="298" y="748"/>
                          <a:pt x="298" y="663"/>
                        </a:cubicBezTo>
                        <a:cubicBezTo>
                          <a:pt x="298" y="606"/>
                          <a:pt x="270" y="543"/>
                          <a:pt x="270" y="514"/>
                        </a:cubicBezTo>
                        <a:cubicBezTo>
                          <a:pt x="241" y="430"/>
                          <a:pt x="241" y="366"/>
                          <a:pt x="241" y="309"/>
                        </a:cubicBezTo>
                        <a:cubicBezTo>
                          <a:pt x="241" y="253"/>
                          <a:pt x="298" y="161"/>
                          <a:pt x="326" y="132"/>
                        </a:cubicBezTo>
                        <a:lnTo>
                          <a:pt x="418" y="132"/>
                        </a:lnTo>
                        <a:cubicBezTo>
                          <a:pt x="447" y="132"/>
                          <a:pt x="475" y="132"/>
                          <a:pt x="475" y="104"/>
                        </a:cubicBezTo>
                        <a:cubicBezTo>
                          <a:pt x="503" y="40"/>
                          <a:pt x="475" y="12"/>
                          <a:pt x="447" y="12"/>
                        </a:cubicBezTo>
                        <a:cubicBezTo>
                          <a:pt x="428" y="4"/>
                          <a:pt x="410"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4157006" y="2609915"/>
                    <a:ext cx="10793" cy="58704"/>
                  </a:xfrm>
                  <a:custGeom>
                    <a:avLst/>
                    <a:gdLst/>
                    <a:ahLst/>
                    <a:cxnLst/>
                    <a:rect l="l" t="t" r="r" b="b"/>
                    <a:pathLst>
                      <a:path w="319" h="1735" extrusionOk="0">
                        <a:moveTo>
                          <a:pt x="290" y="1"/>
                        </a:moveTo>
                        <a:cubicBezTo>
                          <a:pt x="262" y="1"/>
                          <a:pt x="234" y="1"/>
                          <a:pt x="205" y="29"/>
                        </a:cubicBezTo>
                        <a:cubicBezTo>
                          <a:pt x="0" y="560"/>
                          <a:pt x="0" y="1175"/>
                          <a:pt x="205" y="1706"/>
                        </a:cubicBezTo>
                        <a:cubicBezTo>
                          <a:pt x="205" y="1706"/>
                          <a:pt x="234" y="1734"/>
                          <a:pt x="262" y="1734"/>
                        </a:cubicBezTo>
                        <a:lnTo>
                          <a:pt x="290" y="1734"/>
                        </a:lnTo>
                        <a:cubicBezTo>
                          <a:pt x="318" y="1706"/>
                          <a:pt x="318" y="1677"/>
                          <a:pt x="318" y="1649"/>
                        </a:cubicBezTo>
                        <a:cubicBezTo>
                          <a:pt x="113" y="1147"/>
                          <a:pt x="113" y="588"/>
                          <a:pt x="318" y="86"/>
                        </a:cubicBezTo>
                        <a:cubicBezTo>
                          <a:pt x="318" y="57"/>
                          <a:pt x="318"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4445185" y="2607377"/>
                    <a:ext cx="23989" cy="63373"/>
                  </a:xfrm>
                  <a:custGeom>
                    <a:avLst/>
                    <a:gdLst/>
                    <a:ahLst/>
                    <a:cxnLst/>
                    <a:rect l="l" t="t" r="r" b="b"/>
                    <a:pathLst>
                      <a:path w="709" h="1873" extrusionOk="0">
                        <a:moveTo>
                          <a:pt x="317" y="0"/>
                        </a:moveTo>
                        <a:cubicBezTo>
                          <a:pt x="299" y="0"/>
                          <a:pt x="281" y="4"/>
                          <a:pt x="262" y="12"/>
                        </a:cubicBezTo>
                        <a:cubicBezTo>
                          <a:pt x="234" y="12"/>
                          <a:pt x="206" y="40"/>
                          <a:pt x="234" y="104"/>
                        </a:cubicBezTo>
                        <a:cubicBezTo>
                          <a:pt x="234" y="132"/>
                          <a:pt x="262" y="132"/>
                          <a:pt x="291" y="132"/>
                        </a:cubicBezTo>
                        <a:lnTo>
                          <a:pt x="383" y="132"/>
                        </a:lnTo>
                        <a:cubicBezTo>
                          <a:pt x="411" y="161"/>
                          <a:pt x="468" y="253"/>
                          <a:pt x="468" y="309"/>
                        </a:cubicBezTo>
                        <a:cubicBezTo>
                          <a:pt x="468" y="366"/>
                          <a:pt x="468" y="430"/>
                          <a:pt x="439" y="514"/>
                        </a:cubicBezTo>
                        <a:cubicBezTo>
                          <a:pt x="439" y="543"/>
                          <a:pt x="439" y="606"/>
                          <a:pt x="411" y="663"/>
                        </a:cubicBezTo>
                        <a:cubicBezTo>
                          <a:pt x="411" y="748"/>
                          <a:pt x="439" y="868"/>
                          <a:pt x="503" y="925"/>
                        </a:cubicBezTo>
                        <a:cubicBezTo>
                          <a:pt x="468" y="960"/>
                          <a:pt x="439" y="1017"/>
                          <a:pt x="439" y="1045"/>
                        </a:cubicBezTo>
                        <a:cubicBezTo>
                          <a:pt x="411" y="1102"/>
                          <a:pt x="411" y="1194"/>
                          <a:pt x="439" y="1250"/>
                        </a:cubicBezTo>
                        <a:lnTo>
                          <a:pt x="439" y="1278"/>
                        </a:lnTo>
                        <a:cubicBezTo>
                          <a:pt x="439" y="1427"/>
                          <a:pt x="439" y="1547"/>
                          <a:pt x="383" y="1632"/>
                        </a:cubicBezTo>
                        <a:cubicBezTo>
                          <a:pt x="342" y="1699"/>
                          <a:pt x="253" y="1747"/>
                          <a:pt x="172" y="1747"/>
                        </a:cubicBezTo>
                        <a:cubicBezTo>
                          <a:pt x="141" y="1747"/>
                          <a:pt x="111" y="1740"/>
                          <a:pt x="86" y="1724"/>
                        </a:cubicBezTo>
                        <a:cubicBezTo>
                          <a:pt x="77" y="1716"/>
                          <a:pt x="69" y="1712"/>
                          <a:pt x="61" y="1712"/>
                        </a:cubicBezTo>
                        <a:cubicBezTo>
                          <a:pt x="43" y="1712"/>
                          <a:pt x="29" y="1732"/>
                          <a:pt x="29" y="1752"/>
                        </a:cubicBezTo>
                        <a:cubicBezTo>
                          <a:pt x="1" y="1752"/>
                          <a:pt x="1" y="1809"/>
                          <a:pt x="29" y="1809"/>
                        </a:cubicBezTo>
                        <a:cubicBezTo>
                          <a:pt x="86" y="1844"/>
                          <a:pt x="114" y="1873"/>
                          <a:pt x="178" y="1873"/>
                        </a:cubicBezTo>
                        <a:cubicBezTo>
                          <a:pt x="291" y="1873"/>
                          <a:pt x="411" y="1809"/>
                          <a:pt x="468" y="1696"/>
                        </a:cubicBezTo>
                        <a:cubicBezTo>
                          <a:pt x="560" y="1604"/>
                          <a:pt x="560" y="1455"/>
                          <a:pt x="560" y="1278"/>
                        </a:cubicBezTo>
                        <a:lnTo>
                          <a:pt x="560" y="1250"/>
                        </a:lnTo>
                        <a:cubicBezTo>
                          <a:pt x="531" y="1194"/>
                          <a:pt x="531" y="1137"/>
                          <a:pt x="560" y="1073"/>
                        </a:cubicBezTo>
                        <a:cubicBezTo>
                          <a:pt x="560" y="1045"/>
                          <a:pt x="588" y="1045"/>
                          <a:pt x="588" y="1017"/>
                        </a:cubicBezTo>
                        <a:lnTo>
                          <a:pt x="644" y="1017"/>
                        </a:lnTo>
                        <a:cubicBezTo>
                          <a:pt x="680" y="1017"/>
                          <a:pt x="708" y="1017"/>
                          <a:pt x="708" y="988"/>
                        </a:cubicBezTo>
                        <a:cubicBezTo>
                          <a:pt x="708" y="960"/>
                          <a:pt x="708" y="925"/>
                          <a:pt x="680" y="896"/>
                        </a:cubicBezTo>
                        <a:lnTo>
                          <a:pt x="644" y="896"/>
                        </a:lnTo>
                        <a:cubicBezTo>
                          <a:pt x="588" y="868"/>
                          <a:pt x="531" y="748"/>
                          <a:pt x="531" y="663"/>
                        </a:cubicBezTo>
                        <a:cubicBezTo>
                          <a:pt x="560" y="635"/>
                          <a:pt x="560" y="571"/>
                          <a:pt x="560" y="514"/>
                        </a:cubicBezTo>
                        <a:cubicBezTo>
                          <a:pt x="588" y="458"/>
                          <a:pt x="588" y="366"/>
                          <a:pt x="588" y="281"/>
                        </a:cubicBezTo>
                        <a:cubicBezTo>
                          <a:pt x="588" y="189"/>
                          <a:pt x="531" y="104"/>
                          <a:pt x="439" y="40"/>
                        </a:cubicBezTo>
                        <a:cubicBezTo>
                          <a:pt x="399" y="20"/>
                          <a:pt x="359"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37"/>
                <p:cNvGrpSpPr/>
                <p:nvPr/>
              </p:nvGrpSpPr>
              <p:grpSpPr>
                <a:xfrm>
                  <a:off x="3007131" y="2353586"/>
                  <a:ext cx="269330" cy="224564"/>
                  <a:chOff x="2715768" y="1997386"/>
                  <a:chExt cx="269330" cy="224564"/>
                </a:xfrm>
              </p:grpSpPr>
              <p:sp>
                <p:nvSpPr>
                  <p:cNvPr id="582" name="Google Shape;582;p37"/>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37"/>
                <p:cNvSpPr/>
                <p:nvPr/>
              </p:nvSpPr>
              <p:spPr>
                <a:xfrm>
                  <a:off x="4145832" y="2621269"/>
                  <a:ext cx="174792" cy="149923"/>
                </a:xfrm>
                <a:custGeom>
                  <a:avLst/>
                  <a:gdLst/>
                  <a:ahLst/>
                  <a:cxnLst/>
                  <a:rect l="l" t="t" r="r" b="b"/>
                  <a:pathLst>
                    <a:path w="5166" h="4431" extrusionOk="0">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4285642" y="2696317"/>
                  <a:ext cx="20842" cy="16072"/>
                </a:xfrm>
                <a:custGeom>
                  <a:avLst/>
                  <a:gdLst/>
                  <a:ahLst/>
                  <a:cxnLst/>
                  <a:rect l="l" t="t" r="r" b="b"/>
                  <a:pathLst>
                    <a:path w="616" h="475" extrusionOk="0">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4190834" y="2681226"/>
                  <a:ext cx="29978" cy="27068"/>
                </a:xfrm>
                <a:custGeom>
                  <a:avLst/>
                  <a:gdLst/>
                  <a:ahLst/>
                  <a:cxnLst/>
                  <a:rect l="l" t="t" r="r" b="b"/>
                  <a:pathLst>
                    <a:path w="886" h="800" extrusionOk="0">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4174796" y="2659436"/>
                  <a:ext cx="18000" cy="6023"/>
                </a:xfrm>
                <a:custGeom>
                  <a:avLst/>
                  <a:gdLst/>
                  <a:ahLst/>
                  <a:cxnLst/>
                  <a:rect l="l" t="t" r="r" b="b"/>
                  <a:pathLst>
                    <a:path w="532" h="178" extrusionOk="0">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4205688" y="2639337"/>
                  <a:ext cx="22060" cy="23955"/>
                </a:xfrm>
                <a:custGeom>
                  <a:avLst/>
                  <a:gdLst/>
                  <a:ahLst/>
                  <a:cxnLst/>
                  <a:rect l="l" t="t" r="r" b="b"/>
                  <a:pathLst>
                    <a:path w="652" h="708" extrusionOk="0">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4203759" y="2703253"/>
                  <a:ext cx="22060" cy="18948"/>
                </a:xfrm>
                <a:custGeom>
                  <a:avLst/>
                  <a:gdLst/>
                  <a:ahLst/>
                  <a:cxnLst/>
                  <a:rect l="l" t="t" r="r" b="b"/>
                  <a:pathLst>
                    <a:path w="652" h="560" extrusionOk="0">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4161870" y="2671413"/>
                  <a:ext cx="15124" cy="23955"/>
                </a:xfrm>
                <a:custGeom>
                  <a:avLst/>
                  <a:gdLst/>
                  <a:ahLst/>
                  <a:cxnLst/>
                  <a:rect l="l" t="t" r="r" b="b"/>
                  <a:pathLst>
                    <a:path w="447" h="708" extrusionOk="0">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4277488" y="2717126"/>
                  <a:ext cx="18000" cy="11030"/>
                </a:xfrm>
                <a:custGeom>
                  <a:avLst/>
                  <a:gdLst/>
                  <a:ahLst/>
                  <a:cxnLst/>
                  <a:rect l="l" t="t" r="r" b="b"/>
                  <a:pathLst>
                    <a:path w="532" h="326" extrusionOk="0">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4262667" y="2646646"/>
                  <a:ext cx="29944" cy="7816"/>
                </a:xfrm>
                <a:custGeom>
                  <a:avLst/>
                  <a:gdLst/>
                  <a:ahLst/>
                  <a:cxnLst/>
                  <a:rect l="l" t="t" r="r" b="b"/>
                  <a:pathLst>
                    <a:path w="885" h="231" extrusionOk="0">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4296639" y="2663563"/>
                  <a:ext cx="10827" cy="18880"/>
                </a:xfrm>
                <a:custGeom>
                  <a:avLst/>
                  <a:gdLst/>
                  <a:ahLst/>
                  <a:cxnLst/>
                  <a:rect l="l" t="t" r="r" b="b"/>
                  <a:pathLst>
                    <a:path w="320" h="558" extrusionOk="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4239659" y="2671853"/>
                  <a:ext cx="23042" cy="28557"/>
                </a:xfrm>
                <a:custGeom>
                  <a:avLst/>
                  <a:gdLst/>
                  <a:ahLst/>
                  <a:cxnLst/>
                  <a:rect l="l" t="t" r="r" b="b"/>
                  <a:pathLst>
                    <a:path w="681" h="844" extrusionOk="0">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4234651" y="2704200"/>
                  <a:ext cx="6970" cy="17019"/>
                </a:xfrm>
                <a:custGeom>
                  <a:avLst/>
                  <a:gdLst/>
                  <a:ahLst/>
                  <a:cxnLst/>
                  <a:rect l="l" t="t" r="r" b="b"/>
                  <a:pathLst>
                    <a:path w="206" h="503" extrusionOk="0">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9" name="Google Shape;599;p37"/>
                <p:cNvGrpSpPr/>
                <p:nvPr/>
              </p:nvGrpSpPr>
              <p:grpSpPr>
                <a:xfrm>
                  <a:off x="3427734" y="2323833"/>
                  <a:ext cx="175743" cy="194657"/>
                  <a:chOff x="3306034" y="1949508"/>
                  <a:chExt cx="175743" cy="194657"/>
                </a:xfrm>
              </p:grpSpPr>
              <p:sp>
                <p:nvSpPr>
                  <p:cNvPr id="600" name="Google Shape;600;p37"/>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37"/>
              <p:cNvGrpSpPr/>
              <p:nvPr/>
            </p:nvGrpSpPr>
            <p:grpSpPr>
              <a:xfrm>
                <a:off x="6350423" y="1987207"/>
                <a:ext cx="2348409" cy="2480360"/>
                <a:chOff x="2970924" y="3808142"/>
                <a:chExt cx="996524" cy="1052516"/>
              </a:xfrm>
            </p:grpSpPr>
            <p:sp>
              <p:nvSpPr>
                <p:cNvPr id="611" name="Google Shape;611;p37"/>
                <p:cNvSpPr/>
                <p:nvPr/>
              </p:nvSpPr>
              <p:spPr>
                <a:xfrm>
                  <a:off x="3598308" y="4002867"/>
                  <a:ext cx="137675" cy="167957"/>
                </a:xfrm>
                <a:custGeom>
                  <a:avLst/>
                  <a:gdLst/>
                  <a:ahLst/>
                  <a:cxnLst/>
                  <a:rect l="l" t="t" r="r" b="b"/>
                  <a:pathLst>
                    <a:path w="4069" h="4964" extrusionOk="0">
                      <a:moveTo>
                        <a:pt x="3189" y="1"/>
                      </a:moveTo>
                      <a:cubicBezTo>
                        <a:pt x="2810" y="1"/>
                        <a:pt x="2319" y="494"/>
                        <a:pt x="2095" y="713"/>
                      </a:cubicBezTo>
                      <a:cubicBezTo>
                        <a:pt x="1918" y="925"/>
                        <a:pt x="1713" y="1159"/>
                        <a:pt x="1479" y="1364"/>
                      </a:cubicBezTo>
                      <a:cubicBezTo>
                        <a:pt x="1239" y="1569"/>
                        <a:pt x="977" y="1689"/>
                        <a:pt x="708" y="1866"/>
                      </a:cubicBezTo>
                      <a:cubicBezTo>
                        <a:pt x="503" y="2043"/>
                        <a:pt x="298" y="2220"/>
                        <a:pt x="177" y="2453"/>
                      </a:cubicBezTo>
                      <a:cubicBezTo>
                        <a:pt x="64" y="2659"/>
                        <a:pt x="29" y="2871"/>
                        <a:pt x="29" y="3104"/>
                      </a:cubicBezTo>
                      <a:cubicBezTo>
                        <a:pt x="1" y="3635"/>
                        <a:pt x="149" y="4222"/>
                        <a:pt x="595" y="4547"/>
                      </a:cubicBezTo>
                      <a:cubicBezTo>
                        <a:pt x="736" y="4668"/>
                        <a:pt x="913" y="4753"/>
                        <a:pt x="1090" y="4816"/>
                      </a:cubicBezTo>
                      <a:cubicBezTo>
                        <a:pt x="1361" y="4912"/>
                        <a:pt x="1659" y="4964"/>
                        <a:pt x="1949" y="4964"/>
                      </a:cubicBezTo>
                      <a:cubicBezTo>
                        <a:pt x="2197" y="4964"/>
                        <a:pt x="2439" y="4926"/>
                        <a:pt x="2653" y="4845"/>
                      </a:cubicBezTo>
                      <a:cubicBezTo>
                        <a:pt x="2894" y="4781"/>
                        <a:pt x="3099" y="4547"/>
                        <a:pt x="3276" y="4371"/>
                      </a:cubicBezTo>
                      <a:cubicBezTo>
                        <a:pt x="3453" y="4194"/>
                        <a:pt x="3630" y="3989"/>
                        <a:pt x="3743" y="3755"/>
                      </a:cubicBezTo>
                      <a:cubicBezTo>
                        <a:pt x="3891" y="3515"/>
                        <a:pt x="3983" y="3225"/>
                        <a:pt x="4040" y="2927"/>
                      </a:cubicBezTo>
                      <a:cubicBezTo>
                        <a:pt x="4068" y="2574"/>
                        <a:pt x="4068" y="2220"/>
                        <a:pt x="4068" y="1866"/>
                      </a:cubicBezTo>
                      <a:cubicBezTo>
                        <a:pt x="4040" y="1244"/>
                        <a:pt x="3835" y="685"/>
                        <a:pt x="3509" y="183"/>
                      </a:cubicBezTo>
                      <a:cubicBezTo>
                        <a:pt x="3423" y="53"/>
                        <a:pt x="3312" y="1"/>
                        <a:pt x="3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2972142" y="4023405"/>
                  <a:ext cx="272169" cy="460562"/>
                </a:xfrm>
                <a:custGeom>
                  <a:avLst/>
                  <a:gdLst/>
                  <a:ahLst/>
                  <a:cxnLst/>
                  <a:rect l="l" t="t" r="r" b="b"/>
                  <a:pathLst>
                    <a:path w="8044" h="13612" extrusionOk="0">
                      <a:moveTo>
                        <a:pt x="532" y="1"/>
                      </a:moveTo>
                      <a:cubicBezTo>
                        <a:pt x="504" y="1"/>
                        <a:pt x="473" y="15"/>
                        <a:pt x="439" y="50"/>
                      </a:cubicBezTo>
                      <a:cubicBezTo>
                        <a:pt x="382" y="78"/>
                        <a:pt x="382" y="142"/>
                        <a:pt x="382" y="198"/>
                      </a:cubicBezTo>
                      <a:cubicBezTo>
                        <a:pt x="354" y="347"/>
                        <a:pt x="354" y="495"/>
                        <a:pt x="382" y="672"/>
                      </a:cubicBezTo>
                      <a:cubicBezTo>
                        <a:pt x="363" y="653"/>
                        <a:pt x="345" y="646"/>
                        <a:pt x="328" y="646"/>
                      </a:cubicBezTo>
                      <a:cubicBezTo>
                        <a:pt x="287" y="646"/>
                        <a:pt x="253" y="689"/>
                        <a:pt x="234" y="729"/>
                      </a:cubicBezTo>
                      <a:cubicBezTo>
                        <a:pt x="177" y="877"/>
                        <a:pt x="205" y="990"/>
                        <a:pt x="113" y="1111"/>
                      </a:cubicBezTo>
                      <a:cubicBezTo>
                        <a:pt x="28" y="1259"/>
                        <a:pt x="0" y="1408"/>
                        <a:pt x="28" y="1556"/>
                      </a:cubicBezTo>
                      <a:cubicBezTo>
                        <a:pt x="28" y="1670"/>
                        <a:pt x="85" y="1790"/>
                        <a:pt x="142" y="1910"/>
                      </a:cubicBezTo>
                      <a:cubicBezTo>
                        <a:pt x="318" y="2292"/>
                        <a:pt x="587" y="2794"/>
                        <a:pt x="941" y="3028"/>
                      </a:cubicBezTo>
                      <a:cubicBezTo>
                        <a:pt x="1323" y="3233"/>
                        <a:pt x="1769" y="3410"/>
                        <a:pt x="2087" y="3735"/>
                      </a:cubicBezTo>
                      <a:cubicBezTo>
                        <a:pt x="2179" y="3820"/>
                        <a:pt x="2207" y="3969"/>
                        <a:pt x="2264" y="4089"/>
                      </a:cubicBezTo>
                      <a:cubicBezTo>
                        <a:pt x="2858" y="5829"/>
                        <a:pt x="3148" y="7654"/>
                        <a:pt x="3594" y="9451"/>
                      </a:cubicBezTo>
                      <a:cubicBezTo>
                        <a:pt x="3827" y="10364"/>
                        <a:pt x="4096" y="11340"/>
                        <a:pt x="4478" y="12225"/>
                      </a:cubicBezTo>
                      <a:cubicBezTo>
                        <a:pt x="4627" y="12578"/>
                        <a:pt x="5037" y="13314"/>
                        <a:pt x="5391" y="13519"/>
                      </a:cubicBezTo>
                      <a:cubicBezTo>
                        <a:pt x="5481" y="13586"/>
                        <a:pt x="5552" y="13611"/>
                        <a:pt x="5618" y="13611"/>
                      </a:cubicBezTo>
                      <a:cubicBezTo>
                        <a:pt x="5789" y="13611"/>
                        <a:pt x="5916" y="13437"/>
                        <a:pt x="6218" y="13371"/>
                      </a:cubicBezTo>
                      <a:cubicBezTo>
                        <a:pt x="6600" y="13314"/>
                        <a:pt x="6862" y="13052"/>
                        <a:pt x="7131" y="12783"/>
                      </a:cubicBezTo>
                      <a:cubicBezTo>
                        <a:pt x="7513" y="12373"/>
                        <a:pt x="8015" y="11814"/>
                        <a:pt x="8015" y="11192"/>
                      </a:cubicBezTo>
                      <a:cubicBezTo>
                        <a:pt x="8044" y="10718"/>
                        <a:pt x="7867" y="10102"/>
                        <a:pt x="7633" y="9692"/>
                      </a:cubicBezTo>
                      <a:cubicBezTo>
                        <a:pt x="7605" y="9572"/>
                        <a:pt x="7541" y="9480"/>
                        <a:pt x="7485" y="9366"/>
                      </a:cubicBezTo>
                      <a:cubicBezTo>
                        <a:pt x="6898" y="8334"/>
                        <a:pt x="6042" y="7421"/>
                        <a:pt x="5511" y="6360"/>
                      </a:cubicBezTo>
                      <a:cubicBezTo>
                        <a:pt x="5391" y="6119"/>
                        <a:pt x="5270" y="5858"/>
                        <a:pt x="5157" y="5624"/>
                      </a:cubicBezTo>
                      <a:cubicBezTo>
                        <a:pt x="4832" y="4881"/>
                        <a:pt x="4506" y="4174"/>
                        <a:pt x="4153" y="3466"/>
                      </a:cubicBezTo>
                      <a:cubicBezTo>
                        <a:pt x="4068" y="3290"/>
                        <a:pt x="4004" y="3113"/>
                        <a:pt x="3919" y="2936"/>
                      </a:cubicBezTo>
                      <a:cubicBezTo>
                        <a:pt x="3856" y="2851"/>
                        <a:pt x="3827" y="2759"/>
                        <a:pt x="3799" y="2674"/>
                      </a:cubicBezTo>
                      <a:cubicBezTo>
                        <a:pt x="3771" y="2618"/>
                        <a:pt x="3771" y="2554"/>
                        <a:pt x="3742" y="2497"/>
                      </a:cubicBezTo>
                      <a:cubicBezTo>
                        <a:pt x="3622" y="2200"/>
                        <a:pt x="3389" y="1910"/>
                        <a:pt x="3148" y="1733"/>
                      </a:cubicBezTo>
                      <a:cubicBezTo>
                        <a:pt x="2971" y="1585"/>
                        <a:pt x="2766" y="1464"/>
                        <a:pt x="2589" y="1344"/>
                      </a:cubicBezTo>
                      <a:cubicBezTo>
                        <a:pt x="2384" y="1167"/>
                        <a:pt x="2151" y="1054"/>
                        <a:pt x="1946" y="877"/>
                      </a:cubicBezTo>
                      <a:cubicBezTo>
                        <a:pt x="1677" y="672"/>
                        <a:pt x="1443" y="495"/>
                        <a:pt x="1203" y="283"/>
                      </a:cubicBezTo>
                      <a:cubicBezTo>
                        <a:pt x="1157" y="260"/>
                        <a:pt x="1093" y="219"/>
                        <a:pt x="1036" y="219"/>
                      </a:cubicBezTo>
                      <a:cubicBezTo>
                        <a:pt x="1023" y="219"/>
                        <a:pt x="1010" y="221"/>
                        <a:pt x="998" y="226"/>
                      </a:cubicBezTo>
                      <a:cubicBezTo>
                        <a:pt x="941" y="255"/>
                        <a:pt x="913" y="318"/>
                        <a:pt x="913" y="375"/>
                      </a:cubicBezTo>
                      <a:cubicBezTo>
                        <a:pt x="849" y="608"/>
                        <a:pt x="998" y="785"/>
                        <a:pt x="1174" y="934"/>
                      </a:cubicBezTo>
                      <a:cubicBezTo>
                        <a:pt x="1380" y="1139"/>
                        <a:pt x="1620" y="1288"/>
                        <a:pt x="1769" y="1521"/>
                      </a:cubicBezTo>
                      <a:cubicBezTo>
                        <a:pt x="1928" y="1758"/>
                        <a:pt x="1846" y="1846"/>
                        <a:pt x="1695" y="1846"/>
                      </a:cubicBezTo>
                      <a:cubicBezTo>
                        <a:pt x="1544" y="1846"/>
                        <a:pt x="1323" y="1758"/>
                        <a:pt x="1203" y="1641"/>
                      </a:cubicBezTo>
                      <a:cubicBezTo>
                        <a:pt x="1090" y="1521"/>
                        <a:pt x="1026" y="1344"/>
                        <a:pt x="969" y="1203"/>
                      </a:cubicBezTo>
                      <a:cubicBezTo>
                        <a:pt x="849" y="962"/>
                        <a:pt x="821" y="700"/>
                        <a:pt x="764" y="432"/>
                      </a:cubicBezTo>
                      <a:cubicBezTo>
                        <a:pt x="741" y="361"/>
                        <a:pt x="673" y="1"/>
                        <a:pt x="532"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2970924" y="4022187"/>
                  <a:ext cx="274334" cy="462727"/>
                </a:xfrm>
                <a:custGeom>
                  <a:avLst/>
                  <a:gdLst/>
                  <a:ahLst/>
                  <a:cxnLst/>
                  <a:rect l="l" t="t" r="r" b="b"/>
                  <a:pathLst>
                    <a:path w="8108" h="13676" extrusionOk="0">
                      <a:moveTo>
                        <a:pt x="567" y="57"/>
                      </a:moveTo>
                      <a:cubicBezTo>
                        <a:pt x="652" y="57"/>
                        <a:pt x="708" y="319"/>
                        <a:pt x="743" y="439"/>
                      </a:cubicBezTo>
                      <a:cubicBezTo>
                        <a:pt x="743" y="439"/>
                        <a:pt x="743" y="468"/>
                        <a:pt x="772" y="468"/>
                      </a:cubicBezTo>
                      <a:cubicBezTo>
                        <a:pt x="772" y="560"/>
                        <a:pt x="800" y="644"/>
                        <a:pt x="828" y="736"/>
                      </a:cubicBezTo>
                      <a:cubicBezTo>
                        <a:pt x="857" y="913"/>
                        <a:pt x="885" y="1090"/>
                        <a:pt x="977" y="1267"/>
                      </a:cubicBezTo>
                      <a:cubicBezTo>
                        <a:pt x="1034" y="1416"/>
                        <a:pt x="1126" y="1557"/>
                        <a:pt x="1210" y="1706"/>
                      </a:cubicBezTo>
                      <a:cubicBezTo>
                        <a:pt x="1331" y="1826"/>
                        <a:pt x="1564" y="1911"/>
                        <a:pt x="1741" y="1911"/>
                      </a:cubicBezTo>
                      <a:cubicBezTo>
                        <a:pt x="1833" y="1911"/>
                        <a:pt x="1890" y="1882"/>
                        <a:pt x="1890" y="1854"/>
                      </a:cubicBezTo>
                      <a:cubicBezTo>
                        <a:pt x="1946" y="1769"/>
                        <a:pt x="1918" y="1677"/>
                        <a:pt x="1833" y="1557"/>
                      </a:cubicBezTo>
                      <a:cubicBezTo>
                        <a:pt x="1713" y="1380"/>
                        <a:pt x="1536" y="1239"/>
                        <a:pt x="1387" y="1090"/>
                      </a:cubicBezTo>
                      <a:cubicBezTo>
                        <a:pt x="1331" y="1062"/>
                        <a:pt x="1274" y="998"/>
                        <a:pt x="1210" y="942"/>
                      </a:cubicBezTo>
                      <a:cubicBezTo>
                        <a:pt x="1034" y="765"/>
                        <a:pt x="949" y="588"/>
                        <a:pt x="977" y="411"/>
                      </a:cubicBezTo>
                      <a:cubicBezTo>
                        <a:pt x="977" y="383"/>
                        <a:pt x="1005" y="319"/>
                        <a:pt x="1034" y="291"/>
                      </a:cubicBezTo>
                      <a:cubicBezTo>
                        <a:pt x="1097" y="291"/>
                        <a:pt x="1154" y="319"/>
                        <a:pt x="1210" y="354"/>
                      </a:cubicBezTo>
                      <a:lnTo>
                        <a:pt x="1946" y="942"/>
                      </a:lnTo>
                      <a:cubicBezTo>
                        <a:pt x="2066" y="1026"/>
                        <a:pt x="2187" y="1090"/>
                        <a:pt x="2300" y="1175"/>
                      </a:cubicBezTo>
                      <a:cubicBezTo>
                        <a:pt x="2392" y="1239"/>
                        <a:pt x="2512" y="1324"/>
                        <a:pt x="2625" y="1380"/>
                      </a:cubicBezTo>
                      <a:cubicBezTo>
                        <a:pt x="2717" y="1472"/>
                        <a:pt x="2802" y="1529"/>
                        <a:pt x="2866" y="1557"/>
                      </a:cubicBezTo>
                      <a:cubicBezTo>
                        <a:pt x="2979" y="1649"/>
                        <a:pt x="3071" y="1706"/>
                        <a:pt x="3156" y="1769"/>
                      </a:cubicBezTo>
                      <a:cubicBezTo>
                        <a:pt x="3425" y="1974"/>
                        <a:pt x="3630" y="2236"/>
                        <a:pt x="3750" y="2533"/>
                      </a:cubicBezTo>
                      <a:cubicBezTo>
                        <a:pt x="3778" y="2590"/>
                        <a:pt x="3807" y="2654"/>
                        <a:pt x="3807" y="2710"/>
                      </a:cubicBezTo>
                      <a:cubicBezTo>
                        <a:pt x="3835" y="2795"/>
                        <a:pt x="3863" y="2887"/>
                        <a:pt x="3927" y="2972"/>
                      </a:cubicBezTo>
                      <a:cubicBezTo>
                        <a:pt x="4012" y="3149"/>
                        <a:pt x="4104" y="3326"/>
                        <a:pt x="4160" y="3502"/>
                      </a:cubicBezTo>
                      <a:cubicBezTo>
                        <a:pt x="4366" y="3920"/>
                        <a:pt x="4542" y="4302"/>
                        <a:pt x="4719" y="4712"/>
                      </a:cubicBezTo>
                      <a:cubicBezTo>
                        <a:pt x="4868" y="5038"/>
                        <a:pt x="5016" y="5335"/>
                        <a:pt x="5165" y="5660"/>
                      </a:cubicBezTo>
                      <a:cubicBezTo>
                        <a:pt x="5306" y="5950"/>
                        <a:pt x="5427" y="6191"/>
                        <a:pt x="5519" y="6396"/>
                      </a:cubicBezTo>
                      <a:cubicBezTo>
                        <a:pt x="5809" y="7011"/>
                        <a:pt x="6226" y="7542"/>
                        <a:pt x="6608" y="8101"/>
                      </a:cubicBezTo>
                      <a:cubicBezTo>
                        <a:pt x="6898" y="8518"/>
                        <a:pt x="7224" y="8957"/>
                        <a:pt x="7492" y="9431"/>
                      </a:cubicBezTo>
                      <a:cubicBezTo>
                        <a:pt x="7549" y="9551"/>
                        <a:pt x="7606" y="9636"/>
                        <a:pt x="7669" y="9756"/>
                      </a:cubicBezTo>
                      <a:cubicBezTo>
                        <a:pt x="7846" y="10110"/>
                        <a:pt x="8051" y="10725"/>
                        <a:pt x="8023" y="11228"/>
                      </a:cubicBezTo>
                      <a:cubicBezTo>
                        <a:pt x="8023" y="11815"/>
                        <a:pt x="7549" y="12381"/>
                        <a:pt x="7139" y="12791"/>
                      </a:cubicBezTo>
                      <a:cubicBezTo>
                        <a:pt x="6898" y="13053"/>
                        <a:pt x="6608" y="13322"/>
                        <a:pt x="6254" y="13378"/>
                      </a:cubicBezTo>
                      <a:cubicBezTo>
                        <a:pt x="6106" y="13407"/>
                        <a:pt x="5986" y="13499"/>
                        <a:pt x="5901" y="13527"/>
                      </a:cubicBezTo>
                      <a:cubicBezTo>
                        <a:pt x="5809" y="13583"/>
                        <a:pt x="5724" y="13619"/>
                        <a:pt x="5660" y="13619"/>
                      </a:cubicBezTo>
                      <a:cubicBezTo>
                        <a:pt x="5575" y="13619"/>
                        <a:pt x="5519" y="13583"/>
                        <a:pt x="5427" y="13527"/>
                      </a:cubicBezTo>
                      <a:cubicBezTo>
                        <a:pt x="5101" y="13322"/>
                        <a:pt x="4691" y="12586"/>
                        <a:pt x="4542" y="12232"/>
                      </a:cubicBezTo>
                      <a:cubicBezTo>
                        <a:pt x="4160" y="11320"/>
                        <a:pt x="3892" y="10372"/>
                        <a:pt x="3658" y="9459"/>
                      </a:cubicBezTo>
                      <a:cubicBezTo>
                        <a:pt x="3481" y="8844"/>
                        <a:pt x="3361" y="8193"/>
                        <a:pt x="3220" y="7542"/>
                      </a:cubicBezTo>
                      <a:cubicBezTo>
                        <a:pt x="2951" y="6396"/>
                        <a:pt x="2717" y="5243"/>
                        <a:pt x="2335" y="4125"/>
                      </a:cubicBezTo>
                      <a:cubicBezTo>
                        <a:pt x="2272" y="4005"/>
                        <a:pt x="2243" y="3856"/>
                        <a:pt x="2123" y="3743"/>
                      </a:cubicBezTo>
                      <a:cubicBezTo>
                        <a:pt x="1918" y="3502"/>
                        <a:pt x="1628" y="3361"/>
                        <a:pt x="1359" y="3212"/>
                      </a:cubicBezTo>
                      <a:cubicBezTo>
                        <a:pt x="1239" y="3149"/>
                        <a:pt x="1126" y="3092"/>
                        <a:pt x="1005" y="3036"/>
                      </a:cubicBezTo>
                      <a:cubicBezTo>
                        <a:pt x="623" y="2795"/>
                        <a:pt x="326" y="2208"/>
                        <a:pt x="213" y="1946"/>
                      </a:cubicBezTo>
                      <a:cubicBezTo>
                        <a:pt x="149" y="1826"/>
                        <a:pt x="93" y="1706"/>
                        <a:pt x="93" y="1592"/>
                      </a:cubicBezTo>
                      <a:cubicBezTo>
                        <a:pt x="64" y="1444"/>
                        <a:pt x="93" y="1295"/>
                        <a:pt x="178" y="1175"/>
                      </a:cubicBezTo>
                      <a:cubicBezTo>
                        <a:pt x="241" y="1090"/>
                        <a:pt x="241" y="1026"/>
                        <a:pt x="241" y="970"/>
                      </a:cubicBezTo>
                      <a:cubicBezTo>
                        <a:pt x="270" y="913"/>
                        <a:pt x="270" y="850"/>
                        <a:pt x="298" y="793"/>
                      </a:cubicBezTo>
                      <a:cubicBezTo>
                        <a:pt x="326" y="736"/>
                        <a:pt x="354" y="708"/>
                        <a:pt x="390" y="708"/>
                      </a:cubicBezTo>
                      <a:cubicBezTo>
                        <a:pt x="404" y="722"/>
                        <a:pt x="411" y="729"/>
                        <a:pt x="415" y="729"/>
                      </a:cubicBezTo>
                      <a:cubicBezTo>
                        <a:pt x="418" y="729"/>
                        <a:pt x="418" y="722"/>
                        <a:pt x="418" y="708"/>
                      </a:cubicBezTo>
                      <a:cubicBezTo>
                        <a:pt x="446" y="708"/>
                        <a:pt x="446" y="708"/>
                        <a:pt x="446" y="673"/>
                      </a:cubicBezTo>
                      <a:cubicBezTo>
                        <a:pt x="418" y="531"/>
                        <a:pt x="418" y="383"/>
                        <a:pt x="446" y="234"/>
                      </a:cubicBezTo>
                      <a:cubicBezTo>
                        <a:pt x="446" y="178"/>
                        <a:pt x="446" y="142"/>
                        <a:pt x="475" y="114"/>
                      </a:cubicBezTo>
                      <a:cubicBezTo>
                        <a:pt x="503" y="86"/>
                        <a:pt x="531" y="57"/>
                        <a:pt x="567" y="57"/>
                      </a:cubicBezTo>
                      <a:close/>
                      <a:moveTo>
                        <a:pt x="567" y="1"/>
                      </a:moveTo>
                      <a:cubicBezTo>
                        <a:pt x="531" y="1"/>
                        <a:pt x="475" y="29"/>
                        <a:pt x="446" y="57"/>
                      </a:cubicBezTo>
                      <a:cubicBezTo>
                        <a:pt x="418" y="114"/>
                        <a:pt x="390" y="178"/>
                        <a:pt x="390" y="234"/>
                      </a:cubicBezTo>
                      <a:cubicBezTo>
                        <a:pt x="354" y="383"/>
                        <a:pt x="354" y="496"/>
                        <a:pt x="390" y="644"/>
                      </a:cubicBezTo>
                      <a:cubicBezTo>
                        <a:pt x="326" y="644"/>
                        <a:pt x="270" y="708"/>
                        <a:pt x="241" y="765"/>
                      </a:cubicBezTo>
                      <a:cubicBezTo>
                        <a:pt x="213" y="821"/>
                        <a:pt x="213" y="885"/>
                        <a:pt x="178" y="942"/>
                      </a:cubicBezTo>
                      <a:cubicBezTo>
                        <a:pt x="178" y="1026"/>
                        <a:pt x="178" y="1090"/>
                        <a:pt x="121" y="1147"/>
                      </a:cubicBezTo>
                      <a:cubicBezTo>
                        <a:pt x="36" y="1267"/>
                        <a:pt x="1" y="1444"/>
                        <a:pt x="36" y="1592"/>
                      </a:cubicBezTo>
                      <a:cubicBezTo>
                        <a:pt x="36" y="1706"/>
                        <a:pt x="93" y="1854"/>
                        <a:pt x="149" y="1974"/>
                      </a:cubicBezTo>
                      <a:cubicBezTo>
                        <a:pt x="298" y="2264"/>
                        <a:pt x="595" y="2859"/>
                        <a:pt x="977" y="3064"/>
                      </a:cubicBezTo>
                      <a:cubicBezTo>
                        <a:pt x="1097" y="3149"/>
                        <a:pt x="1210" y="3212"/>
                        <a:pt x="1331" y="3269"/>
                      </a:cubicBezTo>
                      <a:cubicBezTo>
                        <a:pt x="1592" y="3418"/>
                        <a:pt x="1890" y="3566"/>
                        <a:pt x="2095" y="3771"/>
                      </a:cubicBezTo>
                      <a:cubicBezTo>
                        <a:pt x="2187" y="3892"/>
                        <a:pt x="2215" y="4005"/>
                        <a:pt x="2272" y="4125"/>
                      </a:cubicBezTo>
                      <a:cubicBezTo>
                        <a:pt x="2654" y="5243"/>
                        <a:pt x="2894" y="6424"/>
                        <a:pt x="3156" y="7542"/>
                      </a:cubicBezTo>
                      <a:cubicBezTo>
                        <a:pt x="3304" y="8193"/>
                        <a:pt x="3425" y="8844"/>
                        <a:pt x="3602" y="9487"/>
                      </a:cubicBezTo>
                      <a:cubicBezTo>
                        <a:pt x="3835" y="10400"/>
                        <a:pt x="4104" y="11348"/>
                        <a:pt x="4486" y="12261"/>
                      </a:cubicBezTo>
                      <a:cubicBezTo>
                        <a:pt x="4634" y="12586"/>
                        <a:pt x="5045" y="13350"/>
                        <a:pt x="5398" y="13583"/>
                      </a:cubicBezTo>
                      <a:cubicBezTo>
                        <a:pt x="5483" y="13647"/>
                        <a:pt x="5575" y="13675"/>
                        <a:pt x="5660" y="13675"/>
                      </a:cubicBezTo>
                      <a:cubicBezTo>
                        <a:pt x="5752" y="13675"/>
                        <a:pt x="5837" y="13647"/>
                        <a:pt x="5929" y="13583"/>
                      </a:cubicBezTo>
                      <a:cubicBezTo>
                        <a:pt x="6014" y="13527"/>
                        <a:pt x="6106" y="13470"/>
                        <a:pt x="6283" y="13442"/>
                      </a:cubicBezTo>
                      <a:cubicBezTo>
                        <a:pt x="6636" y="13378"/>
                        <a:pt x="6934" y="13117"/>
                        <a:pt x="7195" y="12819"/>
                      </a:cubicBezTo>
                      <a:cubicBezTo>
                        <a:pt x="7606" y="12409"/>
                        <a:pt x="8080" y="11850"/>
                        <a:pt x="8080" y="11228"/>
                      </a:cubicBezTo>
                      <a:cubicBezTo>
                        <a:pt x="8108" y="10697"/>
                        <a:pt x="7903" y="10082"/>
                        <a:pt x="7698" y="9728"/>
                      </a:cubicBezTo>
                      <a:cubicBezTo>
                        <a:pt x="7669" y="9608"/>
                        <a:pt x="7606" y="9516"/>
                        <a:pt x="7549" y="9402"/>
                      </a:cubicBezTo>
                      <a:cubicBezTo>
                        <a:pt x="7287" y="8928"/>
                        <a:pt x="6962" y="8490"/>
                        <a:pt x="6636" y="8044"/>
                      </a:cubicBezTo>
                      <a:cubicBezTo>
                        <a:pt x="6254" y="7514"/>
                        <a:pt x="5872" y="6983"/>
                        <a:pt x="5575" y="6396"/>
                      </a:cubicBezTo>
                      <a:cubicBezTo>
                        <a:pt x="5455" y="6155"/>
                        <a:pt x="5342" y="5922"/>
                        <a:pt x="5222" y="5625"/>
                      </a:cubicBezTo>
                      <a:cubicBezTo>
                        <a:pt x="5073" y="5335"/>
                        <a:pt x="4924" y="5009"/>
                        <a:pt x="4776" y="4684"/>
                      </a:cubicBezTo>
                      <a:cubicBezTo>
                        <a:pt x="4599" y="4302"/>
                        <a:pt x="4422" y="3892"/>
                        <a:pt x="4217" y="3474"/>
                      </a:cubicBezTo>
                      <a:cubicBezTo>
                        <a:pt x="4132" y="3297"/>
                        <a:pt x="4068" y="3120"/>
                        <a:pt x="3984" y="2944"/>
                      </a:cubicBezTo>
                      <a:cubicBezTo>
                        <a:pt x="3927" y="2887"/>
                        <a:pt x="3892" y="2795"/>
                        <a:pt x="3863" y="2710"/>
                      </a:cubicBezTo>
                      <a:cubicBezTo>
                        <a:pt x="3835" y="2654"/>
                        <a:pt x="3835" y="2562"/>
                        <a:pt x="3807" y="2505"/>
                      </a:cubicBezTo>
                      <a:cubicBezTo>
                        <a:pt x="3686" y="2208"/>
                        <a:pt x="3453" y="1946"/>
                        <a:pt x="3184" y="1734"/>
                      </a:cubicBezTo>
                      <a:cubicBezTo>
                        <a:pt x="3099" y="1649"/>
                        <a:pt x="3007" y="1592"/>
                        <a:pt x="2894" y="1529"/>
                      </a:cubicBezTo>
                      <a:cubicBezTo>
                        <a:pt x="2830" y="1472"/>
                        <a:pt x="2746" y="1416"/>
                        <a:pt x="2654" y="1352"/>
                      </a:cubicBezTo>
                      <a:cubicBezTo>
                        <a:pt x="2540" y="1267"/>
                        <a:pt x="2448" y="1203"/>
                        <a:pt x="2335" y="1118"/>
                      </a:cubicBezTo>
                      <a:cubicBezTo>
                        <a:pt x="2215" y="1062"/>
                        <a:pt x="2095" y="970"/>
                        <a:pt x="1982" y="885"/>
                      </a:cubicBezTo>
                      <a:lnTo>
                        <a:pt x="1239" y="319"/>
                      </a:lnTo>
                      <a:cubicBezTo>
                        <a:pt x="1182" y="262"/>
                        <a:pt x="1154" y="234"/>
                        <a:pt x="1062" y="234"/>
                      </a:cubicBezTo>
                      <a:lnTo>
                        <a:pt x="1034" y="234"/>
                      </a:lnTo>
                      <a:cubicBezTo>
                        <a:pt x="977" y="262"/>
                        <a:pt x="949" y="319"/>
                        <a:pt x="920" y="411"/>
                      </a:cubicBezTo>
                      <a:cubicBezTo>
                        <a:pt x="885" y="588"/>
                        <a:pt x="977" y="793"/>
                        <a:pt x="1182" y="998"/>
                      </a:cubicBezTo>
                      <a:cubicBezTo>
                        <a:pt x="1239" y="1062"/>
                        <a:pt x="1302" y="1090"/>
                        <a:pt x="1359" y="1147"/>
                      </a:cubicBezTo>
                      <a:cubicBezTo>
                        <a:pt x="1508" y="1267"/>
                        <a:pt x="1684" y="1416"/>
                        <a:pt x="1769" y="1592"/>
                      </a:cubicBezTo>
                      <a:cubicBezTo>
                        <a:pt x="1861" y="1677"/>
                        <a:pt x="1861" y="1769"/>
                        <a:pt x="1861" y="1826"/>
                      </a:cubicBezTo>
                      <a:cubicBezTo>
                        <a:pt x="1833" y="1854"/>
                        <a:pt x="1769" y="1854"/>
                        <a:pt x="1741" y="1854"/>
                      </a:cubicBezTo>
                      <a:cubicBezTo>
                        <a:pt x="1592" y="1854"/>
                        <a:pt x="1359" y="1769"/>
                        <a:pt x="1274" y="1649"/>
                      </a:cubicBezTo>
                      <a:cubicBezTo>
                        <a:pt x="1154" y="1529"/>
                        <a:pt x="1097" y="1380"/>
                        <a:pt x="1034" y="1239"/>
                      </a:cubicBezTo>
                      <a:cubicBezTo>
                        <a:pt x="949" y="1062"/>
                        <a:pt x="920" y="885"/>
                        <a:pt x="885" y="736"/>
                      </a:cubicBezTo>
                      <a:cubicBezTo>
                        <a:pt x="857" y="644"/>
                        <a:pt x="828" y="560"/>
                        <a:pt x="828" y="468"/>
                      </a:cubicBezTo>
                      <a:cubicBezTo>
                        <a:pt x="800" y="439"/>
                        <a:pt x="800" y="439"/>
                        <a:pt x="800" y="411"/>
                      </a:cubicBezTo>
                      <a:cubicBezTo>
                        <a:pt x="772" y="262"/>
                        <a:pt x="708"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2984086" y="4043030"/>
                  <a:ext cx="21824" cy="48858"/>
                </a:xfrm>
                <a:custGeom>
                  <a:avLst/>
                  <a:gdLst/>
                  <a:ahLst/>
                  <a:cxnLst/>
                  <a:rect l="l" t="t" r="r" b="b"/>
                  <a:pathLst>
                    <a:path w="645" h="1444" extrusionOk="0">
                      <a:moveTo>
                        <a:pt x="29" y="0"/>
                      </a:moveTo>
                      <a:cubicBezTo>
                        <a:pt x="1" y="0"/>
                        <a:pt x="1" y="28"/>
                        <a:pt x="1" y="57"/>
                      </a:cubicBezTo>
                      <a:lnTo>
                        <a:pt x="114" y="531"/>
                      </a:lnTo>
                      <a:cubicBezTo>
                        <a:pt x="234" y="884"/>
                        <a:pt x="354" y="1210"/>
                        <a:pt x="616" y="1415"/>
                      </a:cubicBezTo>
                      <a:lnTo>
                        <a:pt x="616" y="1443"/>
                      </a:lnTo>
                      <a:lnTo>
                        <a:pt x="645" y="1415"/>
                      </a:lnTo>
                      <a:lnTo>
                        <a:pt x="645" y="1387"/>
                      </a:lnTo>
                      <a:cubicBezTo>
                        <a:pt x="383" y="1182"/>
                        <a:pt x="291" y="856"/>
                        <a:pt x="178" y="502"/>
                      </a:cubicBezTo>
                      <a:lnTo>
                        <a:pt x="57" y="28"/>
                      </a:ln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2975966" y="4060015"/>
                  <a:ext cx="22060" cy="44798"/>
                </a:xfrm>
                <a:custGeom>
                  <a:avLst/>
                  <a:gdLst/>
                  <a:ahLst/>
                  <a:cxnLst/>
                  <a:rect l="l" t="t" r="r" b="b"/>
                  <a:pathLst>
                    <a:path w="652" h="1324" extrusionOk="0">
                      <a:moveTo>
                        <a:pt x="29" y="0"/>
                      </a:moveTo>
                      <a:cubicBezTo>
                        <a:pt x="0" y="0"/>
                        <a:pt x="0" y="0"/>
                        <a:pt x="0" y="29"/>
                      </a:cubicBezTo>
                      <a:cubicBezTo>
                        <a:pt x="92" y="439"/>
                        <a:pt x="269" y="856"/>
                        <a:pt x="531" y="1210"/>
                      </a:cubicBezTo>
                      <a:cubicBezTo>
                        <a:pt x="559" y="1267"/>
                        <a:pt x="594" y="1295"/>
                        <a:pt x="623" y="1323"/>
                      </a:cubicBezTo>
                      <a:cubicBezTo>
                        <a:pt x="651" y="1323"/>
                        <a:pt x="651" y="1323"/>
                        <a:pt x="651" y="1295"/>
                      </a:cubicBezTo>
                      <a:lnTo>
                        <a:pt x="651" y="1267"/>
                      </a:lnTo>
                      <a:cubicBezTo>
                        <a:pt x="623" y="1238"/>
                        <a:pt x="594" y="1210"/>
                        <a:pt x="594" y="1182"/>
                      </a:cubicBezTo>
                      <a:cubicBezTo>
                        <a:pt x="326" y="856"/>
                        <a:pt x="149" y="439"/>
                        <a:pt x="64" y="29"/>
                      </a:cubicBezTo>
                      <a:cubicBezTo>
                        <a:pt x="64"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3098756" y="4110769"/>
                  <a:ext cx="1929" cy="13196"/>
                </a:xfrm>
                <a:custGeom>
                  <a:avLst/>
                  <a:gdLst/>
                  <a:ahLst/>
                  <a:cxnLst/>
                  <a:rect l="l" t="t" r="r" b="b"/>
                  <a:pathLst>
                    <a:path w="57" h="390" extrusionOk="0">
                      <a:moveTo>
                        <a:pt x="57" y="0"/>
                      </a:moveTo>
                      <a:lnTo>
                        <a:pt x="0" y="389"/>
                      </a:lnTo>
                      <a:cubicBezTo>
                        <a:pt x="29" y="269"/>
                        <a:pt x="57" y="149"/>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3097809" y="4109788"/>
                  <a:ext cx="3857" cy="15124"/>
                </a:xfrm>
                <a:custGeom>
                  <a:avLst/>
                  <a:gdLst/>
                  <a:ahLst/>
                  <a:cxnLst/>
                  <a:rect l="l" t="t" r="r" b="b"/>
                  <a:pathLst>
                    <a:path w="114" h="447" extrusionOk="0">
                      <a:moveTo>
                        <a:pt x="85" y="1"/>
                      </a:moveTo>
                      <a:cubicBezTo>
                        <a:pt x="57" y="1"/>
                        <a:pt x="57" y="29"/>
                        <a:pt x="57" y="29"/>
                      </a:cubicBezTo>
                      <a:cubicBezTo>
                        <a:pt x="57" y="149"/>
                        <a:pt x="28" y="298"/>
                        <a:pt x="0" y="418"/>
                      </a:cubicBezTo>
                      <a:cubicBezTo>
                        <a:pt x="0" y="418"/>
                        <a:pt x="0" y="447"/>
                        <a:pt x="28" y="447"/>
                      </a:cubicBezTo>
                      <a:cubicBezTo>
                        <a:pt x="28" y="447"/>
                        <a:pt x="57" y="447"/>
                        <a:pt x="57" y="418"/>
                      </a:cubicBezTo>
                      <a:cubicBezTo>
                        <a:pt x="85" y="298"/>
                        <a:pt x="113" y="178"/>
                        <a:pt x="113" y="29"/>
                      </a:cubicBezTo>
                      <a:lnTo>
                        <a:pt x="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3508542" y="4013085"/>
                  <a:ext cx="133851" cy="156318"/>
                </a:xfrm>
                <a:custGeom>
                  <a:avLst/>
                  <a:gdLst/>
                  <a:ahLst/>
                  <a:cxnLst/>
                  <a:rect l="l" t="t" r="r" b="b"/>
                  <a:pathLst>
                    <a:path w="3956" h="4620" extrusionOk="0">
                      <a:moveTo>
                        <a:pt x="298" y="1"/>
                      </a:moveTo>
                      <a:lnTo>
                        <a:pt x="298" y="1"/>
                      </a:lnTo>
                      <a:cubicBezTo>
                        <a:pt x="326" y="1005"/>
                        <a:pt x="270" y="1946"/>
                        <a:pt x="206" y="2802"/>
                      </a:cubicBezTo>
                      <a:cubicBezTo>
                        <a:pt x="178" y="3213"/>
                        <a:pt x="149" y="3510"/>
                        <a:pt x="1" y="3863"/>
                      </a:cubicBezTo>
                      <a:cubicBezTo>
                        <a:pt x="680" y="4161"/>
                        <a:pt x="1154" y="4514"/>
                        <a:pt x="1861" y="4571"/>
                      </a:cubicBezTo>
                      <a:cubicBezTo>
                        <a:pt x="2087" y="4601"/>
                        <a:pt x="2339" y="4620"/>
                        <a:pt x="2597" y="4620"/>
                      </a:cubicBezTo>
                      <a:cubicBezTo>
                        <a:pt x="3074" y="4620"/>
                        <a:pt x="3570" y="4554"/>
                        <a:pt x="3955" y="4366"/>
                      </a:cubicBezTo>
                      <a:cubicBezTo>
                        <a:pt x="3481" y="3099"/>
                        <a:pt x="3602" y="1798"/>
                        <a:pt x="3566" y="531"/>
                      </a:cubicBezTo>
                      <a:cubicBezTo>
                        <a:pt x="3566" y="355"/>
                        <a:pt x="3566" y="178"/>
                        <a:pt x="3538" y="29"/>
                      </a:cubicBezTo>
                      <a:lnTo>
                        <a:pt x="298" y="1"/>
                      </a:lnTo>
                      <a:close/>
                    </a:path>
                  </a:pathLst>
                </a:custGeom>
                <a:solidFill>
                  <a:srgbClr val="FF4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3314189" y="4099874"/>
                  <a:ext cx="514664" cy="610519"/>
                </a:xfrm>
                <a:custGeom>
                  <a:avLst/>
                  <a:gdLst/>
                  <a:ahLst/>
                  <a:cxnLst/>
                  <a:rect l="l" t="t" r="r" b="b"/>
                  <a:pathLst>
                    <a:path w="15211" h="18044" extrusionOk="0">
                      <a:moveTo>
                        <a:pt x="7102" y="0"/>
                      </a:moveTo>
                      <a:cubicBezTo>
                        <a:pt x="6984" y="0"/>
                        <a:pt x="6867" y="1"/>
                        <a:pt x="6749" y="4"/>
                      </a:cubicBezTo>
                      <a:cubicBezTo>
                        <a:pt x="5306" y="32"/>
                        <a:pt x="2059" y="824"/>
                        <a:pt x="1146" y="1978"/>
                      </a:cubicBezTo>
                      <a:cubicBezTo>
                        <a:pt x="0" y="3506"/>
                        <a:pt x="616" y="5748"/>
                        <a:pt x="1825" y="7043"/>
                      </a:cubicBezTo>
                      <a:cubicBezTo>
                        <a:pt x="1592" y="8281"/>
                        <a:pt x="1387" y="9491"/>
                        <a:pt x="1267" y="10729"/>
                      </a:cubicBezTo>
                      <a:cubicBezTo>
                        <a:pt x="1146" y="11818"/>
                        <a:pt x="1295" y="12971"/>
                        <a:pt x="913" y="14004"/>
                      </a:cubicBezTo>
                      <a:cubicBezTo>
                        <a:pt x="821" y="14181"/>
                        <a:pt x="736" y="14358"/>
                        <a:pt x="708" y="14563"/>
                      </a:cubicBezTo>
                      <a:cubicBezTo>
                        <a:pt x="679" y="14768"/>
                        <a:pt x="679" y="14945"/>
                        <a:pt x="708" y="15150"/>
                      </a:cubicBezTo>
                      <a:cubicBezTo>
                        <a:pt x="856" y="16155"/>
                        <a:pt x="1323" y="17187"/>
                        <a:pt x="2208" y="17654"/>
                      </a:cubicBezTo>
                      <a:cubicBezTo>
                        <a:pt x="2858" y="18043"/>
                        <a:pt x="3622" y="18043"/>
                        <a:pt x="4358" y="18043"/>
                      </a:cubicBezTo>
                      <a:cubicBezTo>
                        <a:pt x="7280" y="18008"/>
                        <a:pt x="10194" y="17718"/>
                        <a:pt x="13088" y="17393"/>
                      </a:cubicBezTo>
                      <a:cubicBezTo>
                        <a:pt x="13265" y="17393"/>
                        <a:pt x="13442" y="17364"/>
                        <a:pt x="13590" y="17336"/>
                      </a:cubicBezTo>
                      <a:cubicBezTo>
                        <a:pt x="13767" y="17301"/>
                        <a:pt x="13944" y="17272"/>
                        <a:pt x="14085" y="17187"/>
                      </a:cubicBezTo>
                      <a:cubicBezTo>
                        <a:pt x="14616" y="16982"/>
                        <a:pt x="15033" y="16452"/>
                        <a:pt x="15090" y="15886"/>
                      </a:cubicBezTo>
                      <a:cubicBezTo>
                        <a:pt x="15210" y="15037"/>
                        <a:pt x="14736" y="14266"/>
                        <a:pt x="14588" y="13445"/>
                      </a:cubicBezTo>
                      <a:cubicBezTo>
                        <a:pt x="14503" y="13056"/>
                        <a:pt x="14503" y="12646"/>
                        <a:pt x="14326" y="12292"/>
                      </a:cubicBezTo>
                      <a:cubicBezTo>
                        <a:pt x="14234" y="12115"/>
                        <a:pt x="14121" y="11967"/>
                        <a:pt x="14029" y="11818"/>
                      </a:cubicBezTo>
                      <a:cubicBezTo>
                        <a:pt x="13732" y="11231"/>
                        <a:pt x="13972" y="10700"/>
                        <a:pt x="13944" y="10113"/>
                      </a:cubicBezTo>
                      <a:cubicBezTo>
                        <a:pt x="13944" y="9554"/>
                        <a:pt x="13880" y="8988"/>
                        <a:pt x="13880" y="8401"/>
                      </a:cubicBezTo>
                      <a:cubicBezTo>
                        <a:pt x="13880" y="8047"/>
                        <a:pt x="13880" y="7665"/>
                        <a:pt x="13944" y="7283"/>
                      </a:cubicBezTo>
                      <a:cubicBezTo>
                        <a:pt x="14000" y="6901"/>
                        <a:pt x="14149" y="6512"/>
                        <a:pt x="14206" y="6130"/>
                      </a:cubicBezTo>
                      <a:cubicBezTo>
                        <a:pt x="14588" y="4213"/>
                        <a:pt x="13526" y="1829"/>
                        <a:pt x="11730" y="945"/>
                      </a:cubicBezTo>
                      <a:cubicBezTo>
                        <a:pt x="10333" y="233"/>
                        <a:pt x="8702" y="0"/>
                        <a:pt x="7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3063804" y="4101904"/>
                  <a:ext cx="450750" cy="394009"/>
                </a:xfrm>
                <a:custGeom>
                  <a:avLst/>
                  <a:gdLst/>
                  <a:ahLst/>
                  <a:cxnLst/>
                  <a:rect l="l" t="t" r="r" b="b"/>
                  <a:pathLst>
                    <a:path w="13322" h="11645" extrusionOk="0">
                      <a:moveTo>
                        <a:pt x="13322" y="0"/>
                      </a:moveTo>
                      <a:lnTo>
                        <a:pt x="13322" y="0"/>
                      </a:lnTo>
                      <a:cubicBezTo>
                        <a:pt x="13088" y="29"/>
                        <a:pt x="12855" y="57"/>
                        <a:pt x="12614" y="85"/>
                      </a:cubicBezTo>
                      <a:cubicBezTo>
                        <a:pt x="11114" y="326"/>
                        <a:pt x="9699" y="941"/>
                        <a:pt x="8490" y="1889"/>
                      </a:cubicBezTo>
                      <a:cubicBezTo>
                        <a:pt x="7690" y="2505"/>
                        <a:pt x="6983" y="3240"/>
                        <a:pt x="6339" y="4012"/>
                      </a:cubicBezTo>
                      <a:cubicBezTo>
                        <a:pt x="5717" y="4747"/>
                        <a:pt x="5158" y="5745"/>
                        <a:pt x="4422" y="6339"/>
                      </a:cubicBezTo>
                      <a:cubicBezTo>
                        <a:pt x="4040" y="5780"/>
                        <a:pt x="3715" y="5186"/>
                        <a:pt x="3417" y="4599"/>
                      </a:cubicBezTo>
                      <a:cubicBezTo>
                        <a:pt x="3361" y="4450"/>
                        <a:pt x="3269" y="4273"/>
                        <a:pt x="3156" y="4153"/>
                      </a:cubicBezTo>
                      <a:cubicBezTo>
                        <a:pt x="3092" y="4040"/>
                        <a:pt x="2979" y="3976"/>
                        <a:pt x="2915" y="3863"/>
                      </a:cubicBezTo>
                      <a:cubicBezTo>
                        <a:pt x="2802" y="3714"/>
                        <a:pt x="2802" y="3509"/>
                        <a:pt x="2710" y="3332"/>
                      </a:cubicBezTo>
                      <a:cubicBezTo>
                        <a:pt x="2653" y="3156"/>
                        <a:pt x="2533" y="2979"/>
                        <a:pt x="2328" y="2979"/>
                      </a:cubicBezTo>
                      <a:cubicBezTo>
                        <a:pt x="1741" y="3538"/>
                        <a:pt x="765" y="3594"/>
                        <a:pt x="121" y="4096"/>
                      </a:cubicBezTo>
                      <a:cubicBezTo>
                        <a:pt x="57" y="4125"/>
                        <a:pt x="29" y="4153"/>
                        <a:pt x="29" y="4217"/>
                      </a:cubicBezTo>
                      <a:cubicBezTo>
                        <a:pt x="1" y="4245"/>
                        <a:pt x="1" y="4273"/>
                        <a:pt x="29" y="4330"/>
                      </a:cubicBezTo>
                      <a:cubicBezTo>
                        <a:pt x="149" y="4981"/>
                        <a:pt x="234" y="5660"/>
                        <a:pt x="354" y="6339"/>
                      </a:cubicBezTo>
                      <a:cubicBezTo>
                        <a:pt x="503" y="6983"/>
                        <a:pt x="531" y="7690"/>
                        <a:pt x="736" y="8313"/>
                      </a:cubicBezTo>
                      <a:cubicBezTo>
                        <a:pt x="941" y="9225"/>
                        <a:pt x="1267" y="10138"/>
                        <a:pt x="1918" y="10789"/>
                      </a:cubicBezTo>
                      <a:cubicBezTo>
                        <a:pt x="2179" y="11051"/>
                        <a:pt x="2682" y="11291"/>
                        <a:pt x="3035" y="11440"/>
                      </a:cubicBezTo>
                      <a:cubicBezTo>
                        <a:pt x="3509" y="11617"/>
                        <a:pt x="4040" y="11645"/>
                        <a:pt x="4542" y="11645"/>
                      </a:cubicBezTo>
                      <a:cubicBezTo>
                        <a:pt x="5603" y="11617"/>
                        <a:pt x="6629" y="11263"/>
                        <a:pt x="7429" y="10584"/>
                      </a:cubicBezTo>
                      <a:cubicBezTo>
                        <a:pt x="7754" y="10315"/>
                        <a:pt x="8044" y="9989"/>
                        <a:pt x="8341" y="9699"/>
                      </a:cubicBezTo>
                      <a:cubicBezTo>
                        <a:pt x="8872" y="9105"/>
                        <a:pt x="9402" y="8610"/>
                        <a:pt x="9756" y="7902"/>
                      </a:cubicBezTo>
                      <a:cubicBezTo>
                        <a:pt x="9990" y="7457"/>
                        <a:pt x="10258" y="6983"/>
                        <a:pt x="10520" y="6544"/>
                      </a:cubicBezTo>
                      <a:cubicBezTo>
                        <a:pt x="10665" y="6254"/>
                        <a:pt x="11513" y="4390"/>
                        <a:pt x="11967" y="4390"/>
                      </a:cubicBezTo>
                      <a:cubicBezTo>
                        <a:pt x="11978" y="4390"/>
                        <a:pt x="11988" y="4391"/>
                        <a:pt x="11999" y="4394"/>
                      </a:cubicBezTo>
                      <a:cubicBezTo>
                        <a:pt x="12204" y="4422"/>
                        <a:pt x="12409" y="4450"/>
                        <a:pt x="12642" y="4478"/>
                      </a:cubicBezTo>
                      <a:cubicBezTo>
                        <a:pt x="12642" y="3920"/>
                        <a:pt x="12678" y="3361"/>
                        <a:pt x="12706" y="2802"/>
                      </a:cubicBezTo>
                      <a:cubicBezTo>
                        <a:pt x="12734" y="2505"/>
                        <a:pt x="12734" y="2208"/>
                        <a:pt x="12734" y="1918"/>
                      </a:cubicBezTo>
                      <a:cubicBezTo>
                        <a:pt x="12734" y="1712"/>
                        <a:pt x="12642" y="1415"/>
                        <a:pt x="12678" y="1210"/>
                      </a:cubicBezTo>
                      <a:cubicBezTo>
                        <a:pt x="12791" y="764"/>
                        <a:pt x="13031" y="354"/>
                        <a:pt x="13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3615294" y="4107893"/>
                  <a:ext cx="352155" cy="391031"/>
                </a:xfrm>
                <a:custGeom>
                  <a:avLst/>
                  <a:gdLst/>
                  <a:ahLst/>
                  <a:cxnLst/>
                  <a:rect l="l" t="t" r="r" b="b"/>
                  <a:pathLst>
                    <a:path w="10408" h="11557" extrusionOk="0">
                      <a:moveTo>
                        <a:pt x="1" y="0"/>
                      </a:moveTo>
                      <a:lnTo>
                        <a:pt x="1" y="4301"/>
                      </a:lnTo>
                      <a:cubicBezTo>
                        <a:pt x="206" y="4273"/>
                        <a:pt x="447" y="4245"/>
                        <a:pt x="652" y="4217"/>
                      </a:cubicBezTo>
                      <a:cubicBezTo>
                        <a:pt x="652" y="4216"/>
                        <a:pt x="652" y="4216"/>
                        <a:pt x="653" y="4216"/>
                      </a:cubicBezTo>
                      <a:cubicBezTo>
                        <a:pt x="781" y="4216"/>
                        <a:pt x="3242" y="8463"/>
                        <a:pt x="3538" y="8872"/>
                      </a:cubicBezTo>
                      <a:cubicBezTo>
                        <a:pt x="4422" y="10025"/>
                        <a:pt x="5483" y="11227"/>
                        <a:pt x="7019" y="11496"/>
                      </a:cubicBezTo>
                      <a:cubicBezTo>
                        <a:pt x="7216" y="11535"/>
                        <a:pt x="7428" y="11556"/>
                        <a:pt x="7646" y="11556"/>
                      </a:cubicBezTo>
                      <a:cubicBezTo>
                        <a:pt x="8572" y="11556"/>
                        <a:pt x="9590" y="11180"/>
                        <a:pt x="9877" y="10230"/>
                      </a:cubicBezTo>
                      <a:cubicBezTo>
                        <a:pt x="10407" y="8341"/>
                        <a:pt x="8370" y="5957"/>
                        <a:pt x="7280" y="4627"/>
                      </a:cubicBezTo>
                      <a:cubicBezTo>
                        <a:pt x="5894" y="2915"/>
                        <a:pt x="3715" y="439"/>
                        <a:pt x="1387" y="177"/>
                      </a:cubicBezTo>
                      <a:cubicBezTo>
                        <a:pt x="708" y="85"/>
                        <a:pt x="680" y="8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3438908" y="3866644"/>
                  <a:ext cx="165419" cy="192860"/>
                </a:xfrm>
                <a:custGeom>
                  <a:avLst/>
                  <a:gdLst/>
                  <a:ahLst/>
                  <a:cxnLst/>
                  <a:rect l="l" t="t" r="r" b="b"/>
                  <a:pathLst>
                    <a:path w="4889" h="5700" extrusionOk="0">
                      <a:moveTo>
                        <a:pt x="2467" y="1"/>
                      </a:moveTo>
                      <a:cubicBezTo>
                        <a:pt x="2339" y="1"/>
                        <a:pt x="2212" y="17"/>
                        <a:pt x="2087" y="56"/>
                      </a:cubicBezTo>
                      <a:cubicBezTo>
                        <a:pt x="1910" y="84"/>
                        <a:pt x="1733" y="176"/>
                        <a:pt x="1556" y="289"/>
                      </a:cubicBezTo>
                      <a:cubicBezTo>
                        <a:pt x="1443" y="353"/>
                        <a:pt x="1295" y="410"/>
                        <a:pt x="1174" y="530"/>
                      </a:cubicBezTo>
                      <a:cubicBezTo>
                        <a:pt x="884" y="792"/>
                        <a:pt x="672" y="1237"/>
                        <a:pt x="616" y="1619"/>
                      </a:cubicBezTo>
                      <a:cubicBezTo>
                        <a:pt x="531" y="1909"/>
                        <a:pt x="467" y="2235"/>
                        <a:pt x="439" y="2560"/>
                      </a:cubicBezTo>
                      <a:cubicBezTo>
                        <a:pt x="354" y="2794"/>
                        <a:pt x="234" y="3034"/>
                        <a:pt x="57" y="3239"/>
                      </a:cubicBezTo>
                      <a:cubicBezTo>
                        <a:pt x="0" y="3324"/>
                        <a:pt x="0" y="3445"/>
                        <a:pt x="85" y="3473"/>
                      </a:cubicBezTo>
                      <a:cubicBezTo>
                        <a:pt x="177" y="3501"/>
                        <a:pt x="262" y="3536"/>
                        <a:pt x="382" y="3536"/>
                      </a:cubicBezTo>
                      <a:cubicBezTo>
                        <a:pt x="354" y="3742"/>
                        <a:pt x="354" y="3947"/>
                        <a:pt x="382" y="4152"/>
                      </a:cubicBezTo>
                      <a:cubicBezTo>
                        <a:pt x="382" y="4626"/>
                        <a:pt x="467" y="5185"/>
                        <a:pt x="884" y="5482"/>
                      </a:cubicBezTo>
                      <a:cubicBezTo>
                        <a:pt x="1104" y="5635"/>
                        <a:pt x="1402" y="5699"/>
                        <a:pt x="1727" y="5699"/>
                      </a:cubicBezTo>
                      <a:cubicBezTo>
                        <a:pt x="2452" y="5699"/>
                        <a:pt x="3313" y="5383"/>
                        <a:pt x="3742" y="5036"/>
                      </a:cubicBezTo>
                      <a:cubicBezTo>
                        <a:pt x="4273" y="4598"/>
                        <a:pt x="4627" y="3947"/>
                        <a:pt x="4775" y="3268"/>
                      </a:cubicBezTo>
                      <a:cubicBezTo>
                        <a:pt x="4888" y="2652"/>
                        <a:pt x="4860" y="1973"/>
                        <a:pt x="4598" y="1414"/>
                      </a:cubicBezTo>
                      <a:cubicBezTo>
                        <a:pt x="4301" y="820"/>
                        <a:pt x="3856" y="438"/>
                        <a:pt x="3268" y="176"/>
                      </a:cubicBezTo>
                      <a:cubicBezTo>
                        <a:pt x="3009" y="75"/>
                        <a:pt x="2737" y="1"/>
                        <a:pt x="2467"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3437690" y="3865392"/>
                  <a:ext cx="167585" cy="194653"/>
                </a:xfrm>
                <a:custGeom>
                  <a:avLst/>
                  <a:gdLst/>
                  <a:ahLst/>
                  <a:cxnLst/>
                  <a:rect l="l" t="t" r="r" b="b"/>
                  <a:pathLst>
                    <a:path w="4953" h="5753" extrusionOk="0">
                      <a:moveTo>
                        <a:pt x="2512" y="65"/>
                      </a:moveTo>
                      <a:cubicBezTo>
                        <a:pt x="2746" y="65"/>
                        <a:pt x="3043" y="121"/>
                        <a:pt x="3304" y="241"/>
                      </a:cubicBezTo>
                      <a:cubicBezTo>
                        <a:pt x="3927" y="532"/>
                        <a:pt x="4337" y="921"/>
                        <a:pt x="4599" y="1451"/>
                      </a:cubicBezTo>
                      <a:cubicBezTo>
                        <a:pt x="4840" y="1982"/>
                        <a:pt x="4896" y="2626"/>
                        <a:pt x="4776" y="3276"/>
                      </a:cubicBezTo>
                      <a:cubicBezTo>
                        <a:pt x="4634" y="4012"/>
                        <a:pt x="4245" y="4635"/>
                        <a:pt x="3750" y="5073"/>
                      </a:cubicBezTo>
                      <a:cubicBezTo>
                        <a:pt x="3361" y="5370"/>
                        <a:pt x="2512" y="5696"/>
                        <a:pt x="1769" y="5696"/>
                      </a:cubicBezTo>
                      <a:cubicBezTo>
                        <a:pt x="1416" y="5696"/>
                        <a:pt x="1126" y="5632"/>
                        <a:pt x="949" y="5484"/>
                      </a:cubicBezTo>
                      <a:cubicBezTo>
                        <a:pt x="531" y="5194"/>
                        <a:pt x="446" y="4599"/>
                        <a:pt x="446" y="4189"/>
                      </a:cubicBezTo>
                      <a:cubicBezTo>
                        <a:pt x="446" y="3984"/>
                        <a:pt x="418" y="3779"/>
                        <a:pt x="446" y="3573"/>
                      </a:cubicBezTo>
                      <a:lnTo>
                        <a:pt x="418" y="3538"/>
                      </a:lnTo>
                      <a:cubicBezTo>
                        <a:pt x="326" y="3538"/>
                        <a:pt x="241" y="3510"/>
                        <a:pt x="149" y="3482"/>
                      </a:cubicBezTo>
                      <a:cubicBezTo>
                        <a:pt x="121" y="3453"/>
                        <a:pt x="93" y="3453"/>
                        <a:pt x="93" y="3397"/>
                      </a:cubicBezTo>
                      <a:cubicBezTo>
                        <a:pt x="64" y="3361"/>
                        <a:pt x="93" y="3333"/>
                        <a:pt x="121" y="3305"/>
                      </a:cubicBezTo>
                      <a:cubicBezTo>
                        <a:pt x="270" y="3128"/>
                        <a:pt x="390" y="2923"/>
                        <a:pt x="503" y="2597"/>
                      </a:cubicBezTo>
                      <a:cubicBezTo>
                        <a:pt x="531" y="2272"/>
                        <a:pt x="595" y="1982"/>
                        <a:pt x="680" y="1656"/>
                      </a:cubicBezTo>
                      <a:cubicBezTo>
                        <a:pt x="743" y="1303"/>
                        <a:pt x="949" y="857"/>
                        <a:pt x="1239" y="595"/>
                      </a:cubicBezTo>
                      <a:cubicBezTo>
                        <a:pt x="1331" y="475"/>
                        <a:pt x="1479" y="418"/>
                        <a:pt x="1628" y="326"/>
                      </a:cubicBezTo>
                      <a:cubicBezTo>
                        <a:pt x="1769" y="241"/>
                        <a:pt x="1946" y="149"/>
                        <a:pt x="2123" y="121"/>
                      </a:cubicBezTo>
                      <a:cubicBezTo>
                        <a:pt x="2243" y="65"/>
                        <a:pt x="2364" y="65"/>
                        <a:pt x="2512" y="65"/>
                      </a:cubicBezTo>
                      <a:close/>
                      <a:moveTo>
                        <a:pt x="2527" y="1"/>
                      </a:moveTo>
                      <a:cubicBezTo>
                        <a:pt x="2387" y="1"/>
                        <a:pt x="2251" y="21"/>
                        <a:pt x="2123" y="65"/>
                      </a:cubicBezTo>
                      <a:cubicBezTo>
                        <a:pt x="1918" y="93"/>
                        <a:pt x="1741" y="213"/>
                        <a:pt x="1592" y="298"/>
                      </a:cubicBezTo>
                      <a:cubicBezTo>
                        <a:pt x="1451" y="355"/>
                        <a:pt x="1302" y="447"/>
                        <a:pt x="1182" y="532"/>
                      </a:cubicBezTo>
                      <a:cubicBezTo>
                        <a:pt x="885" y="800"/>
                        <a:pt x="680" y="1303"/>
                        <a:pt x="623" y="1656"/>
                      </a:cubicBezTo>
                      <a:cubicBezTo>
                        <a:pt x="531" y="1946"/>
                        <a:pt x="475" y="2272"/>
                        <a:pt x="446" y="2569"/>
                      </a:cubicBezTo>
                      <a:cubicBezTo>
                        <a:pt x="326" y="2894"/>
                        <a:pt x="213" y="3100"/>
                        <a:pt x="64" y="3248"/>
                      </a:cubicBezTo>
                      <a:cubicBezTo>
                        <a:pt x="36" y="3305"/>
                        <a:pt x="1" y="3361"/>
                        <a:pt x="36" y="3425"/>
                      </a:cubicBezTo>
                      <a:cubicBezTo>
                        <a:pt x="36" y="3482"/>
                        <a:pt x="64" y="3510"/>
                        <a:pt x="121" y="3538"/>
                      </a:cubicBezTo>
                      <a:cubicBezTo>
                        <a:pt x="213" y="3573"/>
                        <a:pt x="298" y="3602"/>
                        <a:pt x="390" y="3602"/>
                      </a:cubicBezTo>
                      <a:cubicBezTo>
                        <a:pt x="354" y="3807"/>
                        <a:pt x="390" y="3984"/>
                        <a:pt x="390" y="4189"/>
                      </a:cubicBezTo>
                      <a:cubicBezTo>
                        <a:pt x="390" y="4599"/>
                        <a:pt x="475" y="5222"/>
                        <a:pt x="885" y="5519"/>
                      </a:cubicBezTo>
                      <a:cubicBezTo>
                        <a:pt x="1126" y="5696"/>
                        <a:pt x="1387" y="5752"/>
                        <a:pt x="1769" y="5752"/>
                      </a:cubicBezTo>
                      <a:cubicBezTo>
                        <a:pt x="2512" y="5752"/>
                        <a:pt x="3396" y="5427"/>
                        <a:pt x="3778" y="5102"/>
                      </a:cubicBezTo>
                      <a:cubicBezTo>
                        <a:pt x="4309" y="4691"/>
                        <a:pt x="4691" y="4040"/>
                        <a:pt x="4840" y="3305"/>
                      </a:cubicBezTo>
                      <a:cubicBezTo>
                        <a:pt x="4953" y="2626"/>
                        <a:pt x="4896" y="1982"/>
                        <a:pt x="4663" y="1451"/>
                      </a:cubicBezTo>
                      <a:cubicBezTo>
                        <a:pt x="4394" y="885"/>
                        <a:pt x="3955" y="475"/>
                        <a:pt x="3304" y="178"/>
                      </a:cubicBezTo>
                      <a:cubicBezTo>
                        <a:pt x="3042" y="65"/>
                        <a:pt x="2777" y="1"/>
                        <a:pt x="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3451833" y="3999212"/>
                  <a:ext cx="8865" cy="1624"/>
                </a:xfrm>
                <a:custGeom>
                  <a:avLst/>
                  <a:gdLst/>
                  <a:ahLst/>
                  <a:cxnLst/>
                  <a:rect l="l" t="t" r="r" b="b"/>
                  <a:pathLst>
                    <a:path w="262" h="48" extrusionOk="0">
                      <a:moveTo>
                        <a:pt x="0" y="1"/>
                      </a:moveTo>
                      <a:lnTo>
                        <a:pt x="0" y="1"/>
                      </a:lnTo>
                      <a:cubicBezTo>
                        <a:pt x="33" y="34"/>
                        <a:pt x="88" y="47"/>
                        <a:pt x="145" y="47"/>
                      </a:cubicBezTo>
                      <a:cubicBezTo>
                        <a:pt x="185" y="47"/>
                        <a:pt x="227" y="41"/>
                        <a:pt x="262" y="29"/>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3449667" y="3998265"/>
                  <a:ext cx="13196" cy="3857"/>
                </a:xfrm>
                <a:custGeom>
                  <a:avLst/>
                  <a:gdLst/>
                  <a:ahLst/>
                  <a:cxnLst/>
                  <a:rect l="l" t="t" r="r" b="b"/>
                  <a:pathLst>
                    <a:path w="390" h="114" extrusionOk="0">
                      <a:moveTo>
                        <a:pt x="36" y="0"/>
                      </a:moveTo>
                      <a:cubicBezTo>
                        <a:pt x="0" y="29"/>
                        <a:pt x="36" y="29"/>
                        <a:pt x="36" y="57"/>
                      </a:cubicBezTo>
                      <a:cubicBezTo>
                        <a:pt x="92" y="85"/>
                        <a:pt x="177" y="113"/>
                        <a:pt x="269" y="113"/>
                      </a:cubicBezTo>
                      <a:cubicBezTo>
                        <a:pt x="298" y="113"/>
                        <a:pt x="326" y="113"/>
                        <a:pt x="354" y="85"/>
                      </a:cubicBezTo>
                      <a:cubicBezTo>
                        <a:pt x="354" y="85"/>
                        <a:pt x="389" y="85"/>
                        <a:pt x="354" y="57"/>
                      </a:cubicBezTo>
                      <a:cubicBezTo>
                        <a:pt x="354" y="57"/>
                        <a:pt x="354" y="44"/>
                        <a:pt x="346" y="44"/>
                      </a:cubicBezTo>
                      <a:cubicBezTo>
                        <a:pt x="342" y="44"/>
                        <a:pt x="335" y="47"/>
                        <a:pt x="326" y="57"/>
                      </a:cubicBezTo>
                      <a:cubicBezTo>
                        <a:pt x="241" y="57"/>
                        <a:pt x="149" y="57"/>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3451833" y="3852196"/>
                  <a:ext cx="279105" cy="301842"/>
                </a:xfrm>
                <a:custGeom>
                  <a:avLst/>
                  <a:gdLst/>
                  <a:ahLst/>
                  <a:cxnLst/>
                  <a:rect l="l" t="t" r="r" b="b"/>
                  <a:pathLst>
                    <a:path w="8249" h="8921" extrusionOk="0">
                      <a:moveTo>
                        <a:pt x="3292" y="1"/>
                      </a:moveTo>
                      <a:cubicBezTo>
                        <a:pt x="2650" y="1"/>
                        <a:pt x="1995" y="68"/>
                        <a:pt x="1415" y="334"/>
                      </a:cubicBezTo>
                      <a:cubicBezTo>
                        <a:pt x="736" y="603"/>
                        <a:pt x="177" y="1190"/>
                        <a:pt x="0" y="1869"/>
                      </a:cubicBezTo>
                      <a:cubicBezTo>
                        <a:pt x="0" y="1926"/>
                        <a:pt x="28" y="1983"/>
                        <a:pt x="85" y="1983"/>
                      </a:cubicBezTo>
                      <a:cubicBezTo>
                        <a:pt x="205" y="2018"/>
                        <a:pt x="382" y="2103"/>
                        <a:pt x="410" y="2103"/>
                      </a:cubicBezTo>
                      <a:cubicBezTo>
                        <a:pt x="587" y="2280"/>
                        <a:pt x="502" y="2372"/>
                        <a:pt x="559" y="2549"/>
                      </a:cubicBezTo>
                      <a:cubicBezTo>
                        <a:pt x="559" y="2605"/>
                        <a:pt x="587" y="2662"/>
                        <a:pt x="616" y="2725"/>
                      </a:cubicBezTo>
                      <a:cubicBezTo>
                        <a:pt x="764" y="2987"/>
                        <a:pt x="941" y="3164"/>
                        <a:pt x="969" y="3461"/>
                      </a:cubicBezTo>
                      <a:cubicBezTo>
                        <a:pt x="998" y="3815"/>
                        <a:pt x="821" y="4048"/>
                        <a:pt x="644" y="4346"/>
                      </a:cubicBezTo>
                      <a:cubicBezTo>
                        <a:pt x="439" y="4756"/>
                        <a:pt x="439" y="5230"/>
                        <a:pt x="736" y="5612"/>
                      </a:cubicBezTo>
                      <a:cubicBezTo>
                        <a:pt x="884" y="5845"/>
                        <a:pt x="1090" y="6022"/>
                        <a:pt x="1295" y="6227"/>
                      </a:cubicBezTo>
                      <a:cubicBezTo>
                        <a:pt x="1472" y="6440"/>
                        <a:pt x="1620" y="6673"/>
                        <a:pt x="1620" y="6970"/>
                      </a:cubicBezTo>
                      <a:cubicBezTo>
                        <a:pt x="1648" y="7112"/>
                        <a:pt x="1592" y="7288"/>
                        <a:pt x="1592" y="7465"/>
                      </a:cubicBezTo>
                      <a:cubicBezTo>
                        <a:pt x="1592" y="7883"/>
                        <a:pt x="1946" y="8236"/>
                        <a:pt x="2328" y="8442"/>
                      </a:cubicBezTo>
                      <a:cubicBezTo>
                        <a:pt x="2829" y="8745"/>
                        <a:pt x="3408" y="8920"/>
                        <a:pt x="3986" y="8920"/>
                      </a:cubicBezTo>
                      <a:cubicBezTo>
                        <a:pt x="4192" y="8920"/>
                        <a:pt x="4397" y="8898"/>
                        <a:pt x="4598" y="8852"/>
                      </a:cubicBezTo>
                      <a:cubicBezTo>
                        <a:pt x="5334" y="8675"/>
                        <a:pt x="5950" y="8173"/>
                        <a:pt x="6657" y="7854"/>
                      </a:cubicBezTo>
                      <a:cubicBezTo>
                        <a:pt x="7103" y="7642"/>
                        <a:pt x="7633" y="7437"/>
                        <a:pt x="7930" y="7027"/>
                      </a:cubicBezTo>
                      <a:cubicBezTo>
                        <a:pt x="8192" y="6645"/>
                        <a:pt x="8249" y="6050"/>
                        <a:pt x="8192" y="5584"/>
                      </a:cubicBezTo>
                      <a:cubicBezTo>
                        <a:pt x="8072" y="4933"/>
                        <a:pt x="7754" y="4346"/>
                        <a:pt x="7336" y="3843"/>
                      </a:cubicBezTo>
                      <a:cubicBezTo>
                        <a:pt x="6926" y="3313"/>
                        <a:pt x="6395" y="2839"/>
                        <a:pt x="6162" y="2223"/>
                      </a:cubicBezTo>
                      <a:cubicBezTo>
                        <a:pt x="5893" y="1629"/>
                        <a:pt x="5836" y="922"/>
                        <a:pt x="5362" y="483"/>
                      </a:cubicBezTo>
                      <a:cubicBezTo>
                        <a:pt x="4952" y="73"/>
                        <a:pt x="4301" y="9"/>
                        <a:pt x="3714" y="9"/>
                      </a:cubicBezTo>
                      <a:cubicBezTo>
                        <a:pt x="3575" y="4"/>
                        <a:pt x="3434" y="1"/>
                        <a:pt x="3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3558585" y="3808142"/>
                  <a:ext cx="77990" cy="56572"/>
                </a:xfrm>
                <a:custGeom>
                  <a:avLst/>
                  <a:gdLst/>
                  <a:ahLst/>
                  <a:cxnLst/>
                  <a:rect l="l" t="t" r="r" b="b"/>
                  <a:pathLst>
                    <a:path w="2305" h="1672" extrusionOk="0">
                      <a:moveTo>
                        <a:pt x="1029" y="1"/>
                      </a:moveTo>
                      <a:cubicBezTo>
                        <a:pt x="874" y="1"/>
                        <a:pt x="724" y="26"/>
                        <a:pt x="587" y="101"/>
                      </a:cubicBezTo>
                      <a:cubicBezTo>
                        <a:pt x="29" y="490"/>
                        <a:pt x="0" y="1516"/>
                        <a:pt x="736" y="1665"/>
                      </a:cubicBezTo>
                      <a:cubicBezTo>
                        <a:pt x="769" y="1669"/>
                        <a:pt x="803" y="1672"/>
                        <a:pt x="838" y="1672"/>
                      </a:cubicBezTo>
                      <a:cubicBezTo>
                        <a:pt x="1474" y="1672"/>
                        <a:pt x="2305" y="897"/>
                        <a:pt x="1882" y="313"/>
                      </a:cubicBezTo>
                      <a:cubicBezTo>
                        <a:pt x="1733" y="101"/>
                        <a:pt x="1500" y="45"/>
                        <a:pt x="1267" y="16"/>
                      </a:cubicBezTo>
                      <a:cubicBezTo>
                        <a:pt x="1186" y="7"/>
                        <a:pt x="1107" y="1"/>
                        <a:pt x="1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3363014" y="4317336"/>
                  <a:ext cx="32820" cy="96734"/>
                </a:xfrm>
                <a:custGeom>
                  <a:avLst/>
                  <a:gdLst/>
                  <a:ahLst/>
                  <a:cxnLst/>
                  <a:rect l="l" t="t" r="r" b="b"/>
                  <a:pathLst>
                    <a:path w="970" h="2859" extrusionOk="0">
                      <a:moveTo>
                        <a:pt x="941" y="0"/>
                      </a:moveTo>
                      <a:cubicBezTo>
                        <a:pt x="941" y="0"/>
                        <a:pt x="913" y="0"/>
                        <a:pt x="913" y="29"/>
                      </a:cubicBezTo>
                      <a:cubicBezTo>
                        <a:pt x="885" y="121"/>
                        <a:pt x="828" y="177"/>
                        <a:pt x="793" y="262"/>
                      </a:cubicBezTo>
                      <a:cubicBezTo>
                        <a:pt x="651" y="559"/>
                        <a:pt x="531" y="828"/>
                        <a:pt x="439" y="1182"/>
                      </a:cubicBezTo>
                      <a:cubicBezTo>
                        <a:pt x="382" y="1564"/>
                        <a:pt x="298" y="1769"/>
                        <a:pt x="234" y="1974"/>
                      </a:cubicBezTo>
                      <a:cubicBezTo>
                        <a:pt x="149" y="2208"/>
                        <a:pt x="85" y="2420"/>
                        <a:pt x="0" y="2830"/>
                      </a:cubicBezTo>
                      <a:cubicBezTo>
                        <a:pt x="0" y="2830"/>
                        <a:pt x="0" y="2858"/>
                        <a:pt x="29" y="2858"/>
                      </a:cubicBezTo>
                      <a:lnTo>
                        <a:pt x="57" y="2830"/>
                      </a:lnTo>
                      <a:cubicBezTo>
                        <a:pt x="149" y="2448"/>
                        <a:pt x="206" y="2208"/>
                        <a:pt x="298" y="2002"/>
                      </a:cubicBezTo>
                      <a:cubicBezTo>
                        <a:pt x="354" y="1797"/>
                        <a:pt x="439" y="1564"/>
                        <a:pt x="503" y="1182"/>
                      </a:cubicBezTo>
                      <a:cubicBezTo>
                        <a:pt x="588" y="856"/>
                        <a:pt x="708" y="588"/>
                        <a:pt x="856" y="297"/>
                      </a:cubicBezTo>
                      <a:cubicBezTo>
                        <a:pt x="885" y="205"/>
                        <a:pt x="913" y="121"/>
                        <a:pt x="970" y="57"/>
                      </a:cubicBezTo>
                      <a:cubicBezTo>
                        <a:pt x="970" y="29"/>
                        <a:pt x="970" y="29"/>
                        <a:pt x="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3758927" y="4344134"/>
                  <a:ext cx="27068" cy="119708"/>
                </a:xfrm>
                <a:custGeom>
                  <a:avLst/>
                  <a:gdLst/>
                  <a:ahLst/>
                  <a:cxnLst/>
                  <a:rect l="l" t="t" r="r" b="b"/>
                  <a:pathLst>
                    <a:path w="800" h="3538" extrusionOk="0">
                      <a:moveTo>
                        <a:pt x="29" y="1"/>
                      </a:moveTo>
                      <a:cubicBezTo>
                        <a:pt x="0" y="36"/>
                        <a:pt x="0" y="36"/>
                        <a:pt x="0" y="64"/>
                      </a:cubicBezTo>
                      <a:cubicBezTo>
                        <a:pt x="57" y="326"/>
                        <a:pt x="149" y="595"/>
                        <a:pt x="206" y="857"/>
                      </a:cubicBezTo>
                      <a:cubicBezTo>
                        <a:pt x="446" y="1741"/>
                        <a:pt x="680" y="2654"/>
                        <a:pt x="736" y="3510"/>
                      </a:cubicBezTo>
                      <a:cubicBezTo>
                        <a:pt x="736" y="3538"/>
                        <a:pt x="736" y="3538"/>
                        <a:pt x="764" y="3538"/>
                      </a:cubicBezTo>
                      <a:lnTo>
                        <a:pt x="800" y="3510"/>
                      </a:lnTo>
                      <a:cubicBezTo>
                        <a:pt x="736" y="2625"/>
                        <a:pt x="503" y="1713"/>
                        <a:pt x="269" y="857"/>
                      </a:cubicBezTo>
                      <a:cubicBezTo>
                        <a:pt x="206" y="567"/>
                        <a:pt x="121" y="298"/>
                        <a:pt x="57" y="36"/>
                      </a:cubicBezTo>
                      <a:cubicBezTo>
                        <a:pt x="57" y="36"/>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3582507" y="4119295"/>
                  <a:ext cx="118524" cy="78362"/>
                </a:xfrm>
                <a:custGeom>
                  <a:avLst/>
                  <a:gdLst/>
                  <a:ahLst/>
                  <a:cxnLst/>
                  <a:rect l="l" t="t" r="r" b="b"/>
                  <a:pathLst>
                    <a:path w="3503" h="2316" extrusionOk="0">
                      <a:moveTo>
                        <a:pt x="2713" y="1"/>
                      </a:moveTo>
                      <a:cubicBezTo>
                        <a:pt x="2630" y="1"/>
                        <a:pt x="2549" y="15"/>
                        <a:pt x="2477" y="45"/>
                      </a:cubicBezTo>
                      <a:cubicBezTo>
                        <a:pt x="2088" y="222"/>
                        <a:pt x="1946" y="724"/>
                        <a:pt x="1621" y="986"/>
                      </a:cubicBezTo>
                      <a:cubicBezTo>
                        <a:pt x="1444" y="1106"/>
                        <a:pt x="1239" y="1163"/>
                        <a:pt x="998" y="1227"/>
                      </a:cubicBezTo>
                      <a:cubicBezTo>
                        <a:pt x="736" y="1283"/>
                        <a:pt x="354" y="1340"/>
                        <a:pt x="142" y="1552"/>
                      </a:cubicBezTo>
                      <a:cubicBezTo>
                        <a:pt x="1" y="1694"/>
                        <a:pt x="1" y="2019"/>
                        <a:pt x="178" y="2196"/>
                      </a:cubicBezTo>
                      <a:cubicBezTo>
                        <a:pt x="272" y="2277"/>
                        <a:pt x="412" y="2316"/>
                        <a:pt x="556" y="2316"/>
                      </a:cubicBezTo>
                      <a:cubicBezTo>
                        <a:pt x="626" y="2316"/>
                        <a:pt x="697" y="2306"/>
                        <a:pt x="765" y="2288"/>
                      </a:cubicBezTo>
                      <a:cubicBezTo>
                        <a:pt x="970" y="2260"/>
                        <a:pt x="1175" y="2196"/>
                        <a:pt x="1416" y="2196"/>
                      </a:cubicBezTo>
                      <a:cubicBezTo>
                        <a:pt x="1500" y="2196"/>
                        <a:pt x="1649" y="2224"/>
                        <a:pt x="1769" y="2224"/>
                      </a:cubicBezTo>
                      <a:cubicBezTo>
                        <a:pt x="1911" y="2224"/>
                        <a:pt x="2088" y="2224"/>
                        <a:pt x="2208" y="2139"/>
                      </a:cubicBezTo>
                      <a:cubicBezTo>
                        <a:pt x="2328" y="2047"/>
                        <a:pt x="2385" y="1934"/>
                        <a:pt x="2441" y="1814"/>
                      </a:cubicBezTo>
                      <a:cubicBezTo>
                        <a:pt x="2618" y="1580"/>
                        <a:pt x="2859" y="1432"/>
                        <a:pt x="3092" y="1255"/>
                      </a:cubicBezTo>
                      <a:cubicBezTo>
                        <a:pt x="3297" y="1078"/>
                        <a:pt x="3502" y="809"/>
                        <a:pt x="3446" y="519"/>
                      </a:cubicBezTo>
                      <a:cubicBezTo>
                        <a:pt x="3401" y="215"/>
                        <a:pt x="3038" y="1"/>
                        <a:pt x="2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3463777" y="4049425"/>
                  <a:ext cx="230315" cy="142005"/>
                </a:xfrm>
                <a:custGeom>
                  <a:avLst/>
                  <a:gdLst/>
                  <a:ahLst/>
                  <a:cxnLst/>
                  <a:rect l="l" t="t" r="r" b="b"/>
                  <a:pathLst>
                    <a:path w="6807" h="4197" extrusionOk="0">
                      <a:moveTo>
                        <a:pt x="3225" y="1"/>
                      </a:moveTo>
                      <a:cubicBezTo>
                        <a:pt x="2550" y="1"/>
                        <a:pt x="1875" y="64"/>
                        <a:pt x="1210" y="193"/>
                      </a:cubicBezTo>
                      <a:cubicBezTo>
                        <a:pt x="970" y="221"/>
                        <a:pt x="737" y="285"/>
                        <a:pt x="531" y="434"/>
                      </a:cubicBezTo>
                      <a:cubicBezTo>
                        <a:pt x="178" y="639"/>
                        <a:pt x="1" y="1077"/>
                        <a:pt x="29" y="1495"/>
                      </a:cubicBezTo>
                      <a:cubicBezTo>
                        <a:pt x="29" y="1905"/>
                        <a:pt x="206" y="2287"/>
                        <a:pt x="439" y="2641"/>
                      </a:cubicBezTo>
                      <a:cubicBezTo>
                        <a:pt x="1171" y="3667"/>
                        <a:pt x="2335" y="4196"/>
                        <a:pt x="3548" y="4196"/>
                      </a:cubicBezTo>
                      <a:cubicBezTo>
                        <a:pt x="3907" y="4196"/>
                        <a:pt x="4270" y="4150"/>
                        <a:pt x="4627" y="4056"/>
                      </a:cubicBezTo>
                      <a:cubicBezTo>
                        <a:pt x="5809" y="3730"/>
                        <a:pt x="6806" y="2287"/>
                        <a:pt x="6750" y="1077"/>
                      </a:cubicBezTo>
                      <a:cubicBezTo>
                        <a:pt x="6750" y="901"/>
                        <a:pt x="6721" y="695"/>
                        <a:pt x="6573" y="575"/>
                      </a:cubicBezTo>
                      <a:cubicBezTo>
                        <a:pt x="6481" y="519"/>
                        <a:pt x="6368" y="462"/>
                        <a:pt x="6276" y="434"/>
                      </a:cubicBezTo>
                      <a:cubicBezTo>
                        <a:pt x="5281" y="148"/>
                        <a:pt x="4253" y="1"/>
                        <a:pt x="3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3473589" y="4131815"/>
                  <a:ext cx="91964" cy="62764"/>
                </a:xfrm>
                <a:custGeom>
                  <a:avLst/>
                  <a:gdLst/>
                  <a:ahLst/>
                  <a:cxnLst/>
                  <a:rect l="l" t="t" r="r" b="b"/>
                  <a:pathLst>
                    <a:path w="2718" h="1855" extrusionOk="0">
                      <a:moveTo>
                        <a:pt x="36" y="1"/>
                      </a:moveTo>
                      <a:cubicBezTo>
                        <a:pt x="36" y="1"/>
                        <a:pt x="1" y="1"/>
                        <a:pt x="36" y="29"/>
                      </a:cubicBezTo>
                      <a:cubicBezTo>
                        <a:pt x="355" y="1267"/>
                        <a:pt x="1656" y="1798"/>
                        <a:pt x="2654" y="1854"/>
                      </a:cubicBezTo>
                      <a:lnTo>
                        <a:pt x="2689" y="1854"/>
                      </a:lnTo>
                      <a:cubicBezTo>
                        <a:pt x="2689" y="1854"/>
                        <a:pt x="2689" y="1826"/>
                        <a:pt x="2717" y="1826"/>
                      </a:cubicBezTo>
                      <a:cubicBezTo>
                        <a:pt x="2717" y="1798"/>
                        <a:pt x="2689" y="1798"/>
                        <a:pt x="2689" y="1798"/>
                      </a:cubicBezTo>
                      <a:cubicBezTo>
                        <a:pt x="1685" y="1741"/>
                        <a:pt x="390" y="1239"/>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3189470" y="4315408"/>
                  <a:ext cx="24936" cy="84791"/>
                </a:xfrm>
                <a:custGeom>
                  <a:avLst/>
                  <a:gdLst/>
                  <a:ahLst/>
                  <a:cxnLst/>
                  <a:rect l="l" t="t" r="r" b="b"/>
                  <a:pathLst>
                    <a:path w="737" h="2506" extrusionOk="0">
                      <a:moveTo>
                        <a:pt x="708" y="1"/>
                      </a:moveTo>
                      <a:cubicBezTo>
                        <a:pt x="680" y="1"/>
                        <a:pt x="680" y="29"/>
                        <a:pt x="680" y="29"/>
                      </a:cubicBezTo>
                      <a:cubicBezTo>
                        <a:pt x="616" y="178"/>
                        <a:pt x="616" y="319"/>
                        <a:pt x="616" y="468"/>
                      </a:cubicBezTo>
                      <a:lnTo>
                        <a:pt x="616" y="560"/>
                      </a:lnTo>
                      <a:cubicBezTo>
                        <a:pt x="616" y="645"/>
                        <a:pt x="616" y="736"/>
                        <a:pt x="588" y="821"/>
                      </a:cubicBezTo>
                      <a:cubicBezTo>
                        <a:pt x="559" y="970"/>
                        <a:pt x="475" y="1119"/>
                        <a:pt x="383" y="1239"/>
                      </a:cubicBezTo>
                      <a:cubicBezTo>
                        <a:pt x="354" y="1295"/>
                        <a:pt x="326" y="1324"/>
                        <a:pt x="326" y="1352"/>
                      </a:cubicBezTo>
                      <a:cubicBezTo>
                        <a:pt x="121" y="1706"/>
                        <a:pt x="1" y="2088"/>
                        <a:pt x="1" y="2477"/>
                      </a:cubicBezTo>
                      <a:lnTo>
                        <a:pt x="29" y="2505"/>
                      </a:lnTo>
                      <a:cubicBezTo>
                        <a:pt x="57" y="2505"/>
                        <a:pt x="57" y="2477"/>
                        <a:pt x="57" y="2477"/>
                      </a:cubicBezTo>
                      <a:cubicBezTo>
                        <a:pt x="57" y="2088"/>
                        <a:pt x="177" y="1706"/>
                        <a:pt x="354" y="1380"/>
                      </a:cubicBezTo>
                      <a:cubicBezTo>
                        <a:pt x="383" y="1352"/>
                        <a:pt x="411" y="1324"/>
                        <a:pt x="439" y="1267"/>
                      </a:cubicBezTo>
                      <a:cubicBezTo>
                        <a:pt x="531" y="1147"/>
                        <a:pt x="616" y="998"/>
                        <a:pt x="651" y="821"/>
                      </a:cubicBezTo>
                      <a:cubicBezTo>
                        <a:pt x="680" y="736"/>
                        <a:pt x="680" y="645"/>
                        <a:pt x="680" y="560"/>
                      </a:cubicBezTo>
                      <a:lnTo>
                        <a:pt x="680" y="468"/>
                      </a:lnTo>
                      <a:cubicBezTo>
                        <a:pt x="680" y="319"/>
                        <a:pt x="680" y="178"/>
                        <a:pt x="736" y="57"/>
                      </a:cubicBezTo>
                      <a:cubicBezTo>
                        <a:pt x="736" y="29"/>
                        <a:pt x="708" y="29"/>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3070740" y="4229499"/>
                  <a:ext cx="92911" cy="46929"/>
                </a:xfrm>
                <a:custGeom>
                  <a:avLst/>
                  <a:gdLst/>
                  <a:ahLst/>
                  <a:cxnLst/>
                  <a:rect l="l" t="t" r="r" b="b"/>
                  <a:pathLst>
                    <a:path w="2746" h="1387" extrusionOk="0">
                      <a:moveTo>
                        <a:pt x="2746" y="0"/>
                      </a:moveTo>
                      <a:cubicBezTo>
                        <a:pt x="2710" y="0"/>
                        <a:pt x="2710" y="0"/>
                        <a:pt x="2682" y="28"/>
                      </a:cubicBezTo>
                      <a:cubicBezTo>
                        <a:pt x="2569" y="269"/>
                        <a:pt x="2272" y="382"/>
                        <a:pt x="1974" y="502"/>
                      </a:cubicBezTo>
                      <a:cubicBezTo>
                        <a:pt x="1649" y="623"/>
                        <a:pt x="1331" y="771"/>
                        <a:pt x="1005" y="913"/>
                      </a:cubicBezTo>
                      <a:cubicBezTo>
                        <a:pt x="680" y="1061"/>
                        <a:pt x="326" y="1210"/>
                        <a:pt x="1" y="1330"/>
                      </a:cubicBezTo>
                      <a:lnTo>
                        <a:pt x="1" y="1387"/>
                      </a:lnTo>
                      <a:lnTo>
                        <a:pt x="29" y="1387"/>
                      </a:lnTo>
                      <a:cubicBezTo>
                        <a:pt x="354" y="1266"/>
                        <a:pt x="680" y="1125"/>
                        <a:pt x="1005" y="976"/>
                      </a:cubicBezTo>
                      <a:cubicBezTo>
                        <a:pt x="1331" y="828"/>
                        <a:pt x="1684" y="679"/>
                        <a:pt x="2003" y="559"/>
                      </a:cubicBezTo>
                      <a:cubicBezTo>
                        <a:pt x="2300" y="446"/>
                        <a:pt x="2597" y="297"/>
                        <a:pt x="2746" y="64"/>
                      </a:cubicBezTo>
                      <a:lnTo>
                        <a:pt x="27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3193530" y="4372150"/>
                  <a:ext cx="9846" cy="34004"/>
                </a:xfrm>
                <a:custGeom>
                  <a:avLst/>
                  <a:gdLst/>
                  <a:ahLst/>
                  <a:cxnLst/>
                  <a:rect l="l" t="t" r="r" b="b"/>
                  <a:pathLst>
                    <a:path w="291" h="1005" extrusionOk="0">
                      <a:moveTo>
                        <a:pt x="29" y="0"/>
                      </a:moveTo>
                      <a:cubicBezTo>
                        <a:pt x="1" y="0"/>
                        <a:pt x="1" y="29"/>
                        <a:pt x="1" y="29"/>
                      </a:cubicBezTo>
                      <a:cubicBezTo>
                        <a:pt x="86" y="354"/>
                        <a:pt x="206" y="651"/>
                        <a:pt x="234" y="977"/>
                      </a:cubicBezTo>
                      <a:cubicBezTo>
                        <a:pt x="234" y="977"/>
                        <a:pt x="234" y="1005"/>
                        <a:pt x="263" y="1005"/>
                      </a:cubicBezTo>
                      <a:cubicBezTo>
                        <a:pt x="291" y="1005"/>
                        <a:pt x="291" y="977"/>
                        <a:pt x="291" y="977"/>
                      </a:cubicBezTo>
                      <a:cubicBezTo>
                        <a:pt x="263" y="651"/>
                        <a:pt x="142" y="326"/>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3168424" y="4472913"/>
                  <a:ext cx="17019" cy="7951"/>
                </a:xfrm>
                <a:custGeom>
                  <a:avLst/>
                  <a:gdLst/>
                  <a:ahLst/>
                  <a:cxnLst/>
                  <a:rect l="l" t="t" r="r" b="b"/>
                  <a:pathLst>
                    <a:path w="503" h="235" extrusionOk="0">
                      <a:moveTo>
                        <a:pt x="64" y="1"/>
                      </a:moveTo>
                      <a:cubicBezTo>
                        <a:pt x="35" y="1"/>
                        <a:pt x="35" y="1"/>
                        <a:pt x="0" y="29"/>
                      </a:cubicBezTo>
                      <a:lnTo>
                        <a:pt x="35" y="57"/>
                      </a:lnTo>
                      <a:lnTo>
                        <a:pt x="474" y="234"/>
                      </a:lnTo>
                      <a:lnTo>
                        <a:pt x="502" y="206"/>
                      </a:lnTo>
                      <a:cubicBezTo>
                        <a:pt x="502" y="178"/>
                        <a:pt x="502" y="178"/>
                        <a:pt x="474" y="178"/>
                      </a:cubicBezTo>
                      <a:lnTo>
                        <a:pt x="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3070740" y="4236435"/>
                  <a:ext cx="9135" cy="37117"/>
                </a:xfrm>
                <a:custGeom>
                  <a:avLst/>
                  <a:gdLst/>
                  <a:ahLst/>
                  <a:cxnLst/>
                  <a:rect l="l" t="t" r="r" b="b"/>
                  <a:pathLst>
                    <a:path w="270" h="1097" extrusionOk="0">
                      <a:moveTo>
                        <a:pt x="29" y="0"/>
                      </a:moveTo>
                      <a:cubicBezTo>
                        <a:pt x="1" y="0"/>
                        <a:pt x="1" y="36"/>
                        <a:pt x="1" y="36"/>
                      </a:cubicBezTo>
                      <a:cubicBezTo>
                        <a:pt x="93" y="389"/>
                        <a:pt x="178" y="708"/>
                        <a:pt x="206" y="1061"/>
                      </a:cubicBezTo>
                      <a:lnTo>
                        <a:pt x="234" y="1097"/>
                      </a:lnTo>
                      <a:cubicBezTo>
                        <a:pt x="270" y="1097"/>
                        <a:pt x="270" y="1061"/>
                        <a:pt x="270" y="1061"/>
                      </a:cubicBezTo>
                      <a:cubicBezTo>
                        <a:pt x="234" y="708"/>
                        <a:pt x="149" y="354"/>
                        <a:pt x="57" y="36"/>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3079842" y="4231630"/>
                  <a:ext cx="10793" cy="37861"/>
                </a:xfrm>
                <a:custGeom>
                  <a:avLst/>
                  <a:gdLst/>
                  <a:ahLst/>
                  <a:cxnLst/>
                  <a:rect l="l" t="t" r="r" b="b"/>
                  <a:pathLst>
                    <a:path w="319" h="1119" extrusionOk="0">
                      <a:moveTo>
                        <a:pt x="29" y="1"/>
                      </a:moveTo>
                      <a:cubicBezTo>
                        <a:pt x="1" y="1"/>
                        <a:pt x="1" y="1"/>
                        <a:pt x="1" y="29"/>
                      </a:cubicBezTo>
                      <a:cubicBezTo>
                        <a:pt x="114" y="383"/>
                        <a:pt x="206" y="736"/>
                        <a:pt x="262" y="1090"/>
                      </a:cubicBezTo>
                      <a:cubicBezTo>
                        <a:pt x="262" y="1118"/>
                        <a:pt x="262" y="1118"/>
                        <a:pt x="291" y="1118"/>
                      </a:cubicBezTo>
                      <a:cubicBezTo>
                        <a:pt x="291" y="1118"/>
                        <a:pt x="319" y="1118"/>
                        <a:pt x="319" y="1090"/>
                      </a:cubicBezTo>
                      <a:cubicBezTo>
                        <a:pt x="262" y="736"/>
                        <a:pt x="177" y="354"/>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3088707" y="4227130"/>
                  <a:ext cx="11978" cy="38301"/>
                </a:xfrm>
                <a:custGeom>
                  <a:avLst/>
                  <a:gdLst/>
                  <a:ahLst/>
                  <a:cxnLst/>
                  <a:rect l="l" t="t" r="r" b="b"/>
                  <a:pathLst>
                    <a:path w="354" h="1132" extrusionOk="0">
                      <a:moveTo>
                        <a:pt x="36" y="1"/>
                      </a:moveTo>
                      <a:cubicBezTo>
                        <a:pt x="32" y="1"/>
                        <a:pt x="29" y="4"/>
                        <a:pt x="29" y="13"/>
                      </a:cubicBezTo>
                      <a:cubicBezTo>
                        <a:pt x="0" y="13"/>
                        <a:pt x="0" y="13"/>
                        <a:pt x="0" y="42"/>
                      </a:cubicBezTo>
                      <a:cubicBezTo>
                        <a:pt x="29" y="134"/>
                        <a:pt x="57" y="247"/>
                        <a:pt x="92" y="339"/>
                      </a:cubicBezTo>
                      <a:cubicBezTo>
                        <a:pt x="121" y="395"/>
                        <a:pt x="121" y="452"/>
                        <a:pt x="149" y="516"/>
                      </a:cubicBezTo>
                      <a:cubicBezTo>
                        <a:pt x="149" y="572"/>
                        <a:pt x="177" y="664"/>
                        <a:pt x="177" y="721"/>
                      </a:cubicBezTo>
                      <a:cubicBezTo>
                        <a:pt x="205" y="841"/>
                        <a:pt x="269" y="983"/>
                        <a:pt x="297" y="1103"/>
                      </a:cubicBezTo>
                      <a:lnTo>
                        <a:pt x="326" y="1131"/>
                      </a:lnTo>
                      <a:cubicBezTo>
                        <a:pt x="354" y="1103"/>
                        <a:pt x="354" y="1103"/>
                        <a:pt x="354" y="1075"/>
                      </a:cubicBezTo>
                      <a:cubicBezTo>
                        <a:pt x="326" y="954"/>
                        <a:pt x="269" y="841"/>
                        <a:pt x="234" y="693"/>
                      </a:cubicBezTo>
                      <a:cubicBezTo>
                        <a:pt x="234" y="629"/>
                        <a:pt x="205" y="572"/>
                        <a:pt x="205" y="516"/>
                      </a:cubicBezTo>
                      <a:cubicBezTo>
                        <a:pt x="177" y="452"/>
                        <a:pt x="177" y="395"/>
                        <a:pt x="149" y="339"/>
                      </a:cubicBezTo>
                      <a:cubicBezTo>
                        <a:pt x="121" y="219"/>
                        <a:pt x="92" y="134"/>
                        <a:pt x="57" y="13"/>
                      </a:cubicBezTo>
                      <a:cubicBezTo>
                        <a:pt x="57" y="13"/>
                        <a:pt x="4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3095643" y="4223510"/>
                  <a:ext cx="14143" cy="38098"/>
                </a:xfrm>
                <a:custGeom>
                  <a:avLst/>
                  <a:gdLst/>
                  <a:ahLst/>
                  <a:cxnLst/>
                  <a:rect l="l" t="t" r="r" b="b"/>
                  <a:pathLst>
                    <a:path w="418" h="1126" extrusionOk="0">
                      <a:moveTo>
                        <a:pt x="29" y="0"/>
                      </a:moveTo>
                      <a:cubicBezTo>
                        <a:pt x="29" y="0"/>
                        <a:pt x="0" y="0"/>
                        <a:pt x="0" y="28"/>
                      </a:cubicBezTo>
                      <a:cubicBezTo>
                        <a:pt x="0" y="64"/>
                        <a:pt x="29" y="120"/>
                        <a:pt x="29" y="149"/>
                      </a:cubicBezTo>
                      <a:cubicBezTo>
                        <a:pt x="121" y="326"/>
                        <a:pt x="177" y="502"/>
                        <a:pt x="241" y="679"/>
                      </a:cubicBezTo>
                      <a:cubicBezTo>
                        <a:pt x="269" y="828"/>
                        <a:pt x="298" y="976"/>
                        <a:pt x="354" y="1090"/>
                      </a:cubicBezTo>
                      <a:cubicBezTo>
                        <a:pt x="354" y="1125"/>
                        <a:pt x="382" y="1125"/>
                        <a:pt x="382" y="1125"/>
                      </a:cubicBezTo>
                      <a:lnTo>
                        <a:pt x="418" y="1125"/>
                      </a:lnTo>
                      <a:lnTo>
                        <a:pt x="418" y="1061"/>
                      </a:lnTo>
                      <a:cubicBezTo>
                        <a:pt x="354" y="948"/>
                        <a:pt x="326" y="800"/>
                        <a:pt x="298" y="679"/>
                      </a:cubicBezTo>
                      <a:cubicBezTo>
                        <a:pt x="241" y="474"/>
                        <a:pt x="177" y="297"/>
                        <a:pt x="92" y="120"/>
                      </a:cubicBezTo>
                      <a:cubicBezTo>
                        <a:pt x="64" y="92"/>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3110734" y="4218062"/>
                  <a:ext cx="13906" cy="36339"/>
                </a:xfrm>
                <a:custGeom>
                  <a:avLst/>
                  <a:gdLst/>
                  <a:ahLst/>
                  <a:cxnLst/>
                  <a:rect l="l" t="t" r="r" b="b"/>
                  <a:pathLst>
                    <a:path w="411" h="1074" extrusionOk="0">
                      <a:moveTo>
                        <a:pt x="27" y="0"/>
                      </a:moveTo>
                      <a:cubicBezTo>
                        <a:pt x="19" y="0"/>
                        <a:pt x="10" y="3"/>
                        <a:pt x="0" y="13"/>
                      </a:cubicBezTo>
                      <a:lnTo>
                        <a:pt x="0" y="48"/>
                      </a:lnTo>
                      <a:lnTo>
                        <a:pt x="354" y="1045"/>
                      </a:lnTo>
                      <a:lnTo>
                        <a:pt x="354" y="1074"/>
                      </a:lnTo>
                      <a:lnTo>
                        <a:pt x="382" y="1074"/>
                      </a:lnTo>
                      <a:cubicBezTo>
                        <a:pt x="382" y="1074"/>
                        <a:pt x="410" y="1045"/>
                        <a:pt x="382" y="1045"/>
                      </a:cubicBezTo>
                      <a:lnTo>
                        <a:pt x="57" y="13"/>
                      </a:lnTo>
                      <a:cubicBezTo>
                        <a:pt x="57" y="13"/>
                        <a:pt x="44"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3116689" y="4215592"/>
                  <a:ext cx="17053" cy="35933"/>
                </a:xfrm>
                <a:custGeom>
                  <a:avLst/>
                  <a:gdLst/>
                  <a:ahLst/>
                  <a:cxnLst/>
                  <a:rect l="l" t="t" r="r" b="b"/>
                  <a:pathLst>
                    <a:path w="504" h="1062" extrusionOk="0">
                      <a:moveTo>
                        <a:pt x="1" y="1"/>
                      </a:moveTo>
                      <a:lnTo>
                        <a:pt x="1" y="29"/>
                      </a:lnTo>
                      <a:cubicBezTo>
                        <a:pt x="114" y="206"/>
                        <a:pt x="206" y="354"/>
                        <a:pt x="263" y="531"/>
                      </a:cubicBezTo>
                      <a:cubicBezTo>
                        <a:pt x="291" y="588"/>
                        <a:pt x="291" y="652"/>
                        <a:pt x="326" y="708"/>
                      </a:cubicBezTo>
                      <a:cubicBezTo>
                        <a:pt x="355" y="828"/>
                        <a:pt x="383" y="942"/>
                        <a:pt x="440" y="1034"/>
                      </a:cubicBezTo>
                      <a:cubicBezTo>
                        <a:pt x="440" y="1062"/>
                        <a:pt x="468" y="1062"/>
                        <a:pt x="468" y="1062"/>
                      </a:cubicBezTo>
                      <a:cubicBezTo>
                        <a:pt x="503" y="1062"/>
                        <a:pt x="503" y="1034"/>
                        <a:pt x="503" y="1005"/>
                      </a:cubicBezTo>
                      <a:cubicBezTo>
                        <a:pt x="440" y="913"/>
                        <a:pt x="411" y="793"/>
                        <a:pt x="383" y="708"/>
                      </a:cubicBezTo>
                      <a:cubicBezTo>
                        <a:pt x="355" y="652"/>
                        <a:pt x="355" y="588"/>
                        <a:pt x="326" y="531"/>
                      </a:cubicBezTo>
                      <a:cubicBezTo>
                        <a:pt x="263" y="326"/>
                        <a:pt x="178" y="178"/>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3127720" y="4209603"/>
                  <a:ext cx="21824" cy="34038"/>
                </a:xfrm>
                <a:custGeom>
                  <a:avLst/>
                  <a:gdLst/>
                  <a:ahLst/>
                  <a:cxnLst/>
                  <a:rect l="l" t="t" r="r" b="b"/>
                  <a:pathLst>
                    <a:path w="645" h="1006" extrusionOk="0">
                      <a:moveTo>
                        <a:pt x="29" y="1"/>
                      </a:moveTo>
                      <a:cubicBezTo>
                        <a:pt x="29" y="1"/>
                        <a:pt x="0" y="29"/>
                        <a:pt x="29" y="29"/>
                      </a:cubicBezTo>
                      <a:cubicBezTo>
                        <a:pt x="57" y="121"/>
                        <a:pt x="114" y="178"/>
                        <a:pt x="177" y="234"/>
                      </a:cubicBezTo>
                      <a:cubicBezTo>
                        <a:pt x="234" y="298"/>
                        <a:pt x="262" y="355"/>
                        <a:pt x="290" y="411"/>
                      </a:cubicBezTo>
                      <a:cubicBezTo>
                        <a:pt x="319" y="475"/>
                        <a:pt x="354" y="503"/>
                        <a:pt x="354" y="531"/>
                      </a:cubicBezTo>
                      <a:cubicBezTo>
                        <a:pt x="382" y="560"/>
                        <a:pt x="382" y="588"/>
                        <a:pt x="411" y="616"/>
                      </a:cubicBezTo>
                      <a:cubicBezTo>
                        <a:pt x="411" y="652"/>
                        <a:pt x="439" y="680"/>
                        <a:pt x="467" y="708"/>
                      </a:cubicBezTo>
                      <a:cubicBezTo>
                        <a:pt x="496" y="793"/>
                        <a:pt x="531" y="857"/>
                        <a:pt x="559" y="913"/>
                      </a:cubicBezTo>
                      <a:cubicBezTo>
                        <a:pt x="559" y="942"/>
                        <a:pt x="559" y="1005"/>
                        <a:pt x="616" y="1005"/>
                      </a:cubicBezTo>
                      <a:cubicBezTo>
                        <a:pt x="616" y="1005"/>
                        <a:pt x="644" y="1005"/>
                        <a:pt x="644" y="970"/>
                      </a:cubicBezTo>
                      <a:cubicBezTo>
                        <a:pt x="644" y="970"/>
                        <a:pt x="644" y="942"/>
                        <a:pt x="616" y="942"/>
                      </a:cubicBezTo>
                      <a:lnTo>
                        <a:pt x="616" y="913"/>
                      </a:lnTo>
                      <a:cubicBezTo>
                        <a:pt x="588" y="829"/>
                        <a:pt x="559" y="765"/>
                        <a:pt x="496" y="680"/>
                      </a:cubicBezTo>
                      <a:cubicBezTo>
                        <a:pt x="496" y="652"/>
                        <a:pt x="467" y="616"/>
                        <a:pt x="467" y="588"/>
                      </a:cubicBezTo>
                      <a:cubicBezTo>
                        <a:pt x="439" y="560"/>
                        <a:pt x="439" y="531"/>
                        <a:pt x="411" y="503"/>
                      </a:cubicBezTo>
                      <a:cubicBezTo>
                        <a:pt x="411" y="475"/>
                        <a:pt x="382" y="439"/>
                        <a:pt x="354" y="383"/>
                      </a:cubicBezTo>
                      <a:cubicBezTo>
                        <a:pt x="319" y="326"/>
                        <a:pt x="262" y="263"/>
                        <a:pt x="206" y="206"/>
                      </a:cubicBezTo>
                      <a:cubicBezTo>
                        <a:pt x="142" y="149"/>
                        <a:pt x="114" y="86"/>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3135603" y="4204596"/>
                  <a:ext cx="20876" cy="34985"/>
                </a:xfrm>
                <a:custGeom>
                  <a:avLst/>
                  <a:gdLst/>
                  <a:ahLst/>
                  <a:cxnLst/>
                  <a:rect l="l" t="t" r="r" b="b"/>
                  <a:pathLst>
                    <a:path w="617" h="1034" extrusionOk="0">
                      <a:moveTo>
                        <a:pt x="29" y="0"/>
                      </a:moveTo>
                      <a:cubicBezTo>
                        <a:pt x="1" y="29"/>
                        <a:pt x="29" y="57"/>
                        <a:pt x="29" y="57"/>
                      </a:cubicBezTo>
                      <a:cubicBezTo>
                        <a:pt x="86" y="149"/>
                        <a:pt x="149" y="234"/>
                        <a:pt x="206" y="326"/>
                      </a:cubicBezTo>
                      <a:cubicBezTo>
                        <a:pt x="355" y="531"/>
                        <a:pt x="503" y="736"/>
                        <a:pt x="560" y="1005"/>
                      </a:cubicBezTo>
                      <a:lnTo>
                        <a:pt x="588" y="1033"/>
                      </a:lnTo>
                      <a:cubicBezTo>
                        <a:pt x="616" y="1005"/>
                        <a:pt x="616" y="1005"/>
                        <a:pt x="616" y="977"/>
                      </a:cubicBezTo>
                      <a:cubicBezTo>
                        <a:pt x="560" y="736"/>
                        <a:pt x="411" y="503"/>
                        <a:pt x="263" y="269"/>
                      </a:cubicBezTo>
                      <a:cubicBezTo>
                        <a:pt x="206" y="205"/>
                        <a:pt x="149" y="121"/>
                        <a:pt x="86" y="29"/>
                      </a:cubicBezTo>
                      <a:cubicBezTo>
                        <a:pt x="86" y="29"/>
                        <a:pt x="86"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3887706" y="4455928"/>
                  <a:ext cx="25884" cy="13906"/>
                </a:xfrm>
                <a:custGeom>
                  <a:avLst/>
                  <a:gdLst/>
                  <a:ahLst/>
                  <a:cxnLst/>
                  <a:rect l="l" t="t" r="r" b="b"/>
                  <a:pathLst>
                    <a:path w="765" h="411" extrusionOk="0">
                      <a:moveTo>
                        <a:pt x="736" y="0"/>
                      </a:moveTo>
                      <a:cubicBezTo>
                        <a:pt x="736" y="0"/>
                        <a:pt x="708" y="0"/>
                        <a:pt x="708" y="29"/>
                      </a:cubicBezTo>
                      <a:cubicBezTo>
                        <a:pt x="581" y="204"/>
                        <a:pt x="366" y="338"/>
                        <a:pt x="161" y="338"/>
                      </a:cubicBezTo>
                      <a:cubicBezTo>
                        <a:pt x="126" y="338"/>
                        <a:pt x="91" y="334"/>
                        <a:pt x="57" y="326"/>
                      </a:cubicBezTo>
                      <a:cubicBezTo>
                        <a:pt x="29" y="326"/>
                        <a:pt x="0" y="354"/>
                        <a:pt x="0" y="354"/>
                      </a:cubicBezTo>
                      <a:cubicBezTo>
                        <a:pt x="0" y="382"/>
                        <a:pt x="29" y="382"/>
                        <a:pt x="29" y="382"/>
                      </a:cubicBezTo>
                      <a:cubicBezTo>
                        <a:pt x="57" y="382"/>
                        <a:pt x="85" y="411"/>
                        <a:pt x="142" y="411"/>
                      </a:cubicBezTo>
                      <a:cubicBezTo>
                        <a:pt x="382" y="411"/>
                        <a:pt x="616" y="269"/>
                        <a:pt x="764" y="57"/>
                      </a:cubicBezTo>
                      <a:cubicBezTo>
                        <a:pt x="764" y="29"/>
                        <a:pt x="764" y="29"/>
                        <a:pt x="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3562408" y="3847459"/>
                  <a:ext cx="53899" cy="11030"/>
                </a:xfrm>
                <a:custGeom>
                  <a:avLst/>
                  <a:gdLst/>
                  <a:ahLst/>
                  <a:cxnLst/>
                  <a:rect l="l" t="t" r="r" b="b"/>
                  <a:pathLst>
                    <a:path w="1593" h="326" extrusionOk="0">
                      <a:moveTo>
                        <a:pt x="92" y="0"/>
                      </a:moveTo>
                      <a:cubicBezTo>
                        <a:pt x="64" y="0"/>
                        <a:pt x="29" y="36"/>
                        <a:pt x="29" y="64"/>
                      </a:cubicBezTo>
                      <a:cubicBezTo>
                        <a:pt x="0" y="92"/>
                        <a:pt x="29" y="121"/>
                        <a:pt x="64" y="121"/>
                      </a:cubicBezTo>
                      <a:cubicBezTo>
                        <a:pt x="382" y="213"/>
                        <a:pt x="736" y="326"/>
                        <a:pt x="1125" y="326"/>
                      </a:cubicBezTo>
                      <a:cubicBezTo>
                        <a:pt x="1267" y="326"/>
                        <a:pt x="1415" y="297"/>
                        <a:pt x="1564" y="269"/>
                      </a:cubicBezTo>
                      <a:cubicBezTo>
                        <a:pt x="1592" y="269"/>
                        <a:pt x="1592" y="213"/>
                        <a:pt x="1592" y="177"/>
                      </a:cubicBezTo>
                      <a:cubicBezTo>
                        <a:pt x="1592" y="149"/>
                        <a:pt x="1564" y="149"/>
                        <a:pt x="1507" y="149"/>
                      </a:cubicBezTo>
                      <a:cubicBezTo>
                        <a:pt x="1383" y="180"/>
                        <a:pt x="1256" y="193"/>
                        <a:pt x="1127" y="193"/>
                      </a:cubicBezTo>
                      <a:cubicBezTo>
                        <a:pt x="764" y="193"/>
                        <a:pt x="395" y="89"/>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3306034" y="4282858"/>
                  <a:ext cx="553676" cy="577800"/>
                </a:xfrm>
                <a:custGeom>
                  <a:avLst/>
                  <a:gdLst/>
                  <a:ahLst/>
                  <a:cxnLst/>
                  <a:rect l="l" t="t" r="r" b="b"/>
                  <a:pathLst>
                    <a:path w="16364" h="17077" extrusionOk="0">
                      <a:moveTo>
                        <a:pt x="8076" y="0"/>
                      </a:moveTo>
                      <a:cubicBezTo>
                        <a:pt x="6531" y="0"/>
                        <a:pt x="5025" y="643"/>
                        <a:pt x="4012" y="1904"/>
                      </a:cubicBezTo>
                      <a:cubicBezTo>
                        <a:pt x="2335" y="3906"/>
                        <a:pt x="3220" y="6941"/>
                        <a:pt x="1239" y="9006"/>
                      </a:cubicBezTo>
                      <a:cubicBezTo>
                        <a:pt x="977" y="9240"/>
                        <a:pt x="708" y="9480"/>
                        <a:pt x="531" y="9770"/>
                      </a:cubicBezTo>
                      <a:cubicBezTo>
                        <a:pt x="213" y="10244"/>
                        <a:pt x="93" y="10832"/>
                        <a:pt x="64" y="11426"/>
                      </a:cubicBezTo>
                      <a:cubicBezTo>
                        <a:pt x="1" y="12487"/>
                        <a:pt x="64" y="13548"/>
                        <a:pt x="298" y="14581"/>
                      </a:cubicBezTo>
                      <a:cubicBezTo>
                        <a:pt x="680" y="16434"/>
                        <a:pt x="2335" y="16463"/>
                        <a:pt x="4012" y="16732"/>
                      </a:cubicBezTo>
                      <a:cubicBezTo>
                        <a:pt x="5249" y="16904"/>
                        <a:pt x="6492" y="17077"/>
                        <a:pt x="7731" y="17077"/>
                      </a:cubicBezTo>
                      <a:cubicBezTo>
                        <a:pt x="7965" y="17077"/>
                        <a:pt x="8199" y="17070"/>
                        <a:pt x="8433" y="17057"/>
                      </a:cubicBezTo>
                      <a:cubicBezTo>
                        <a:pt x="10230" y="16937"/>
                        <a:pt x="11971" y="16378"/>
                        <a:pt x="13683" y="15819"/>
                      </a:cubicBezTo>
                      <a:cubicBezTo>
                        <a:pt x="13767" y="15784"/>
                        <a:pt x="13888" y="15755"/>
                        <a:pt x="13973" y="15727"/>
                      </a:cubicBezTo>
                      <a:cubicBezTo>
                        <a:pt x="14390" y="15578"/>
                        <a:pt x="14772" y="15430"/>
                        <a:pt x="15097" y="15168"/>
                      </a:cubicBezTo>
                      <a:cubicBezTo>
                        <a:pt x="16364" y="14192"/>
                        <a:pt x="16364" y="11688"/>
                        <a:pt x="15685" y="10365"/>
                      </a:cubicBezTo>
                      <a:cubicBezTo>
                        <a:pt x="15479" y="9947"/>
                        <a:pt x="15126" y="9593"/>
                        <a:pt x="14829" y="9211"/>
                      </a:cubicBezTo>
                      <a:cubicBezTo>
                        <a:pt x="13654" y="7648"/>
                        <a:pt x="13711" y="5879"/>
                        <a:pt x="13442" y="4083"/>
                      </a:cubicBezTo>
                      <a:cubicBezTo>
                        <a:pt x="13209" y="2491"/>
                        <a:pt x="11942" y="1253"/>
                        <a:pt x="10556" y="574"/>
                      </a:cubicBezTo>
                      <a:cubicBezTo>
                        <a:pt x="9766" y="190"/>
                        <a:pt x="8915" y="0"/>
                        <a:pt x="8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3583450" y="4300352"/>
                  <a:ext cx="20878" cy="548655"/>
                </a:xfrm>
                <a:custGeom>
                  <a:avLst/>
                  <a:gdLst/>
                  <a:ahLst/>
                  <a:cxnLst/>
                  <a:rect l="l" t="t" r="r" b="b"/>
                  <a:pathLst>
                    <a:path w="617" h="19370" extrusionOk="0">
                      <a:moveTo>
                        <a:pt x="29" y="0"/>
                      </a:moveTo>
                      <a:cubicBezTo>
                        <a:pt x="1" y="0"/>
                        <a:pt x="1" y="28"/>
                        <a:pt x="1" y="28"/>
                      </a:cubicBezTo>
                      <a:lnTo>
                        <a:pt x="560" y="19334"/>
                      </a:lnTo>
                      <a:lnTo>
                        <a:pt x="588" y="19370"/>
                      </a:lnTo>
                      <a:cubicBezTo>
                        <a:pt x="616" y="19334"/>
                        <a:pt x="616" y="19334"/>
                        <a:pt x="616" y="19306"/>
                      </a:cubicBezTo>
                      <a:lnTo>
                        <a:pt x="58" y="28"/>
                      </a:lnTo>
                      <a:cubicBezTo>
                        <a:pt x="58" y="28"/>
                        <a:pt x="58"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3328061" y="4302246"/>
                  <a:ext cx="509623" cy="548668"/>
                </a:xfrm>
                <a:custGeom>
                  <a:avLst/>
                  <a:gdLst/>
                  <a:ahLst/>
                  <a:cxnLst/>
                  <a:rect l="l" t="t" r="r" b="b"/>
                  <a:pathLst>
                    <a:path w="15062" h="16216" extrusionOk="0">
                      <a:moveTo>
                        <a:pt x="7429" y="64"/>
                      </a:moveTo>
                      <a:cubicBezTo>
                        <a:pt x="8193" y="64"/>
                        <a:pt x="8992" y="241"/>
                        <a:pt x="9671" y="595"/>
                      </a:cubicBezTo>
                      <a:cubicBezTo>
                        <a:pt x="11143" y="1331"/>
                        <a:pt x="12147" y="2569"/>
                        <a:pt x="12324" y="3892"/>
                      </a:cubicBezTo>
                      <a:cubicBezTo>
                        <a:pt x="12381" y="4245"/>
                        <a:pt x="12409" y="4599"/>
                        <a:pt x="12437" y="4953"/>
                      </a:cubicBezTo>
                      <a:cubicBezTo>
                        <a:pt x="12586" y="6311"/>
                        <a:pt x="12734" y="7577"/>
                        <a:pt x="13590" y="8759"/>
                      </a:cubicBezTo>
                      <a:cubicBezTo>
                        <a:pt x="13675" y="8879"/>
                        <a:pt x="13767" y="8992"/>
                        <a:pt x="13852" y="9112"/>
                      </a:cubicBezTo>
                      <a:cubicBezTo>
                        <a:pt x="14029" y="9346"/>
                        <a:pt x="14241" y="9586"/>
                        <a:pt x="14383" y="9848"/>
                      </a:cubicBezTo>
                      <a:cubicBezTo>
                        <a:pt x="14977" y="11030"/>
                        <a:pt x="15005" y="13414"/>
                        <a:pt x="13852" y="14362"/>
                      </a:cubicBezTo>
                      <a:cubicBezTo>
                        <a:pt x="13534" y="14595"/>
                        <a:pt x="13180" y="14744"/>
                        <a:pt x="12826" y="14857"/>
                      </a:cubicBezTo>
                      <a:cubicBezTo>
                        <a:pt x="12734" y="14892"/>
                        <a:pt x="12650" y="14921"/>
                        <a:pt x="12558" y="14949"/>
                      </a:cubicBezTo>
                      <a:cubicBezTo>
                        <a:pt x="11022" y="15479"/>
                        <a:pt x="9402" y="16010"/>
                        <a:pt x="7754" y="16130"/>
                      </a:cubicBezTo>
                      <a:cubicBezTo>
                        <a:pt x="7549" y="16159"/>
                        <a:pt x="7308" y="16159"/>
                        <a:pt x="7075" y="16159"/>
                      </a:cubicBezTo>
                      <a:cubicBezTo>
                        <a:pt x="5957" y="16159"/>
                        <a:pt x="4804" y="15982"/>
                        <a:pt x="3715" y="15805"/>
                      </a:cubicBezTo>
                      <a:cubicBezTo>
                        <a:pt x="3566" y="15805"/>
                        <a:pt x="3418" y="15777"/>
                        <a:pt x="3276" y="15741"/>
                      </a:cubicBezTo>
                      <a:cubicBezTo>
                        <a:pt x="1861" y="15564"/>
                        <a:pt x="651" y="15387"/>
                        <a:pt x="326" y="13796"/>
                      </a:cubicBezTo>
                      <a:cubicBezTo>
                        <a:pt x="121" y="12826"/>
                        <a:pt x="57" y="11822"/>
                        <a:pt x="121" y="10853"/>
                      </a:cubicBezTo>
                      <a:cubicBezTo>
                        <a:pt x="149" y="10322"/>
                        <a:pt x="234" y="9763"/>
                        <a:pt x="531" y="9289"/>
                      </a:cubicBezTo>
                      <a:cubicBezTo>
                        <a:pt x="651" y="9084"/>
                        <a:pt x="828" y="8936"/>
                        <a:pt x="977" y="8759"/>
                      </a:cubicBezTo>
                      <a:cubicBezTo>
                        <a:pt x="1033" y="8702"/>
                        <a:pt x="1118" y="8638"/>
                        <a:pt x="1182" y="8554"/>
                      </a:cubicBezTo>
                      <a:cubicBezTo>
                        <a:pt x="2123" y="7521"/>
                        <a:pt x="2356" y="6226"/>
                        <a:pt x="2597" y="4988"/>
                      </a:cubicBezTo>
                      <a:cubicBezTo>
                        <a:pt x="2802" y="3835"/>
                        <a:pt x="3007" y="2746"/>
                        <a:pt x="3715" y="1833"/>
                      </a:cubicBezTo>
                      <a:cubicBezTo>
                        <a:pt x="4599" y="708"/>
                        <a:pt x="5957" y="64"/>
                        <a:pt x="7429" y="64"/>
                      </a:cubicBezTo>
                      <a:close/>
                      <a:moveTo>
                        <a:pt x="7429" y="1"/>
                      </a:moveTo>
                      <a:cubicBezTo>
                        <a:pt x="5957" y="1"/>
                        <a:pt x="4571" y="651"/>
                        <a:pt x="3658" y="1805"/>
                      </a:cubicBezTo>
                      <a:cubicBezTo>
                        <a:pt x="2951" y="2717"/>
                        <a:pt x="2745" y="3863"/>
                        <a:pt x="2533" y="4953"/>
                      </a:cubicBezTo>
                      <a:cubicBezTo>
                        <a:pt x="2300" y="6226"/>
                        <a:pt x="2066" y="7492"/>
                        <a:pt x="1118" y="8525"/>
                      </a:cubicBezTo>
                      <a:cubicBezTo>
                        <a:pt x="1062" y="8582"/>
                        <a:pt x="1005" y="8667"/>
                        <a:pt x="942" y="8730"/>
                      </a:cubicBezTo>
                      <a:cubicBezTo>
                        <a:pt x="765" y="8879"/>
                        <a:pt x="623" y="9056"/>
                        <a:pt x="475" y="9261"/>
                      </a:cubicBezTo>
                      <a:cubicBezTo>
                        <a:pt x="177" y="9728"/>
                        <a:pt x="93" y="10322"/>
                        <a:pt x="57" y="10824"/>
                      </a:cubicBezTo>
                      <a:cubicBezTo>
                        <a:pt x="1" y="11822"/>
                        <a:pt x="57" y="12855"/>
                        <a:pt x="269" y="13831"/>
                      </a:cubicBezTo>
                      <a:cubicBezTo>
                        <a:pt x="588" y="15451"/>
                        <a:pt x="1889" y="15628"/>
                        <a:pt x="3276" y="15805"/>
                      </a:cubicBezTo>
                      <a:cubicBezTo>
                        <a:pt x="3418" y="15833"/>
                        <a:pt x="3538" y="15861"/>
                        <a:pt x="3686" y="15861"/>
                      </a:cubicBezTo>
                      <a:cubicBezTo>
                        <a:pt x="4804" y="16038"/>
                        <a:pt x="5929" y="16215"/>
                        <a:pt x="7075" y="16215"/>
                      </a:cubicBezTo>
                      <a:cubicBezTo>
                        <a:pt x="7308" y="16215"/>
                        <a:pt x="7549" y="16215"/>
                        <a:pt x="7754" y="16187"/>
                      </a:cubicBezTo>
                      <a:cubicBezTo>
                        <a:pt x="9431" y="16067"/>
                        <a:pt x="11022" y="15536"/>
                        <a:pt x="12586" y="15005"/>
                      </a:cubicBezTo>
                      <a:cubicBezTo>
                        <a:pt x="12678" y="14977"/>
                        <a:pt x="12763" y="14949"/>
                        <a:pt x="12855" y="14921"/>
                      </a:cubicBezTo>
                      <a:cubicBezTo>
                        <a:pt x="13208" y="14800"/>
                        <a:pt x="13562" y="14652"/>
                        <a:pt x="13888" y="14390"/>
                      </a:cubicBezTo>
                      <a:cubicBezTo>
                        <a:pt x="15062" y="13442"/>
                        <a:pt x="15034" y="11001"/>
                        <a:pt x="14446" y="9820"/>
                      </a:cubicBezTo>
                      <a:cubicBezTo>
                        <a:pt x="14298" y="9551"/>
                        <a:pt x="14093" y="9289"/>
                        <a:pt x="13916" y="9056"/>
                      </a:cubicBezTo>
                      <a:cubicBezTo>
                        <a:pt x="13824" y="8964"/>
                        <a:pt x="13711" y="8844"/>
                        <a:pt x="13647" y="8730"/>
                      </a:cubicBezTo>
                      <a:cubicBezTo>
                        <a:pt x="12763" y="7577"/>
                        <a:pt x="12650" y="6283"/>
                        <a:pt x="12501" y="4953"/>
                      </a:cubicBezTo>
                      <a:cubicBezTo>
                        <a:pt x="12473" y="4599"/>
                        <a:pt x="12437" y="4245"/>
                        <a:pt x="12381" y="3892"/>
                      </a:cubicBezTo>
                      <a:cubicBezTo>
                        <a:pt x="12204" y="2540"/>
                        <a:pt x="11199" y="1302"/>
                        <a:pt x="9700" y="567"/>
                      </a:cubicBezTo>
                      <a:cubicBezTo>
                        <a:pt x="8992" y="213"/>
                        <a:pt x="8228" y="1"/>
                        <a:pt x="7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3734024" y="4439890"/>
                  <a:ext cx="7951" cy="38098"/>
                </a:xfrm>
                <a:custGeom>
                  <a:avLst/>
                  <a:gdLst/>
                  <a:ahLst/>
                  <a:cxnLst/>
                  <a:rect l="l" t="t" r="r" b="b"/>
                  <a:pathLst>
                    <a:path w="235" h="1126" extrusionOk="0">
                      <a:moveTo>
                        <a:pt x="29" y="0"/>
                      </a:moveTo>
                      <a:cubicBezTo>
                        <a:pt x="1" y="0"/>
                        <a:pt x="1" y="36"/>
                        <a:pt x="1" y="36"/>
                      </a:cubicBezTo>
                      <a:cubicBezTo>
                        <a:pt x="121" y="390"/>
                        <a:pt x="178" y="743"/>
                        <a:pt x="149" y="1097"/>
                      </a:cubicBezTo>
                      <a:lnTo>
                        <a:pt x="178" y="1125"/>
                      </a:lnTo>
                      <a:cubicBezTo>
                        <a:pt x="206" y="1125"/>
                        <a:pt x="206" y="1097"/>
                        <a:pt x="206" y="1097"/>
                      </a:cubicBezTo>
                      <a:cubicBezTo>
                        <a:pt x="234" y="708"/>
                        <a:pt x="178" y="354"/>
                        <a:pt x="57" y="36"/>
                      </a:cubicBezTo>
                      <a:cubicBezTo>
                        <a:pt x="57" y="0"/>
                        <a:pt x="29"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3740960" y="4494940"/>
                  <a:ext cx="31873" cy="91727"/>
                </a:xfrm>
                <a:custGeom>
                  <a:avLst/>
                  <a:gdLst/>
                  <a:ahLst/>
                  <a:cxnLst/>
                  <a:rect l="l" t="t" r="r" b="b"/>
                  <a:pathLst>
                    <a:path w="942" h="2711" extrusionOk="0">
                      <a:moveTo>
                        <a:pt x="57" y="1"/>
                      </a:moveTo>
                      <a:lnTo>
                        <a:pt x="29" y="29"/>
                      </a:lnTo>
                      <a:cubicBezTo>
                        <a:pt x="1" y="970"/>
                        <a:pt x="298" y="1946"/>
                        <a:pt x="913" y="2682"/>
                      </a:cubicBezTo>
                      <a:lnTo>
                        <a:pt x="913" y="2710"/>
                      </a:lnTo>
                      <a:lnTo>
                        <a:pt x="942" y="2710"/>
                      </a:lnTo>
                      <a:lnTo>
                        <a:pt x="942" y="2653"/>
                      </a:lnTo>
                      <a:cubicBezTo>
                        <a:pt x="355" y="1911"/>
                        <a:pt x="57" y="970"/>
                        <a:pt x="93" y="29"/>
                      </a:cubicBezTo>
                      <a:cubicBezTo>
                        <a:pt x="93" y="29"/>
                        <a:pt x="93" y="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3433866" y="4522720"/>
                  <a:ext cx="9846" cy="38064"/>
                </a:xfrm>
                <a:custGeom>
                  <a:avLst/>
                  <a:gdLst/>
                  <a:ahLst/>
                  <a:cxnLst/>
                  <a:rect l="l" t="t" r="r" b="b"/>
                  <a:pathLst>
                    <a:path w="291" h="1125" extrusionOk="0">
                      <a:moveTo>
                        <a:pt x="262" y="0"/>
                      </a:moveTo>
                      <a:cubicBezTo>
                        <a:pt x="234" y="0"/>
                        <a:pt x="234" y="0"/>
                        <a:pt x="234" y="28"/>
                      </a:cubicBezTo>
                      <a:cubicBezTo>
                        <a:pt x="206" y="382"/>
                        <a:pt x="149" y="736"/>
                        <a:pt x="0" y="1061"/>
                      </a:cubicBezTo>
                      <a:lnTo>
                        <a:pt x="0" y="1125"/>
                      </a:lnTo>
                      <a:lnTo>
                        <a:pt x="29" y="1125"/>
                      </a:lnTo>
                      <a:cubicBezTo>
                        <a:pt x="29" y="1125"/>
                        <a:pt x="29" y="1090"/>
                        <a:pt x="57" y="1090"/>
                      </a:cubicBezTo>
                      <a:cubicBezTo>
                        <a:pt x="206" y="771"/>
                        <a:pt x="262" y="382"/>
                        <a:pt x="291" y="28"/>
                      </a:cubicBezTo>
                      <a:cubicBezTo>
                        <a:pt x="291" y="0"/>
                        <a:pt x="291" y="0"/>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3446791" y="4559567"/>
                  <a:ext cx="5075" cy="21113"/>
                </a:xfrm>
                <a:custGeom>
                  <a:avLst/>
                  <a:gdLst/>
                  <a:ahLst/>
                  <a:cxnLst/>
                  <a:rect l="l" t="t" r="r" b="b"/>
                  <a:pathLst>
                    <a:path w="150" h="624" extrusionOk="0">
                      <a:moveTo>
                        <a:pt x="121" y="1"/>
                      </a:moveTo>
                      <a:cubicBezTo>
                        <a:pt x="121" y="1"/>
                        <a:pt x="85" y="1"/>
                        <a:pt x="85" y="36"/>
                      </a:cubicBezTo>
                      <a:lnTo>
                        <a:pt x="1" y="595"/>
                      </a:lnTo>
                      <a:cubicBezTo>
                        <a:pt x="1" y="623"/>
                        <a:pt x="29" y="623"/>
                        <a:pt x="29" y="623"/>
                      </a:cubicBezTo>
                      <a:lnTo>
                        <a:pt x="57" y="623"/>
                      </a:lnTo>
                      <a:lnTo>
                        <a:pt x="149" y="36"/>
                      </a:lnTo>
                      <a:cubicBezTo>
                        <a:pt x="149" y="36"/>
                        <a:pt x="149" y="1"/>
                        <a:pt x="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4" name="Google Shape;654;p37"/>
            <p:cNvGrpSpPr/>
            <p:nvPr/>
          </p:nvGrpSpPr>
          <p:grpSpPr>
            <a:xfrm>
              <a:off x="8567590" y="4153050"/>
              <a:ext cx="360758" cy="258297"/>
              <a:chOff x="4992850" y="4345375"/>
              <a:chExt cx="607336" cy="638400"/>
            </a:xfrm>
          </p:grpSpPr>
          <p:sp>
            <p:nvSpPr>
              <p:cNvPr id="655" name="Google Shape;655;p37"/>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57" name="Google Shape;657;p37"/>
          <p:cNvCxnSpPr/>
          <p:nvPr/>
        </p:nvCxnSpPr>
        <p:spPr>
          <a:xfrm>
            <a:off x="780725" y="3365350"/>
            <a:ext cx="3869700" cy="0"/>
          </a:xfrm>
          <a:prstGeom prst="straightConnector1">
            <a:avLst/>
          </a:prstGeom>
          <a:noFill/>
          <a:ln w="28575" cap="flat" cmpd="sng">
            <a:solidFill>
              <a:schemeClr val="accent4"/>
            </a:solidFill>
            <a:prstDash val="solid"/>
            <a:round/>
            <a:headEnd type="none" w="med" len="med"/>
            <a:tailEnd type="none" w="med" len="med"/>
          </a:ln>
        </p:spPr>
      </p:cxnSp>
      <p:pic>
        <p:nvPicPr>
          <p:cNvPr id="770" name="Image 769">
            <a:extLst>
              <a:ext uri="{FF2B5EF4-FFF2-40B4-BE49-F238E27FC236}">
                <a16:creationId xmlns:a16="http://schemas.microsoft.com/office/drawing/2014/main" id="{2A3A01EC-3255-ACA5-E460-30677D7DD09D}"/>
              </a:ext>
            </a:extLst>
          </p:cNvPr>
          <p:cNvPicPr>
            <a:picLocks noChangeAspect="1"/>
          </p:cNvPicPr>
          <p:nvPr/>
        </p:nvPicPr>
        <p:blipFill>
          <a:blip r:embed="rId3"/>
          <a:stretch>
            <a:fillRect/>
          </a:stretch>
        </p:blipFill>
        <p:spPr>
          <a:xfrm>
            <a:off x="6838955" y="34738"/>
            <a:ext cx="2192365" cy="8602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40"/>
          <p:cNvSpPr txBox="1">
            <a:spLocks noGrp="1"/>
          </p:cNvSpPr>
          <p:nvPr>
            <p:ph type="title"/>
          </p:nvPr>
        </p:nvSpPr>
        <p:spPr>
          <a:xfrm>
            <a:off x="3870049" y="1935696"/>
            <a:ext cx="5075170" cy="1467664"/>
          </a:xfrm>
          <a:prstGeom prst="rect">
            <a:avLst/>
          </a:prstGeom>
        </p:spPr>
        <p:txBody>
          <a:bodyPr spcFirstLastPara="1" wrap="square" lIns="91425" tIns="91425" rIns="91425" bIns="91425" anchor="b" anchorCtr="0">
            <a:noAutofit/>
          </a:bodyPr>
          <a:lstStyle/>
          <a:p>
            <a:pPr marL="0" indent="0" algn="ctr"/>
            <a:r>
              <a:rPr lang="fr-FR" sz="3000" dirty="0"/>
              <a:t>New </a:t>
            </a:r>
            <a:r>
              <a:rPr lang="fr-FR" sz="3000" dirty="0" err="1"/>
              <a:t>Features</a:t>
            </a:r>
            <a:r>
              <a:rPr lang="fr-FR" sz="3000" dirty="0"/>
              <a:t> </a:t>
            </a:r>
            <a:r>
              <a:rPr lang="fr-FR" sz="3000" dirty="0" err="1"/>
              <a:t>introduced</a:t>
            </a:r>
            <a:r>
              <a:rPr lang="fr-FR" sz="3000" dirty="0"/>
              <a:t> by </a:t>
            </a:r>
            <a:r>
              <a:rPr lang="fr-FR" sz="3000" dirty="0" err="1"/>
              <a:t>angular</a:t>
            </a:r>
            <a:r>
              <a:rPr lang="fr-FR" sz="3000" dirty="0"/>
              <a:t> 18</a:t>
            </a:r>
          </a:p>
        </p:txBody>
      </p:sp>
      <p:sp>
        <p:nvSpPr>
          <p:cNvPr id="768" name="Google Shape;768;p40"/>
          <p:cNvSpPr/>
          <p:nvPr/>
        </p:nvSpPr>
        <p:spPr>
          <a:xfrm>
            <a:off x="7116875" y="6312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40"/>
          <p:cNvGrpSpPr/>
          <p:nvPr/>
        </p:nvGrpSpPr>
        <p:grpSpPr>
          <a:xfrm>
            <a:off x="5167427" y="3788607"/>
            <a:ext cx="367931" cy="258169"/>
            <a:chOff x="4992850" y="4345375"/>
            <a:chExt cx="619413" cy="638400"/>
          </a:xfrm>
        </p:grpSpPr>
        <p:sp>
          <p:nvSpPr>
            <p:cNvPr id="770" name="Google Shape;770;p40"/>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rot="10800000">
              <a:off x="5386363"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40"/>
          <p:cNvGrpSpPr/>
          <p:nvPr/>
        </p:nvGrpSpPr>
        <p:grpSpPr>
          <a:xfrm>
            <a:off x="24113" y="1076219"/>
            <a:ext cx="3869790" cy="3336828"/>
            <a:chOff x="520010" y="913806"/>
            <a:chExt cx="4279321" cy="3689957"/>
          </a:xfrm>
        </p:grpSpPr>
        <p:grpSp>
          <p:nvGrpSpPr>
            <p:cNvPr id="773" name="Google Shape;773;p40"/>
            <p:cNvGrpSpPr/>
            <p:nvPr/>
          </p:nvGrpSpPr>
          <p:grpSpPr>
            <a:xfrm>
              <a:off x="556838" y="1010468"/>
              <a:ext cx="4235148" cy="3496847"/>
              <a:chOff x="3257382" y="114825"/>
              <a:chExt cx="1326095" cy="1094954"/>
            </a:xfrm>
          </p:grpSpPr>
          <p:sp>
            <p:nvSpPr>
              <p:cNvPr id="774" name="Google Shape;774;p40"/>
              <p:cNvSpPr/>
              <p:nvPr/>
            </p:nvSpPr>
            <p:spPr>
              <a:xfrm>
                <a:off x="4310616" y="243907"/>
                <a:ext cx="272860" cy="341306"/>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3257382" y="114825"/>
                <a:ext cx="1233017" cy="1094954"/>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0"/>
            <p:cNvGrpSpPr/>
            <p:nvPr/>
          </p:nvGrpSpPr>
          <p:grpSpPr>
            <a:xfrm>
              <a:off x="1174871" y="2057672"/>
              <a:ext cx="3433642" cy="2314438"/>
              <a:chOff x="3450898" y="2575754"/>
              <a:chExt cx="1075130" cy="724711"/>
            </a:xfrm>
          </p:grpSpPr>
          <p:sp>
            <p:nvSpPr>
              <p:cNvPr id="777" name="Google Shape;777;p40"/>
              <p:cNvSpPr/>
              <p:nvPr/>
            </p:nvSpPr>
            <p:spPr>
              <a:xfrm>
                <a:off x="3451927" y="2872699"/>
                <a:ext cx="174716" cy="32431"/>
              </a:xfrm>
              <a:custGeom>
                <a:avLst/>
                <a:gdLst/>
                <a:ahLst/>
                <a:cxnLst/>
                <a:rect l="l" t="t" r="r" b="b"/>
                <a:pathLst>
                  <a:path w="4924" h="914" extrusionOk="0">
                    <a:moveTo>
                      <a:pt x="439" y="1"/>
                    </a:moveTo>
                    <a:cubicBezTo>
                      <a:pt x="205" y="1"/>
                      <a:pt x="0" y="206"/>
                      <a:pt x="0" y="446"/>
                    </a:cubicBezTo>
                    <a:cubicBezTo>
                      <a:pt x="0" y="708"/>
                      <a:pt x="205" y="913"/>
                      <a:pt x="439" y="913"/>
                    </a:cubicBezTo>
                    <a:lnTo>
                      <a:pt x="4450" y="913"/>
                    </a:lnTo>
                    <a:cubicBezTo>
                      <a:pt x="4719" y="913"/>
                      <a:pt x="4924" y="708"/>
                      <a:pt x="4924" y="446"/>
                    </a:cubicBezTo>
                    <a:cubicBezTo>
                      <a:pt x="4924" y="206"/>
                      <a:pt x="4719" y="1"/>
                      <a:pt x="4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a:off x="3658004" y="2872699"/>
                <a:ext cx="138098" cy="32431"/>
              </a:xfrm>
              <a:custGeom>
                <a:avLst/>
                <a:gdLst/>
                <a:ahLst/>
                <a:cxnLst/>
                <a:rect l="l" t="t" r="r" b="b"/>
                <a:pathLst>
                  <a:path w="3892" h="914" extrusionOk="0">
                    <a:moveTo>
                      <a:pt x="467" y="1"/>
                    </a:moveTo>
                    <a:cubicBezTo>
                      <a:pt x="234" y="1"/>
                      <a:pt x="29" y="178"/>
                      <a:pt x="0" y="411"/>
                    </a:cubicBezTo>
                    <a:cubicBezTo>
                      <a:pt x="0" y="680"/>
                      <a:pt x="205" y="913"/>
                      <a:pt x="467" y="913"/>
                    </a:cubicBezTo>
                    <a:lnTo>
                      <a:pt x="3445" y="913"/>
                    </a:lnTo>
                    <a:cubicBezTo>
                      <a:pt x="3714" y="913"/>
                      <a:pt x="3891" y="708"/>
                      <a:pt x="3891" y="446"/>
                    </a:cubicBezTo>
                    <a:cubicBezTo>
                      <a:pt x="3891" y="206"/>
                      <a:pt x="3714" y="1"/>
                      <a:pt x="3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3985321" y="2872699"/>
                <a:ext cx="340916" cy="32431"/>
              </a:xfrm>
              <a:custGeom>
                <a:avLst/>
                <a:gdLst/>
                <a:ahLst/>
                <a:cxnLst/>
                <a:rect l="l" t="t" r="r" b="b"/>
                <a:pathLst>
                  <a:path w="9608" h="914" extrusionOk="0">
                    <a:moveTo>
                      <a:pt x="439" y="1"/>
                    </a:moveTo>
                    <a:cubicBezTo>
                      <a:pt x="205" y="1"/>
                      <a:pt x="0" y="206"/>
                      <a:pt x="0" y="446"/>
                    </a:cubicBezTo>
                    <a:cubicBezTo>
                      <a:pt x="0" y="708"/>
                      <a:pt x="205" y="913"/>
                      <a:pt x="439" y="913"/>
                    </a:cubicBezTo>
                    <a:lnTo>
                      <a:pt x="9169" y="913"/>
                    </a:lnTo>
                    <a:cubicBezTo>
                      <a:pt x="9402" y="913"/>
                      <a:pt x="9607" y="708"/>
                      <a:pt x="9607" y="446"/>
                    </a:cubicBezTo>
                    <a:cubicBezTo>
                      <a:pt x="9607" y="206"/>
                      <a:pt x="9402" y="1"/>
                      <a:pt x="9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a:off x="4362844" y="2872699"/>
                <a:ext cx="131817" cy="32431"/>
              </a:xfrm>
              <a:custGeom>
                <a:avLst/>
                <a:gdLst/>
                <a:ahLst/>
                <a:cxnLst/>
                <a:rect l="l" t="t" r="r" b="b"/>
                <a:pathLst>
                  <a:path w="3715" h="914" extrusionOk="0">
                    <a:moveTo>
                      <a:pt x="474" y="1"/>
                    </a:moveTo>
                    <a:cubicBezTo>
                      <a:pt x="205" y="1"/>
                      <a:pt x="0" y="206"/>
                      <a:pt x="0" y="446"/>
                    </a:cubicBezTo>
                    <a:cubicBezTo>
                      <a:pt x="0" y="708"/>
                      <a:pt x="205" y="913"/>
                      <a:pt x="474" y="913"/>
                    </a:cubicBezTo>
                    <a:lnTo>
                      <a:pt x="3240" y="913"/>
                    </a:lnTo>
                    <a:cubicBezTo>
                      <a:pt x="3509" y="913"/>
                      <a:pt x="3714" y="708"/>
                      <a:pt x="3714" y="446"/>
                    </a:cubicBezTo>
                    <a:cubicBezTo>
                      <a:pt x="3714" y="206"/>
                      <a:pt x="3509" y="1"/>
                      <a:pt x="3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4081440" y="2951291"/>
                <a:ext cx="313807" cy="32396"/>
              </a:xfrm>
              <a:custGeom>
                <a:avLst/>
                <a:gdLst/>
                <a:ahLst/>
                <a:cxnLst/>
                <a:rect l="l" t="t" r="r" b="b"/>
                <a:pathLst>
                  <a:path w="8844" h="913" extrusionOk="0">
                    <a:moveTo>
                      <a:pt x="446" y="0"/>
                    </a:moveTo>
                    <a:cubicBezTo>
                      <a:pt x="206" y="0"/>
                      <a:pt x="1" y="205"/>
                      <a:pt x="1" y="467"/>
                    </a:cubicBezTo>
                    <a:cubicBezTo>
                      <a:pt x="1" y="708"/>
                      <a:pt x="206" y="913"/>
                      <a:pt x="446" y="913"/>
                    </a:cubicBezTo>
                    <a:lnTo>
                      <a:pt x="8405" y="913"/>
                    </a:lnTo>
                    <a:cubicBezTo>
                      <a:pt x="8638" y="913"/>
                      <a:pt x="8844" y="708"/>
                      <a:pt x="8844" y="467"/>
                    </a:cubicBezTo>
                    <a:cubicBezTo>
                      <a:pt x="8844" y="205"/>
                      <a:pt x="8638" y="0"/>
                      <a:pt x="8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0"/>
              <p:cNvSpPr/>
              <p:nvPr/>
            </p:nvSpPr>
            <p:spPr>
              <a:xfrm>
                <a:off x="4422560" y="2951291"/>
                <a:ext cx="91900" cy="32396"/>
              </a:xfrm>
              <a:custGeom>
                <a:avLst/>
                <a:gdLst/>
                <a:ahLst/>
                <a:cxnLst/>
                <a:rect l="l" t="t" r="r" b="b"/>
                <a:pathLst>
                  <a:path w="2590" h="913" extrusionOk="0">
                    <a:moveTo>
                      <a:pt x="439" y="0"/>
                    </a:moveTo>
                    <a:cubicBezTo>
                      <a:pt x="206" y="0"/>
                      <a:pt x="1" y="205"/>
                      <a:pt x="1" y="467"/>
                    </a:cubicBezTo>
                    <a:cubicBezTo>
                      <a:pt x="1" y="708"/>
                      <a:pt x="206" y="913"/>
                      <a:pt x="439" y="913"/>
                    </a:cubicBezTo>
                    <a:lnTo>
                      <a:pt x="2151" y="913"/>
                    </a:lnTo>
                    <a:cubicBezTo>
                      <a:pt x="2385" y="913"/>
                      <a:pt x="2590" y="708"/>
                      <a:pt x="2590" y="467"/>
                    </a:cubicBezTo>
                    <a:cubicBezTo>
                      <a:pt x="2590" y="205"/>
                      <a:pt x="2385" y="0"/>
                      <a:pt x="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3985321" y="2951291"/>
                <a:ext cx="67062" cy="32396"/>
              </a:xfrm>
              <a:custGeom>
                <a:avLst/>
                <a:gdLst/>
                <a:ahLst/>
                <a:cxnLst/>
                <a:rect l="l" t="t" r="r" b="b"/>
                <a:pathLst>
                  <a:path w="1890" h="913" extrusionOk="0">
                    <a:moveTo>
                      <a:pt x="439" y="0"/>
                    </a:moveTo>
                    <a:cubicBezTo>
                      <a:pt x="205" y="0"/>
                      <a:pt x="0" y="205"/>
                      <a:pt x="0" y="467"/>
                    </a:cubicBezTo>
                    <a:cubicBezTo>
                      <a:pt x="0" y="708"/>
                      <a:pt x="205" y="913"/>
                      <a:pt x="439" y="913"/>
                    </a:cubicBezTo>
                    <a:lnTo>
                      <a:pt x="1443" y="913"/>
                    </a:lnTo>
                    <a:cubicBezTo>
                      <a:pt x="1677" y="913"/>
                      <a:pt x="1889" y="708"/>
                      <a:pt x="1889" y="467"/>
                    </a:cubicBezTo>
                    <a:cubicBezTo>
                      <a:pt x="1889" y="205"/>
                      <a:pt x="1677" y="0"/>
                      <a:pt x="1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a:off x="3772964" y="2951291"/>
                <a:ext cx="167442" cy="32396"/>
              </a:xfrm>
              <a:custGeom>
                <a:avLst/>
                <a:gdLst/>
                <a:ahLst/>
                <a:cxnLst/>
                <a:rect l="l" t="t" r="r" b="b"/>
                <a:pathLst>
                  <a:path w="4719" h="913" extrusionOk="0">
                    <a:moveTo>
                      <a:pt x="446" y="0"/>
                    </a:moveTo>
                    <a:cubicBezTo>
                      <a:pt x="205" y="0"/>
                      <a:pt x="0" y="205"/>
                      <a:pt x="0" y="467"/>
                    </a:cubicBezTo>
                    <a:cubicBezTo>
                      <a:pt x="0" y="708"/>
                      <a:pt x="205" y="913"/>
                      <a:pt x="446" y="913"/>
                    </a:cubicBezTo>
                    <a:lnTo>
                      <a:pt x="4450" y="913"/>
                    </a:lnTo>
                    <a:cubicBezTo>
                      <a:pt x="4599" y="913"/>
                      <a:pt x="4719" y="792"/>
                      <a:pt x="4719" y="644"/>
                    </a:cubicBezTo>
                    <a:lnTo>
                      <a:pt x="4719" y="290"/>
                    </a:lnTo>
                    <a:cubicBezTo>
                      <a:pt x="4719" y="142"/>
                      <a:pt x="4599" y="0"/>
                      <a:pt x="4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a:off x="3523954" y="2951291"/>
                <a:ext cx="219672" cy="32396"/>
              </a:xfrm>
              <a:custGeom>
                <a:avLst/>
                <a:gdLst/>
                <a:ahLst/>
                <a:cxnLst/>
                <a:rect l="l" t="t" r="r" b="b"/>
                <a:pathLst>
                  <a:path w="6191" h="913" extrusionOk="0">
                    <a:moveTo>
                      <a:pt x="298" y="0"/>
                    </a:moveTo>
                    <a:cubicBezTo>
                      <a:pt x="121" y="0"/>
                      <a:pt x="1" y="142"/>
                      <a:pt x="1" y="290"/>
                    </a:cubicBezTo>
                    <a:lnTo>
                      <a:pt x="1" y="644"/>
                    </a:lnTo>
                    <a:cubicBezTo>
                      <a:pt x="1" y="792"/>
                      <a:pt x="121" y="913"/>
                      <a:pt x="298" y="913"/>
                    </a:cubicBezTo>
                    <a:lnTo>
                      <a:pt x="5724" y="913"/>
                    </a:lnTo>
                    <a:cubicBezTo>
                      <a:pt x="5985" y="913"/>
                      <a:pt x="6191" y="708"/>
                      <a:pt x="6191" y="467"/>
                    </a:cubicBezTo>
                    <a:cubicBezTo>
                      <a:pt x="6191" y="205"/>
                      <a:pt x="5985" y="0"/>
                      <a:pt x="5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a:off x="3451927" y="2951291"/>
                <a:ext cx="36689" cy="32396"/>
              </a:xfrm>
              <a:custGeom>
                <a:avLst/>
                <a:gdLst/>
                <a:ahLst/>
                <a:cxnLst/>
                <a:rect l="l" t="t" r="r" b="b"/>
                <a:pathLst>
                  <a:path w="1034" h="913" extrusionOk="0">
                    <a:moveTo>
                      <a:pt x="439" y="0"/>
                    </a:moveTo>
                    <a:cubicBezTo>
                      <a:pt x="205" y="0"/>
                      <a:pt x="0" y="205"/>
                      <a:pt x="0" y="467"/>
                    </a:cubicBezTo>
                    <a:cubicBezTo>
                      <a:pt x="0" y="708"/>
                      <a:pt x="205" y="913"/>
                      <a:pt x="439" y="913"/>
                    </a:cubicBezTo>
                    <a:lnTo>
                      <a:pt x="587" y="913"/>
                    </a:lnTo>
                    <a:cubicBezTo>
                      <a:pt x="828" y="913"/>
                      <a:pt x="1033" y="708"/>
                      <a:pt x="1033" y="467"/>
                    </a:cubicBezTo>
                    <a:cubicBezTo>
                      <a:pt x="1033" y="205"/>
                      <a:pt x="828" y="0"/>
                      <a:pt x="5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3450898" y="3030592"/>
                <a:ext cx="377569" cy="32431"/>
              </a:xfrm>
              <a:custGeom>
                <a:avLst/>
                <a:gdLst/>
                <a:ahLst/>
                <a:cxnLst/>
                <a:rect l="l" t="t" r="r" b="b"/>
                <a:pathLst>
                  <a:path w="10641" h="914" extrusionOk="0">
                    <a:moveTo>
                      <a:pt x="532" y="1"/>
                    </a:moveTo>
                    <a:cubicBezTo>
                      <a:pt x="234" y="1"/>
                      <a:pt x="1" y="206"/>
                      <a:pt x="1" y="475"/>
                    </a:cubicBezTo>
                    <a:cubicBezTo>
                      <a:pt x="1" y="708"/>
                      <a:pt x="234" y="913"/>
                      <a:pt x="532" y="913"/>
                    </a:cubicBezTo>
                    <a:lnTo>
                      <a:pt x="10082" y="913"/>
                    </a:lnTo>
                    <a:cubicBezTo>
                      <a:pt x="10372" y="913"/>
                      <a:pt x="10641" y="708"/>
                      <a:pt x="10641" y="475"/>
                    </a:cubicBezTo>
                    <a:cubicBezTo>
                      <a:pt x="10641" y="206"/>
                      <a:pt x="10372" y="1"/>
                      <a:pt x="10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a:off x="4004126" y="3030592"/>
                <a:ext cx="356741" cy="32431"/>
              </a:xfrm>
              <a:custGeom>
                <a:avLst/>
                <a:gdLst/>
                <a:ahLst/>
                <a:cxnLst/>
                <a:rect l="l" t="t" r="r" b="b"/>
                <a:pathLst>
                  <a:path w="10054" h="914" extrusionOk="0">
                    <a:moveTo>
                      <a:pt x="326" y="1"/>
                    </a:moveTo>
                    <a:cubicBezTo>
                      <a:pt x="121" y="1"/>
                      <a:pt x="1" y="206"/>
                      <a:pt x="1" y="475"/>
                    </a:cubicBezTo>
                    <a:cubicBezTo>
                      <a:pt x="1" y="708"/>
                      <a:pt x="121" y="913"/>
                      <a:pt x="326" y="913"/>
                    </a:cubicBezTo>
                    <a:lnTo>
                      <a:pt x="9728" y="913"/>
                    </a:lnTo>
                    <a:cubicBezTo>
                      <a:pt x="9905" y="913"/>
                      <a:pt x="10053" y="708"/>
                      <a:pt x="10053" y="475"/>
                    </a:cubicBezTo>
                    <a:cubicBezTo>
                      <a:pt x="10053" y="206"/>
                      <a:pt x="9905" y="1"/>
                      <a:pt x="9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4395204" y="3030592"/>
                <a:ext cx="130824" cy="32431"/>
              </a:xfrm>
              <a:custGeom>
                <a:avLst/>
                <a:gdLst/>
                <a:ahLst/>
                <a:cxnLst/>
                <a:rect l="l" t="t" r="r" b="b"/>
                <a:pathLst>
                  <a:path w="3687" h="914" extrusionOk="0">
                    <a:moveTo>
                      <a:pt x="446" y="1"/>
                    </a:moveTo>
                    <a:cubicBezTo>
                      <a:pt x="206" y="1"/>
                      <a:pt x="1" y="206"/>
                      <a:pt x="1" y="475"/>
                    </a:cubicBezTo>
                    <a:cubicBezTo>
                      <a:pt x="1" y="708"/>
                      <a:pt x="206" y="913"/>
                      <a:pt x="446" y="913"/>
                    </a:cubicBezTo>
                    <a:lnTo>
                      <a:pt x="3248" y="913"/>
                    </a:lnTo>
                    <a:cubicBezTo>
                      <a:pt x="3481" y="913"/>
                      <a:pt x="3686" y="708"/>
                      <a:pt x="3686" y="475"/>
                    </a:cubicBezTo>
                    <a:cubicBezTo>
                      <a:pt x="3686" y="206"/>
                      <a:pt x="3481" y="1"/>
                      <a:pt x="3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4107555" y="3110177"/>
                <a:ext cx="381827" cy="32396"/>
              </a:xfrm>
              <a:custGeom>
                <a:avLst/>
                <a:gdLst/>
                <a:ahLst/>
                <a:cxnLst/>
                <a:rect l="l" t="t" r="r" b="b"/>
                <a:pathLst>
                  <a:path w="10761" h="913" extrusionOk="0">
                    <a:moveTo>
                      <a:pt x="446" y="0"/>
                    </a:moveTo>
                    <a:cubicBezTo>
                      <a:pt x="213" y="0"/>
                      <a:pt x="0" y="205"/>
                      <a:pt x="0" y="439"/>
                    </a:cubicBezTo>
                    <a:cubicBezTo>
                      <a:pt x="0" y="708"/>
                      <a:pt x="213" y="913"/>
                      <a:pt x="446" y="913"/>
                    </a:cubicBezTo>
                    <a:lnTo>
                      <a:pt x="10322" y="913"/>
                    </a:lnTo>
                    <a:cubicBezTo>
                      <a:pt x="10584" y="913"/>
                      <a:pt x="10761" y="708"/>
                      <a:pt x="10761" y="439"/>
                    </a:cubicBezTo>
                    <a:cubicBezTo>
                      <a:pt x="10761" y="205"/>
                      <a:pt x="10584" y="0"/>
                      <a:pt x="10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3537757" y="3110177"/>
                <a:ext cx="301246" cy="32396"/>
              </a:xfrm>
              <a:custGeom>
                <a:avLst/>
                <a:gdLst/>
                <a:ahLst/>
                <a:cxnLst/>
                <a:rect l="l" t="t" r="r" b="b"/>
                <a:pathLst>
                  <a:path w="8490" h="913" extrusionOk="0">
                    <a:moveTo>
                      <a:pt x="468" y="0"/>
                    </a:moveTo>
                    <a:cubicBezTo>
                      <a:pt x="206" y="0"/>
                      <a:pt x="1" y="205"/>
                      <a:pt x="1" y="439"/>
                    </a:cubicBezTo>
                    <a:cubicBezTo>
                      <a:pt x="1" y="708"/>
                      <a:pt x="206" y="913"/>
                      <a:pt x="468" y="913"/>
                    </a:cubicBezTo>
                    <a:lnTo>
                      <a:pt x="8044" y="913"/>
                    </a:lnTo>
                    <a:cubicBezTo>
                      <a:pt x="8278" y="913"/>
                      <a:pt x="8490" y="708"/>
                      <a:pt x="8490" y="439"/>
                    </a:cubicBezTo>
                    <a:cubicBezTo>
                      <a:pt x="8490" y="205"/>
                      <a:pt x="8278" y="0"/>
                      <a:pt x="8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3857800" y="3110177"/>
                <a:ext cx="195580" cy="32396"/>
              </a:xfrm>
              <a:custGeom>
                <a:avLst/>
                <a:gdLst/>
                <a:ahLst/>
                <a:cxnLst/>
                <a:rect l="l" t="t" r="r" b="b"/>
                <a:pathLst>
                  <a:path w="5512" h="913" extrusionOk="0">
                    <a:moveTo>
                      <a:pt x="467" y="0"/>
                    </a:moveTo>
                    <a:cubicBezTo>
                      <a:pt x="206" y="0"/>
                      <a:pt x="0" y="205"/>
                      <a:pt x="0" y="439"/>
                    </a:cubicBezTo>
                    <a:cubicBezTo>
                      <a:pt x="0" y="708"/>
                      <a:pt x="206" y="913"/>
                      <a:pt x="467" y="913"/>
                    </a:cubicBezTo>
                    <a:lnTo>
                      <a:pt x="5066" y="913"/>
                    </a:lnTo>
                    <a:cubicBezTo>
                      <a:pt x="5306" y="913"/>
                      <a:pt x="5511" y="708"/>
                      <a:pt x="5511" y="439"/>
                    </a:cubicBezTo>
                    <a:cubicBezTo>
                      <a:pt x="5511" y="205"/>
                      <a:pt x="5306" y="0"/>
                      <a:pt x="5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3658004" y="3189727"/>
                <a:ext cx="58511" cy="31437"/>
              </a:xfrm>
              <a:custGeom>
                <a:avLst/>
                <a:gdLst/>
                <a:ahLst/>
                <a:cxnLst/>
                <a:rect l="l" t="t" r="r" b="b"/>
                <a:pathLst>
                  <a:path w="1649" h="886" extrusionOk="0">
                    <a:moveTo>
                      <a:pt x="467" y="1"/>
                    </a:moveTo>
                    <a:cubicBezTo>
                      <a:pt x="205" y="1"/>
                      <a:pt x="0" y="178"/>
                      <a:pt x="0" y="439"/>
                    </a:cubicBezTo>
                    <a:cubicBezTo>
                      <a:pt x="0" y="673"/>
                      <a:pt x="205" y="885"/>
                      <a:pt x="467" y="885"/>
                    </a:cubicBezTo>
                    <a:lnTo>
                      <a:pt x="1175" y="885"/>
                    </a:lnTo>
                    <a:cubicBezTo>
                      <a:pt x="1443" y="885"/>
                      <a:pt x="1649" y="673"/>
                      <a:pt x="1649" y="439"/>
                    </a:cubicBezTo>
                    <a:cubicBezTo>
                      <a:pt x="1649" y="178"/>
                      <a:pt x="1443" y="1"/>
                      <a:pt x="1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3451927" y="3189727"/>
                <a:ext cx="155910" cy="31437"/>
              </a:xfrm>
              <a:custGeom>
                <a:avLst/>
                <a:gdLst/>
                <a:ahLst/>
                <a:cxnLst/>
                <a:rect l="l" t="t" r="r" b="b"/>
                <a:pathLst>
                  <a:path w="4394" h="886" extrusionOk="0">
                    <a:moveTo>
                      <a:pt x="439" y="1"/>
                    </a:moveTo>
                    <a:cubicBezTo>
                      <a:pt x="205" y="1"/>
                      <a:pt x="0" y="178"/>
                      <a:pt x="0" y="439"/>
                    </a:cubicBezTo>
                    <a:cubicBezTo>
                      <a:pt x="0" y="673"/>
                      <a:pt x="205" y="885"/>
                      <a:pt x="439" y="885"/>
                    </a:cubicBezTo>
                    <a:lnTo>
                      <a:pt x="4393" y="885"/>
                    </a:lnTo>
                    <a:lnTo>
                      <a:pt x="43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0"/>
              <p:cNvSpPr/>
              <p:nvPr/>
            </p:nvSpPr>
            <p:spPr>
              <a:xfrm>
                <a:off x="3737305" y="3189727"/>
                <a:ext cx="54501" cy="31437"/>
              </a:xfrm>
              <a:custGeom>
                <a:avLst/>
                <a:gdLst/>
                <a:ahLst/>
                <a:cxnLst/>
                <a:rect l="l" t="t" r="r" b="b"/>
                <a:pathLst>
                  <a:path w="1536" h="886" extrusionOk="0">
                    <a:moveTo>
                      <a:pt x="475" y="1"/>
                    </a:moveTo>
                    <a:cubicBezTo>
                      <a:pt x="213" y="1"/>
                      <a:pt x="1" y="178"/>
                      <a:pt x="1" y="439"/>
                    </a:cubicBezTo>
                    <a:cubicBezTo>
                      <a:pt x="1" y="673"/>
                      <a:pt x="213" y="885"/>
                      <a:pt x="475" y="885"/>
                    </a:cubicBezTo>
                    <a:lnTo>
                      <a:pt x="1062" y="885"/>
                    </a:lnTo>
                    <a:cubicBezTo>
                      <a:pt x="1331" y="885"/>
                      <a:pt x="1536" y="673"/>
                      <a:pt x="1536" y="439"/>
                    </a:cubicBezTo>
                    <a:cubicBezTo>
                      <a:pt x="1536" y="178"/>
                      <a:pt x="1331"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0"/>
              <p:cNvSpPr/>
              <p:nvPr/>
            </p:nvSpPr>
            <p:spPr>
              <a:xfrm>
                <a:off x="3812632" y="3189727"/>
                <a:ext cx="242736" cy="31437"/>
              </a:xfrm>
              <a:custGeom>
                <a:avLst/>
                <a:gdLst/>
                <a:ahLst/>
                <a:cxnLst/>
                <a:rect l="l" t="t" r="r" b="b"/>
                <a:pathLst>
                  <a:path w="6841" h="886" extrusionOk="0">
                    <a:moveTo>
                      <a:pt x="474" y="1"/>
                    </a:moveTo>
                    <a:cubicBezTo>
                      <a:pt x="212" y="1"/>
                      <a:pt x="0" y="178"/>
                      <a:pt x="0" y="439"/>
                    </a:cubicBezTo>
                    <a:cubicBezTo>
                      <a:pt x="0" y="673"/>
                      <a:pt x="212" y="885"/>
                      <a:pt x="474" y="885"/>
                    </a:cubicBezTo>
                    <a:lnTo>
                      <a:pt x="6402" y="885"/>
                    </a:lnTo>
                    <a:cubicBezTo>
                      <a:pt x="6664" y="885"/>
                      <a:pt x="6841" y="673"/>
                      <a:pt x="6841" y="439"/>
                    </a:cubicBezTo>
                    <a:cubicBezTo>
                      <a:pt x="6841" y="178"/>
                      <a:pt x="6664" y="1"/>
                      <a:pt x="6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4089991" y="3189727"/>
                <a:ext cx="109712" cy="31437"/>
              </a:xfrm>
              <a:custGeom>
                <a:avLst/>
                <a:gdLst/>
                <a:ahLst/>
                <a:cxnLst/>
                <a:rect l="l" t="t" r="r" b="b"/>
                <a:pathLst>
                  <a:path w="3092" h="886" extrusionOk="0">
                    <a:moveTo>
                      <a:pt x="467" y="1"/>
                    </a:moveTo>
                    <a:cubicBezTo>
                      <a:pt x="205" y="1"/>
                      <a:pt x="0" y="178"/>
                      <a:pt x="0" y="439"/>
                    </a:cubicBezTo>
                    <a:cubicBezTo>
                      <a:pt x="0" y="673"/>
                      <a:pt x="205" y="885"/>
                      <a:pt x="467" y="885"/>
                    </a:cubicBezTo>
                    <a:lnTo>
                      <a:pt x="2653" y="885"/>
                    </a:lnTo>
                    <a:cubicBezTo>
                      <a:pt x="2887" y="885"/>
                      <a:pt x="3092" y="673"/>
                      <a:pt x="3092" y="439"/>
                    </a:cubicBezTo>
                    <a:cubicBezTo>
                      <a:pt x="3092" y="178"/>
                      <a:pt x="2887" y="1"/>
                      <a:pt x="2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0"/>
              <p:cNvSpPr/>
              <p:nvPr/>
            </p:nvSpPr>
            <p:spPr>
              <a:xfrm>
                <a:off x="4246855" y="3189727"/>
                <a:ext cx="111734" cy="31437"/>
              </a:xfrm>
              <a:custGeom>
                <a:avLst/>
                <a:gdLst/>
                <a:ahLst/>
                <a:cxnLst/>
                <a:rect l="l" t="t" r="r" b="b"/>
                <a:pathLst>
                  <a:path w="3149" h="886" extrusionOk="0">
                    <a:moveTo>
                      <a:pt x="468" y="1"/>
                    </a:moveTo>
                    <a:cubicBezTo>
                      <a:pt x="206" y="1"/>
                      <a:pt x="1" y="178"/>
                      <a:pt x="1" y="439"/>
                    </a:cubicBezTo>
                    <a:cubicBezTo>
                      <a:pt x="1" y="673"/>
                      <a:pt x="206" y="885"/>
                      <a:pt x="468" y="885"/>
                    </a:cubicBezTo>
                    <a:lnTo>
                      <a:pt x="2710" y="885"/>
                    </a:lnTo>
                    <a:cubicBezTo>
                      <a:pt x="2944" y="885"/>
                      <a:pt x="3149" y="673"/>
                      <a:pt x="3149" y="439"/>
                    </a:cubicBezTo>
                    <a:cubicBezTo>
                      <a:pt x="3149" y="178"/>
                      <a:pt x="2944" y="1"/>
                      <a:pt x="2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0"/>
              <p:cNvSpPr/>
              <p:nvPr/>
            </p:nvSpPr>
            <p:spPr>
              <a:xfrm>
                <a:off x="4415038" y="3189727"/>
                <a:ext cx="74336" cy="31437"/>
              </a:xfrm>
              <a:custGeom>
                <a:avLst/>
                <a:gdLst/>
                <a:ahLst/>
                <a:cxnLst/>
                <a:rect l="l" t="t" r="r" b="b"/>
                <a:pathLst>
                  <a:path w="2095" h="886" extrusionOk="0">
                    <a:moveTo>
                      <a:pt x="446" y="1"/>
                    </a:moveTo>
                    <a:cubicBezTo>
                      <a:pt x="177" y="1"/>
                      <a:pt x="1" y="178"/>
                      <a:pt x="1" y="439"/>
                    </a:cubicBezTo>
                    <a:cubicBezTo>
                      <a:pt x="1" y="673"/>
                      <a:pt x="177" y="885"/>
                      <a:pt x="446" y="885"/>
                    </a:cubicBezTo>
                    <a:lnTo>
                      <a:pt x="1656" y="885"/>
                    </a:lnTo>
                    <a:cubicBezTo>
                      <a:pt x="1918" y="885"/>
                      <a:pt x="2095" y="673"/>
                      <a:pt x="2095" y="439"/>
                    </a:cubicBezTo>
                    <a:cubicBezTo>
                      <a:pt x="2095" y="178"/>
                      <a:pt x="1918" y="1"/>
                      <a:pt x="1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3640156" y="3268034"/>
                <a:ext cx="231239" cy="32431"/>
              </a:xfrm>
              <a:custGeom>
                <a:avLst/>
                <a:gdLst/>
                <a:ahLst/>
                <a:cxnLst/>
                <a:rect l="l" t="t" r="r" b="b"/>
                <a:pathLst>
                  <a:path w="6517" h="914" extrusionOk="0">
                    <a:moveTo>
                      <a:pt x="475" y="1"/>
                    </a:moveTo>
                    <a:cubicBezTo>
                      <a:pt x="206" y="1"/>
                      <a:pt x="1" y="206"/>
                      <a:pt x="1" y="475"/>
                    </a:cubicBezTo>
                    <a:cubicBezTo>
                      <a:pt x="1" y="708"/>
                      <a:pt x="206" y="914"/>
                      <a:pt x="475" y="914"/>
                    </a:cubicBezTo>
                    <a:lnTo>
                      <a:pt x="6042" y="914"/>
                    </a:lnTo>
                    <a:cubicBezTo>
                      <a:pt x="6311" y="914"/>
                      <a:pt x="6516" y="708"/>
                      <a:pt x="6516" y="475"/>
                    </a:cubicBezTo>
                    <a:cubicBezTo>
                      <a:pt x="6516" y="206"/>
                      <a:pt x="6311" y="1"/>
                      <a:pt x="6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a:off x="3916274" y="3268034"/>
                <a:ext cx="61811" cy="32431"/>
              </a:xfrm>
              <a:custGeom>
                <a:avLst/>
                <a:gdLst/>
                <a:ahLst/>
                <a:cxnLst/>
                <a:rect l="l" t="t" r="r" b="b"/>
                <a:pathLst>
                  <a:path w="1742" h="914" extrusionOk="0">
                    <a:moveTo>
                      <a:pt x="439" y="1"/>
                    </a:moveTo>
                    <a:cubicBezTo>
                      <a:pt x="206" y="1"/>
                      <a:pt x="1" y="206"/>
                      <a:pt x="1" y="475"/>
                    </a:cubicBezTo>
                    <a:cubicBezTo>
                      <a:pt x="1" y="708"/>
                      <a:pt x="206" y="914"/>
                      <a:pt x="439" y="914"/>
                    </a:cubicBezTo>
                    <a:lnTo>
                      <a:pt x="1295" y="914"/>
                    </a:lnTo>
                    <a:cubicBezTo>
                      <a:pt x="1564" y="914"/>
                      <a:pt x="1741" y="708"/>
                      <a:pt x="1741" y="475"/>
                    </a:cubicBezTo>
                    <a:cubicBezTo>
                      <a:pt x="1741" y="206"/>
                      <a:pt x="1564" y="1"/>
                      <a:pt x="1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4041772" y="3268034"/>
                <a:ext cx="184048" cy="32431"/>
              </a:xfrm>
              <a:custGeom>
                <a:avLst/>
                <a:gdLst/>
                <a:ahLst/>
                <a:cxnLst/>
                <a:rect l="l" t="t" r="r" b="b"/>
                <a:pathLst>
                  <a:path w="5187" h="914" extrusionOk="0">
                    <a:moveTo>
                      <a:pt x="475" y="1"/>
                    </a:moveTo>
                    <a:cubicBezTo>
                      <a:pt x="206" y="1"/>
                      <a:pt x="1" y="206"/>
                      <a:pt x="1" y="475"/>
                    </a:cubicBezTo>
                    <a:cubicBezTo>
                      <a:pt x="1" y="708"/>
                      <a:pt x="206" y="914"/>
                      <a:pt x="475" y="914"/>
                    </a:cubicBezTo>
                    <a:lnTo>
                      <a:pt x="4720" y="914"/>
                    </a:lnTo>
                    <a:cubicBezTo>
                      <a:pt x="4981" y="914"/>
                      <a:pt x="5186" y="708"/>
                      <a:pt x="5186" y="475"/>
                    </a:cubicBezTo>
                    <a:cubicBezTo>
                      <a:pt x="5186" y="206"/>
                      <a:pt x="4981" y="1"/>
                      <a:pt x="4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0"/>
              <p:cNvSpPr/>
              <p:nvPr/>
            </p:nvSpPr>
            <p:spPr>
              <a:xfrm>
                <a:off x="4258174" y="3268034"/>
                <a:ext cx="150623" cy="32431"/>
              </a:xfrm>
              <a:custGeom>
                <a:avLst/>
                <a:gdLst/>
                <a:ahLst/>
                <a:cxnLst/>
                <a:rect l="l" t="t" r="r" b="b"/>
                <a:pathLst>
                  <a:path w="4245" h="914" extrusionOk="0">
                    <a:moveTo>
                      <a:pt x="446" y="1"/>
                    </a:moveTo>
                    <a:cubicBezTo>
                      <a:pt x="212" y="1"/>
                      <a:pt x="0" y="206"/>
                      <a:pt x="0" y="475"/>
                    </a:cubicBezTo>
                    <a:cubicBezTo>
                      <a:pt x="0" y="708"/>
                      <a:pt x="212" y="914"/>
                      <a:pt x="446" y="914"/>
                    </a:cubicBezTo>
                    <a:lnTo>
                      <a:pt x="3778" y="914"/>
                    </a:lnTo>
                    <a:cubicBezTo>
                      <a:pt x="4040" y="914"/>
                      <a:pt x="4245" y="708"/>
                      <a:pt x="4245" y="475"/>
                    </a:cubicBezTo>
                    <a:cubicBezTo>
                      <a:pt x="4245" y="206"/>
                      <a:pt x="4040" y="1"/>
                      <a:pt x="3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0"/>
              <p:cNvSpPr/>
              <p:nvPr/>
            </p:nvSpPr>
            <p:spPr>
              <a:xfrm>
                <a:off x="4130653" y="2643772"/>
                <a:ext cx="381827" cy="32431"/>
              </a:xfrm>
              <a:custGeom>
                <a:avLst/>
                <a:gdLst/>
                <a:ahLst/>
                <a:cxnLst/>
                <a:rect l="l" t="t" r="r" b="b"/>
                <a:pathLst>
                  <a:path w="10761" h="914" extrusionOk="0">
                    <a:moveTo>
                      <a:pt x="446" y="1"/>
                    </a:moveTo>
                    <a:cubicBezTo>
                      <a:pt x="177" y="1"/>
                      <a:pt x="0" y="206"/>
                      <a:pt x="0" y="468"/>
                    </a:cubicBezTo>
                    <a:cubicBezTo>
                      <a:pt x="0" y="708"/>
                      <a:pt x="177" y="914"/>
                      <a:pt x="446" y="914"/>
                    </a:cubicBezTo>
                    <a:lnTo>
                      <a:pt x="10315" y="914"/>
                    </a:lnTo>
                    <a:cubicBezTo>
                      <a:pt x="10555" y="914"/>
                      <a:pt x="10760" y="708"/>
                      <a:pt x="10760" y="468"/>
                    </a:cubicBezTo>
                    <a:cubicBezTo>
                      <a:pt x="10760" y="206"/>
                      <a:pt x="10555" y="1"/>
                      <a:pt x="10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4199665" y="2575754"/>
                <a:ext cx="74336" cy="32431"/>
              </a:xfrm>
              <a:custGeom>
                <a:avLst/>
                <a:gdLst/>
                <a:ahLst/>
                <a:cxnLst/>
                <a:rect l="l" t="t" r="r" b="b"/>
                <a:pathLst>
                  <a:path w="2095" h="914" extrusionOk="0">
                    <a:moveTo>
                      <a:pt x="446" y="1"/>
                    </a:moveTo>
                    <a:cubicBezTo>
                      <a:pt x="206" y="1"/>
                      <a:pt x="1" y="206"/>
                      <a:pt x="1" y="439"/>
                    </a:cubicBezTo>
                    <a:cubicBezTo>
                      <a:pt x="1" y="708"/>
                      <a:pt x="206" y="913"/>
                      <a:pt x="446" y="913"/>
                    </a:cubicBezTo>
                    <a:lnTo>
                      <a:pt x="1649" y="913"/>
                    </a:lnTo>
                    <a:cubicBezTo>
                      <a:pt x="1890" y="913"/>
                      <a:pt x="2095" y="708"/>
                      <a:pt x="2095" y="439"/>
                    </a:cubicBezTo>
                    <a:cubicBezTo>
                      <a:pt x="2095" y="206"/>
                      <a:pt x="1890" y="1"/>
                      <a:pt x="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3988337" y="2575754"/>
                <a:ext cx="177980" cy="32431"/>
              </a:xfrm>
              <a:custGeom>
                <a:avLst/>
                <a:gdLst/>
                <a:ahLst/>
                <a:cxnLst/>
                <a:rect l="l" t="t" r="r" b="b"/>
                <a:pathLst>
                  <a:path w="5016" h="914" extrusionOk="0">
                    <a:moveTo>
                      <a:pt x="474" y="1"/>
                    </a:moveTo>
                    <a:cubicBezTo>
                      <a:pt x="212" y="1"/>
                      <a:pt x="0" y="206"/>
                      <a:pt x="0" y="439"/>
                    </a:cubicBezTo>
                    <a:cubicBezTo>
                      <a:pt x="0" y="708"/>
                      <a:pt x="212" y="913"/>
                      <a:pt x="474" y="913"/>
                    </a:cubicBezTo>
                    <a:lnTo>
                      <a:pt x="4570" y="913"/>
                    </a:lnTo>
                    <a:cubicBezTo>
                      <a:pt x="4811" y="913"/>
                      <a:pt x="5016" y="708"/>
                      <a:pt x="5016" y="439"/>
                    </a:cubicBezTo>
                    <a:cubicBezTo>
                      <a:pt x="5016" y="206"/>
                      <a:pt x="4811" y="1"/>
                      <a:pt x="4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0"/>
              <p:cNvSpPr/>
              <p:nvPr/>
            </p:nvSpPr>
            <p:spPr>
              <a:xfrm>
                <a:off x="4299084" y="2575754"/>
                <a:ext cx="213392" cy="32431"/>
              </a:xfrm>
              <a:custGeom>
                <a:avLst/>
                <a:gdLst/>
                <a:ahLst/>
                <a:cxnLst/>
                <a:rect l="l" t="t" r="r" b="b"/>
                <a:pathLst>
                  <a:path w="6014" h="914" extrusionOk="0">
                    <a:moveTo>
                      <a:pt x="474" y="1"/>
                    </a:moveTo>
                    <a:cubicBezTo>
                      <a:pt x="205" y="1"/>
                      <a:pt x="0" y="206"/>
                      <a:pt x="0" y="439"/>
                    </a:cubicBezTo>
                    <a:cubicBezTo>
                      <a:pt x="0" y="708"/>
                      <a:pt x="205" y="913"/>
                      <a:pt x="474" y="913"/>
                    </a:cubicBezTo>
                    <a:lnTo>
                      <a:pt x="5568" y="913"/>
                    </a:lnTo>
                    <a:cubicBezTo>
                      <a:pt x="5808" y="913"/>
                      <a:pt x="6013" y="708"/>
                      <a:pt x="6013" y="439"/>
                    </a:cubicBezTo>
                    <a:cubicBezTo>
                      <a:pt x="6013" y="206"/>
                      <a:pt x="5808" y="1"/>
                      <a:pt x="5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0"/>
              <p:cNvSpPr/>
              <p:nvPr/>
            </p:nvSpPr>
            <p:spPr>
              <a:xfrm>
                <a:off x="4112806" y="2723109"/>
                <a:ext cx="109996" cy="32431"/>
              </a:xfrm>
              <a:custGeom>
                <a:avLst/>
                <a:gdLst/>
                <a:ahLst/>
                <a:cxnLst/>
                <a:rect l="l" t="t" r="r" b="b"/>
                <a:pathLst>
                  <a:path w="3100" h="914" extrusionOk="0">
                    <a:moveTo>
                      <a:pt x="475" y="0"/>
                    </a:moveTo>
                    <a:cubicBezTo>
                      <a:pt x="206" y="0"/>
                      <a:pt x="1" y="206"/>
                      <a:pt x="1" y="446"/>
                    </a:cubicBezTo>
                    <a:cubicBezTo>
                      <a:pt x="1" y="708"/>
                      <a:pt x="206" y="913"/>
                      <a:pt x="475" y="913"/>
                    </a:cubicBezTo>
                    <a:lnTo>
                      <a:pt x="2654" y="913"/>
                    </a:lnTo>
                    <a:cubicBezTo>
                      <a:pt x="2894" y="913"/>
                      <a:pt x="3100" y="708"/>
                      <a:pt x="3100" y="446"/>
                    </a:cubicBezTo>
                    <a:cubicBezTo>
                      <a:pt x="3100" y="206"/>
                      <a:pt x="2894" y="0"/>
                      <a:pt x="2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269705" y="2723109"/>
                <a:ext cx="111983" cy="32431"/>
              </a:xfrm>
              <a:custGeom>
                <a:avLst/>
                <a:gdLst/>
                <a:ahLst/>
                <a:cxnLst/>
                <a:rect l="l" t="t" r="r" b="b"/>
                <a:pathLst>
                  <a:path w="3156" h="914" extrusionOk="0">
                    <a:moveTo>
                      <a:pt x="446" y="0"/>
                    </a:moveTo>
                    <a:cubicBezTo>
                      <a:pt x="206" y="0"/>
                      <a:pt x="0" y="206"/>
                      <a:pt x="0" y="446"/>
                    </a:cubicBezTo>
                    <a:cubicBezTo>
                      <a:pt x="0" y="708"/>
                      <a:pt x="206" y="913"/>
                      <a:pt x="446" y="913"/>
                    </a:cubicBezTo>
                    <a:lnTo>
                      <a:pt x="2717" y="913"/>
                    </a:lnTo>
                    <a:cubicBezTo>
                      <a:pt x="2950" y="913"/>
                      <a:pt x="3156" y="708"/>
                      <a:pt x="3156" y="446"/>
                    </a:cubicBezTo>
                    <a:cubicBezTo>
                      <a:pt x="3156" y="206"/>
                      <a:pt x="2950" y="0"/>
                      <a:pt x="27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428840" y="2723109"/>
                <a:ext cx="89913" cy="32431"/>
              </a:xfrm>
              <a:custGeom>
                <a:avLst/>
                <a:gdLst/>
                <a:ahLst/>
                <a:cxnLst/>
                <a:rect l="l" t="t" r="r" b="b"/>
                <a:pathLst>
                  <a:path w="2534" h="914" extrusionOk="0">
                    <a:moveTo>
                      <a:pt x="439" y="0"/>
                    </a:moveTo>
                    <a:cubicBezTo>
                      <a:pt x="177" y="0"/>
                      <a:pt x="1" y="206"/>
                      <a:pt x="1" y="446"/>
                    </a:cubicBezTo>
                    <a:cubicBezTo>
                      <a:pt x="1" y="708"/>
                      <a:pt x="177" y="913"/>
                      <a:pt x="439" y="913"/>
                    </a:cubicBezTo>
                    <a:lnTo>
                      <a:pt x="2088" y="913"/>
                    </a:lnTo>
                    <a:cubicBezTo>
                      <a:pt x="2328" y="913"/>
                      <a:pt x="2533" y="708"/>
                      <a:pt x="2533" y="446"/>
                    </a:cubicBezTo>
                    <a:cubicBezTo>
                      <a:pt x="2533" y="206"/>
                      <a:pt x="2328" y="0"/>
                      <a:pt x="2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187140" y="2802694"/>
                <a:ext cx="122521" cy="32396"/>
              </a:xfrm>
              <a:custGeom>
                <a:avLst/>
                <a:gdLst/>
                <a:ahLst/>
                <a:cxnLst/>
                <a:rect l="l" t="t" r="r" b="b"/>
                <a:pathLst>
                  <a:path w="3453" h="913" extrusionOk="0">
                    <a:moveTo>
                      <a:pt x="446" y="0"/>
                    </a:moveTo>
                    <a:cubicBezTo>
                      <a:pt x="205" y="0"/>
                      <a:pt x="0" y="205"/>
                      <a:pt x="0" y="439"/>
                    </a:cubicBezTo>
                    <a:cubicBezTo>
                      <a:pt x="0" y="707"/>
                      <a:pt x="205" y="913"/>
                      <a:pt x="446" y="913"/>
                    </a:cubicBezTo>
                    <a:lnTo>
                      <a:pt x="2978" y="913"/>
                    </a:lnTo>
                    <a:cubicBezTo>
                      <a:pt x="3240" y="913"/>
                      <a:pt x="3452" y="707"/>
                      <a:pt x="3452" y="439"/>
                    </a:cubicBezTo>
                    <a:cubicBezTo>
                      <a:pt x="3452" y="205"/>
                      <a:pt x="3240" y="0"/>
                      <a:pt x="29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p:nvPr/>
            </p:nvSpPr>
            <p:spPr>
              <a:xfrm>
                <a:off x="3939372" y="2802694"/>
                <a:ext cx="61527" cy="32396"/>
              </a:xfrm>
              <a:custGeom>
                <a:avLst/>
                <a:gdLst/>
                <a:ahLst/>
                <a:cxnLst/>
                <a:rect l="l" t="t" r="r" b="b"/>
                <a:pathLst>
                  <a:path w="1734" h="913" extrusionOk="0">
                    <a:moveTo>
                      <a:pt x="439" y="0"/>
                    </a:moveTo>
                    <a:cubicBezTo>
                      <a:pt x="206" y="0"/>
                      <a:pt x="1" y="205"/>
                      <a:pt x="1" y="439"/>
                    </a:cubicBezTo>
                    <a:cubicBezTo>
                      <a:pt x="1" y="707"/>
                      <a:pt x="206" y="913"/>
                      <a:pt x="439" y="913"/>
                    </a:cubicBezTo>
                    <a:lnTo>
                      <a:pt x="1295" y="913"/>
                    </a:lnTo>
                    <a:cubicBezTo>
                      <a:pt x="1529" y="913"/>
                      <a:pt x="1734" y="707"/>
                      <a:pt x="1734" y="439"/>
                    </a:cubicBezTo>
                    <a:cubicBezTo>
                      <a:pt x="1734" y="205"/>
                      <a:pt x="1529" y="0"/>
                      <a:pt x="1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0"/>
              <p:cNvSpPr/>
              <p:nvPr/>
            </p:nvSpPr>
            <p:spPr>
              <a:xfrm>
                <a:off x="4031234" y="2802694"/>
                <a:ext cx="99457" cy="32396"/>
              </a:xfrm>
              <a:custGeom>
                <a:avLst/>
                <a:gdLst/>
                <a:ahLst/>
                <a:cxnLst/>
                <a:rect l="l" t="t" r="r" b="b"/>
                <a:pathLst>
                  <a:path w="2803" h="913" extrusionOk="0">
                    <a:moveTo>
                      <a:pt x="447" y="0"/>
                    </a:moveTo>
                    <a:cubicBezTo>
                      <a:pt x="206" y="0"/>
                      <a:pt x="1" y="205"/>
                      <a:pt x="1" y="439"/>
                    </a:cubicBezTo>
                    <a:cubicBezTo>
                      <a:pt x="1" y="707"/>
                      <a:pt x="206" y="913"/>
                      <a:pt x="447" y="913"/>
                    </a:cubicBezTo>
                    <a:lnTo>
                      <a:pt x="2328" y="913"/>
                    </a:lnTo>
                    <a:cubicBezTo>
                      <a:pt x="2597" y="913"/>
                      <a:pt x="2802" y="707"/>
                      <a:pt x="2802" y="439"/>
                    </a:cubicBezTo>
                    <a:cubicBezTo>
                      <a:pt x="2802" y="205"/>
                      <a:pt x="2597" y="0"/>
                      <a:pt x="23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p:nvPr/>
            </p:nvSpPr>
            <p:spPr>
              <a:xfrm>
                <a:off x="4369089" y="2802694"/>
                <a:ext cx="149665" cy="32396"/>
              </a:xfrm>
              <a:custGeom>
                <a:avLst/>
                <a:gdLst/>
                <a:ahLst/>
                <a:cxnLst/>
                <a:rect l="l" t="t" r="r" b="b"/>
                <a:pathLst>
                  <a:path w="4218" h="913" extrusionOk="0">
                    <a:moveTo>
                      <a:pt x="447" y="0"/>
                    </a:moveTo>
                    <a:cubicBezTo>
                      <a:pt x="206" y="0"/>
                      <a:pt x="1" y="205"/>
                      <a:pt x="1" y="439"/>
                    </a:cubicBezTo>
                    <a:cubicBezTo>
                      <a:pt x="1" y="707"/>
                      <a:pt x="206" y="913"/>
                      <a:pt x="447" y="913"/>
                    </a:cubicBezTo>
                    <a:lnTo>
                      <a:pt x="3772" y="913"/>
                    </a:lnTo>
                    <a:cubicBezTo>
                      <a:pt x="4040" y="913"/>
                      <a:pt x="4217" y="707"/>
                      <a:pt x="4217" y="439"/>
                    </a:cubicBezTo>
                    <a:cubicBezTo>
                      <a:pt x="4217" y="205"/>
                      <a:pt x="4040" y="0"/>
                      <a:pt x="3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40"/>
            <p:cNvGrpSpPr/>
            <p:nvPr/>
          </p:nvGrpSpPr>
          <p:grpSpPr>
            <a:xfrm>
              <a:off x="1158100" y="913806"/>
              <a:ext cx="1910430" cy="3689957"/>
              <a:chOff x="3445647" y="3610431"/>
              <a:chExt cx="598187" cy="1155422"/>
            </a:xfrm>
          </p:grpSpPr>
          <p:sp>
            <p:nvSpPr>
              <p:cNvPr id="816" name="Google Shape;816;p40"/>
              <p:cNvSpPr/>
              <p:nvPr/>
            </p:nvSpPr>
            <p:spPr>
              <a:xfrm>
                <a:off x="3891188" y="4339258"/>
                <a:ext cx="69049" cy="149630"/>
              </a:xfrm>
              <a:custGeom>
                <a:avLst/>
                <a:gdLst/>
                <a:ahLst/>
                <a:cxnLst/>
                <a:rect l="l" t="t" r="r" b="b"/>
                <a:pathLst>
                  <a:path w="1946" h="4217" extrusionOk="0">
                    <a:moveTo>
                      <a:pt x="822" y="0"/>
                    </a:moveTo>
                    <a:cubicBezTo>
                      <a:pt x="730" y="0"/>
                      <a:pt x="639" y="17"/>
                      <a:pt x="559" y="53"/>
                    </a:cubicBezTo>
                    <a:cubicBezTo>
                      <a:pt x="262" y="201"/>
                      <a:pt x="57" y="463"/>
                      <a:pt x="29" y="789"/>
                    </a:cubicBezTo>
                    <a:cubicBezTo>
                      <a:pt x="0" y="965"/>
                      <a:pt x="29" y="1142"/>
                      <a:pt x="57" y="1319"/>
                    </a:cubicBezTo>
                    <a:cubicBezTo>
                      <a:pt x="177" y="1970"/>
                      <a:pt x="297" y="2649"/>
                      <a:pt x="411" y="3293"/>
                    </a:cubicBezTo>
                    <a:cubicBezTo>
                      <a:pt x="498" y="3691"/>
                      <a:pt x="528" y="4217"/>
                      <a:pt x="1014" y="4217"/>
                    </a:cubicBezTo>
                    <a:cubicBezTo>
                      <a:pt x="1038" y="4217"/>
                      <a:pt x="1063" y="4215"/>
                      <a:pt x="1090" y="4213"/>
                    </a:cubicBezTo>
                    <a:cubicBezTo>
                      <a:pt x="1267" y="4213"/>
                      <a:pt x="1444" y="4149"/>
                      <a:pt x="1592" y="4036"/>
                    </a:cubicBezTo>
                    <a:cubicBezTo>
                      <a:pt x="1946" y="3710"/>
                      <a:pt x="1826" y="3059"/>
                      <a:pt x="1797" y="2649"/>
                    </a:cubicBezTo>
                    <a:cubicBezTo>
                      <a:pt x="1797" y="2055"/>
                      <a:pt x="1741" y="1496"/>
                      <a:pt x="1649" y="937"/>
                    </a:cubicBezTo>
                    <a:cubicBezTo>
                      <a:pt x="1620" y="704"/>
                      <a:pt x="1564" y="463"/>
                      <a:pt x="1415" y="258"/>
                    </a:cubicBezTo>
                    <a:cubicBezTo>
                      <a:pt x="1271" y="94"/>
                      <a:pt x="1040" y="0"/>
                      <a:pt x="822"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3905736" y="4458334"/>
                <a:ext cx="138098" cy="51237"/>
              </a:xfrm>
              <a:custGeom>
                <a:avLst/>
                <a:gdLst/>
                <a:ahLst/>
                <a:cxnLst/>
                <a:rect l="l" t="t" r="r" b="b"/>
                <a:pathLst>
                  <a:path w="3892" h="1444" extrusionOk="0">
                    <a:moveTo>
                      <a:pt x="1416" y="1"/>
                    </a:moveTo>
                    <a:cubicBezTo>
                      <a:pt x="1359" y="1"/>
                      <a:pt x="1267" y="1"/>
                      <a:pt x="1210" y="29"/>
                    </a:cubicBezTo>
                    <a:cubicBezTo>
                      <a:pt x="800" y="85"/>
                      <a:pt x="418" y="149"/>
                      <a:pt x="1" y="234"/>
                    </a:cubicBezTo>
                    <a:cubicBezTo>
                      <a:pt x="64" y="468"/>
                      <a:pt x="93" y="708"/>
                      <a:pt x="64" y="970"/>
                    </a:cubicBezTo>
                    <a:lnTo>
                      <a:pt x="64" y="1295"/>
                    </a:lnTo>
                    <a:cubicBezTo>
                      <a:pt x="93" y="1387"/>
                      <a:pt x="149" y="1444"/>
                      <a:pt x="241" y="1444"/>
                    </a:cubicBezTo>
                    <a:lnTo>
                      <a:pt x="3276" y="1444"/>
                    </a:lnTo>
                    <a:cubicBezTo>
                      <a:pt x="3389" y="1444"/>
                      <a:pt x="3510" y="1415"/>
                      <a:pt x="3658" y="1415"/>
                    </a:cubicBezTo>
                    <a:cubicBezTo>
                      <a:pt x="3743" y="1415"/>
                      <a:pt x="3863" y="1352"/>
                      <a:pt x="3863" y="1239"/>
                    </a:cubicBezTo>
                    <a:cubicBezTo>
                      <a:pt x="3892" y="736"/>
                      <a:pt x="2010" y="383"/>
                      <a:pt x="1684" y="149"/>
                    </a:cubicBezTo>
                    <a:cubicBezTo>
                      <a:pt x="1592" y="85"/>
                      <a:pt x="1507" y="29"/>
                      <a:pt x="1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3531476" y="4605511"/>
                <a:ext cx="69084" cy="128979"/>
              </a:xfrm>
              <a:custGeom>
                <a:avLst/>
                <a:gdLst/>
                <a:ahLst/>
                <a:cxnLst/>
                <a:rect l="l" t="t" r="r" b="b"/>
                <a:pathLst>
                  <a:path w="1947" h="3635" extrusionOk="0">
                    <a:moveTo>
                      <a:pt x="993" y="0"/>
                    </a:moveTo>
                    <a:cubicBezTo>
                      <a:pt x="754" y="0"/>
                      <a:pt x="514" y="90"/>
                      <a:pt x="383" y="246"/>
                    </a:cubicBezTo>
                    <a:cubicBezTo>
                      <a:pt x="291" y="359"/>
                      <a:pt x="263" y="508"/>
                      <a:pt x="234" y="628"/>
                    </a:cubicBezTo>
                    <a:cubicBezTo>
                      <a:pt x="1" y="1597"/>
                      <a:pt x="234" y="2630"/>
                      <a:pt x="319" y="3634"/>
                    </a:cubicBezTo>
                    <a:cubicBezTo>
                      <a:pt x="708" y="3571"/>
                      <a:pt x="1090" y="3514"/>
                      <a:pt x="1472" y="3429"/>
                    </a:cubicBezTo>
                    <a:cubicBezTo>
                      <a:pt x="1501" y="3429"/>
                      <a:pt x="1557" y="3429"/>
                      <a:pt x="1593" y="3366"/>
                    </a:cubicBezTo>
                    <a:cubicBezTo>
                      <a:pt x="1621" y="3366"/>
                      <a:pt x="1621" y="3309"/>
                      <a:pt x="1621" y="3281"/>
                    </a:cubicBezTo>
                    <a:cubicBezTo>
                      <a:pt x="1677" y="2630"/>
                      <a:pt x="1734" y="2014"/>
                      <a:pt x="1798" y="1364"/>
                    </a:cubicBezTo>
                    <a:cubicBezTo>
                      <a:pt x="1826" y="1130"/>
                      <a:pt x="1946" y="656"/>
                      <a:pt x="1854" y="423"/>
                    </a:cubicBezTo>
                    <a:cubicBezTo>
                      <a:pt x="1734" y="210"/>
                      <a:pt x="1295" y="34"/>
                      <a:pt x="1090" y="5"/>
                    </a:cubicBezTo>
                    <a:cubicBezTo>
                      <a:pt x="1058" y="2"/>
                      <a:pt x="1026" y="0"/>
                      <a:pt x="993"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3591972" y="3683204"/>
                <a:ext cx="60782" cy="130930"/>
              </a:xfrm>
              <a:custGeom>
                <a:avLst/>
                <a:gdLst/>
                <a:ahLst/>
                <a:cxnLst/>
                <a:rect l="l" t="t" r="r" b="b"/>
                <a:pathLst>
                  <a:path w="1713" h="3690" extrusionOk="0">
                    <a:moveTo>
                      <a:pt x="206" y="1"/>
                    </a:moveTo>
                    <a:cubicBezTo>
                      <a:pt x="149" y="1"/>
                      <a:pt x="93" y="1"/>
                      <a:pt x="64" y="29"/>
                    </a:cubicBezTo>
                    <a:cubicBezTo>
                      <a:pt x="1" y="65"/>
                      <a:pt x="1" y="178"/>
                      <a:pt x="1" y="270"/>
                    </a:cubicBezTo>
                    <a:cubicBezTo>
                      <a:pt x="1" y="418"/>
                      <a:pt x="29" y="560"/>
                      <a:pt x="64" y="708"/>
                    </a:cubicBezTo>
                    <a:lnTo>
                      <a:pt x="64" y="829"/>
                    </a:lnTo>
                    <a:cubicBezTo>
                      <a:pt x="121" y="1154"/>
                      <a:pt x="64" y="1479"/>
                      <a:pt x="29" y="1798"/>
                    </a:cubicBezTo>
                    <a:cubicBezTo>
                      <a:pt x="29" y="1862"/>
                      <a:pt x="1" y="1946"/>
                      <a:pt x="1" y="1975"/>
                    </a:cubicBezTo>
                    <a:cubicBezTo>
                      <a:pt x="1" y="2152"/>
                      <a:pt x="1" y="2300"/>
                      <a:pt x="64" y="2477"/>
                    </a:cubicBezTo>
                    <a:cubicBezTo>
                      <a:pt x="121" y="2859"/>
                      <a:pt x="475" y="3630"/>
                      <a:pt x="949" y="3687"/>
                    </a:cubicBezTo>
                    <a:cubicBezTo>
                      <a:pt x="957" y="3689"/>
                      <a:pt x="965" y="3690"/>
                      <a:pt x="973" y="3690"/>
                    </a:cubicBezTo>
                    <a:cubicBezTo>
                      <a:pt x="1079" y="3690"/>
                      <a:pt x="1188" y="3532"/>
                      <a:pt x="1267" y="3453"/>
                    </a:cubicBezTo>
                    <a:cubicBezTo>
                      <a:pt x="1479" y="3184"/>
                      <a:pt x="1656" y="2859"/>
                      <a:pt x="1713" y="2505"/>
                    </a:cubicBezTo>
                    <a:cubicBezTo>
                      <a:pt x="1713" y="2328"/>
                      <a:pt x="1713" y="2152"/>
                      <a:pt x="1684" y="2010"/>
                    </a:cubicBezTo>
                    <a:cubicBezTo>
                      <a:pt x="1656" y="1741"/>
                      <a:pt x="1656" y="1508"/>
                      <a:pt x="1621" y="1267"/>
                    </a:cubicBezTo>
                    <a:cubicBezTo>
                      <a:pt x="1621" y="1154"/>
                      <a:pt x="1592" y="1034"/>
                      <a:pt x="1592" y="914"/>
                    </a:cubicBezTo>
                    <a:cubicBezTo>
                      <a:pt x="1536" y="708"/>
                      <a:pt x="1444" y="503"/>
                      <a:pt x="1302" y="355"/>
                    </a:cubicBezTo>
                    <a:cubicBezTo>
                      <a:pt x="1034" y="29"/>
                      <a:pt x="595" y="1"/>
                      <a:pt x="206"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3591972" y="3690939"/>
                <a:ext cx="53508" cy="43537"/>
              </a:xfrm>
              <a:custGeom>
                <a:avLst/>
                <a:gdLst/>
                <a:ahLst/>
                <a:cxnLst/>
                <a:rect l="l" t="t" r="r" b="b"/>
                <a:pathLst>
                  <a:path w="1508" h="1227" extrusionOk="0">
                    <a:moveTo>
                      <a:pt x="681" y="1"/>
                    </a:moveTo>
                    <a:cubicBezTo>
                      <a:pt x="528" y="1"/>
                      <a:pt x="382" y="53"/>
                      <a:pt x="270" y="165"/>
                    </a:cubicBezTo>
                    <a:cubicBezTo>
                      <a:pt x="241" y="200"/>
                      <a:pt x="206" y="229"/>
                      <a:pt x="178" y="257"/>
                    </a:cubicBezTo>
                    <a:cubicBezTo>
                      <a:pt x="149" y="285"/>
                      <a:pt x="93" y="285"/>
                      <a:pt x="64" y="314"/>
                    </a:cubicBezTo>
                    <a:cubicBezTo>
                      <a:pt x="1" y="342"/>
                      <a:pt x="29" y="405"/>
                      <a:pt x="29" y="434"/>
                    </a:cubicBezTo>
                    <a:cubicBezTo>
                      <a:pt x="64" y="554"/>
                      <a:pt x="64" y="696"/>
                      <a:pt x="93" y="816"/>
                    </a:cubicBezTo>
                    <a:cubicBezTo>
                      <a:pt x="93" y="936"/>
                      <a:pt x="64" y="1085"/>
                      <a:pt x="64" y="1226"/>
                    </a:cubicBezTo>
                    <a:cubicBezTo>
                      <a:pt x="64" y="1226"/>
                      <a:pt x="736" y="1113"/>
                      <a:pt x="1005" y="1021"/>
                    </a:cubicBezTo>
                    <a:cubicBezTo>
                      <a:pt x="1154" y="993"/>
                      <a:pt x="1331" y="936"/>
                      <a:pt x="1508" y="872"/>
                    </a:cubicBezTo>
                    <a:lnTo>
                      <a:pt x="1508" y="788"/>
                    </a:lnTo>
                    <a:cubicBezTo>
                      <a:pt x="1508" y="696"/>
                      <a:pt x="1444" y="611"/>
                      <a:pt x="1416" y="519"/>
                    </a:cubicBezTo>
                    <a:cubicBezTo>
                      <a:pt x="1359" y="434"/>
                      <a:pt x="1331" y="377"/>
                      <a:pt x="1267" y="285"/>
                    </a:cubicBezTo>
                    <a:cubicBezTo>
                      <a:pt x="1182" y="200"/>
                      <a:pt x="1062" y="108"/>
                      <a:pt x="949" y="52"/>
                    </a:cubicBezTo>
                    <a:cubicBezTo>
                      <a:pt x="861" y="18"/>
                      <a:pt x="769" y="1"/>
                      <a:pt x="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3646437" y="3627817"/>
                <a:ext cx="21893" cy="47156"/>
              </a:xfrm>
              <a:custGeom>
                <a:avLst/>
                <a:gdLst/>
                <a:ahLst/>
                <a:cxnLst/>
                <a:rect l="l" t="t" r="r" b="b"/>
                <a:pathLst>
                  <a:path w="617" h="1329" extrusionOk="0">
                    <a:moveTo>
                      <a:pt x="213" y="0"/>
                    </a:moveTo>
                    <a:cubicBezTo>
                      <a:pt x="180" y="0"/>
                      <a:pt x="149" y="10"/>
                      <a:pt x="121" y="34"/>
                    </a:cubicBezTo>
                    <a:cubicBezTo>
                      <a:pt x="1" y="119"/>
                      <a:pt x="178" y="472"/>
                      <a:pt x="234" y="593"/>
                    </a:cubicBezTo>
                    <a:cubicBezTo>
                      <a:pt x="326" y="770"/>
                      <a:pt x="298" y="946"/>
                      <a:pt x="326" y="1123"/>
                    </a:cubicBezTo>
                    <a:cubicBezTo>
                      <a:pt x="326" y="1180"/>
                      <a:pt x="326" y="1237"/>
                      <a:pt x="355" y="1272"/>
                    </a:cubicBezTo>
                    <a:cubicBezTo>
                      <a:pt x="383" y="1300"/>
                      <a:pt x="439" y="1328"/>
                      <a:pt x="503" y="1328"/>
                    </a:cubicBezTo>
                    <a:cubicBezTo>
                      <a:pt x="560" y="1300"/>
                      <a:pt x="560" y="1237"/>
                      <a:pt x="588" y="1180"/>
                    </a:cubicBezTo>
                    <a:lnTo>
                      <a:pt x="588" y="918"/>
                    </a:lnTo>
                    <a:cubicBezTo>
                      <a:pt x="616" y="706"/>
                      <a:pt x="616" y="472"/>
                      <a:pt x="560" y="267"/>
                    </a:cubicBezTo>
                    <a:cubicBezTo>
                      <a:pt x="514" y="171"/>
                      <a:pt x="34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3656975" y="3663724"/>
                <a:ext cx="19870" cy="27180"/>
              </a:xfrm>
              <a:custGeom>
                <a:avLst/>
                <a:gdLst/>
                <a:ahLst/>
                <a:cxnLst/>
                <a:rect l="l" t="t" r="r" b="b"/>
                <a:pathLst>
                  <a:path w="560" h="766" extrusionOk="0">
                    <a:moveTo>
                      <a:pt x="214" y="0"/>
                    </a:moveTo>
                    <a:cubicBezTo>
                      <a:pt x="122" y="0"/>
                      <a:pt x="37" y="58"/>
                      <a:pt x="1" y="196"/>
                    </a:cubicBezTo>
                    <a:lnTo>
                      <a:pt x="142" y="755"/>
                    </a:lnTo>
                    <a:cubicBezTo>
                      <a:pt x="167" y="762"/>
                      <a:pt x="189" y="765"/>
                      <a:pt x="211" y="765"/>
                    </a:cubicBezTo>
                    <a:cubicBezTo>
                      <a:pt x="299" y="765"/>
                      <a:pt x="372" y="715"/>
                      <a:pt x="440" y="670"/>
                    </a:cubicBezTo>
                    <a:cubicBezTo>
                      <a:pt x="532" y="550"/>
                      <a:pt x="560" y="401"/>
                      <a:pt x="532" y="260"/>
                    </a:cubicBezTo>
                    <a:cubicBezTo>
                      <a:pt x="479" y="105"/>
                      <a:pt x="339" y="0"/>
                      <a:pt x="214"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3581683" y="3629165"/>
                <a:ext cx="84626" cy="101409"/>
              </a:xfrm>
              <a:custGeom>
                <a:avLst/>
                <a:gdLst/>
                <a:ahLst/>
                <a:cxnLst/>
                <a:rect l="l" t="t" r="r" b="b"/>
                <a:pathLst>
                  <a:path w="2385" h="2858" extrusionOk="0">
                    <a:moveTo>
                      <a:pt x="1958" y="1"/>
                    </a:moveTo>
                    <a:cubicBezTo>
                      <a:pt x="1709" y="1"/>
                      <a:pt x="1264" y="290"/>
                      <a:pt x="1062" y="314"/>
                    </a:cubicBezTo>
                    <a:cubicBezTo>
                      <a:pt x="850" y="378"/>
                      <a:pt x="496" y="434"/>
                      <a:pt x="319" y="583"/>
                    </a:cubicBezTo>
                    <a:cubicBezTo>
                      <a:pt x="1" y="937"/>
                      <a:pt x="57" y="1552"/>
                      <a:pt x="262" y="1998"/>
                    </a:cubicBezTo>
                    <a:cubicBezTo>
                      <a:pt x="291" y="2055"/>
                      <a:pt x="383" y="2260"/>
                      <a:pt x="411" y="2323"/>
                    </a:cubicBezTo>
                    <a:cubicBezTo>
                      <a:pt x="682" y="2729"/>
                      <a:pt x="1105" y="2858"/>
                      <a:pt x="1435" y="2858"/>
                    </a:cubicBezTo>
                    <a:cubicBezTo>
                      <a:pt x="1537" y="2858"/>
                      <a:pt x="1629" y="2846"/>
                      <a:pt x="1706" y="2826"/>
                    </a:cubicBezTo>
                    <a:cubicBezTo>
                      <a:pt x="2088" y="2734"/>
                      <a:pt x="2300" y="2408"/>
                      <a:pt x="2356" y="1970"/>
                    </a:cubicBezTo>
                    <a:cubicBezTo>
                      <a:pt x="2356" y="1906"/>
                      <a:pt x="2385" y="1644"/>
                      <a:pt x="2385" y="1552"/>
                    </a:cubicBezTo>
                    <a:cubicBezTo>
                      <a:pt x="2385" y="1057"/>
                      <a:pt x="2264" y="137"/>
                      <a:pt x="2059" y="24"/>
                    </a:cubicBezTo>
                    <a:cubicBezTo>
                      <a:pt x="2032" y="8"/>
                      <a:pt x="1997" y="1"/>
                      <a:pt x="1958"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3573167" y="3610431"/>
                <a:ext cx="94171" cy="76855"/>
              </a:xfrm>
              <a:custGeom>
                <a:avLst/>
                <a:gdLst/>
                <a:ahLst/>
                <a:cxnLst/>
                <a:rect l="l" t="t" r="r" b="b"/>
                <a:pathLst>
                  <a:path w="2654" h="2166" extrusionOk="0">
                    <a:moveTo>
                      <a:pt x="1228" y="0"/>
                    </a:moveTo>
                    <a:cubicBezTo>
                      <a:pt x="1132" y="0"/>
                      <a:pt x="1037" y="7"/>
                      <a:pt x="948" y="22"/>
                    </a:cubicBezTo>
                    <a:cubicBezTo>
                      <a:pt x="708" y="78"/>
                      <a:pt x="474" y="198"/>
                      <a:pt x="297" y="404"/>
                    </a:cubicBezTo>
                    <a:cubicBezTo>
                      <a:pt x="92" y="665"/>
                      <a:pt x="0" y="1054"/>
                      <a:pt x="92" y="1408"/>
                    </a:cubicBezTo>
                    <a:cubicBezTo>
                      <a:pt x="120" y="1642"/>
                      <a:pt x="205" y="2024"/>
                      <a:pt x="474" y="2144"/>
                    </a:cubicBezTo>
                    <a:cubicBezTo>
                      <a:pt x="511" y="2158"/>
                      <a:pt x="546" y="2165"/>
                      <a:pt x="578" y="2165"/>
                    </a:cubicBezTo>
                    <a:cubicBezTo>
                      <a:pt x="674" y="2165"/>
                      <a:pt x="745" y="2100"/>
                      <a:pt x="771" y="1967"/>
                    </a:cubicBezTo>
                    <a:cubicBezTo>
                      <a:pt x="800" y="1790"/>
                      <a:pt x="771" y="1585"/>
                      <a:pt x="771" y="1373"/>
                    </a:cubicBezTo>
                    <a:cubicBezTo>
                      <a:pt x="771" y="1345"/>
                      <a:pt x="771" y="1345"/>
                      <a:pt x="800" y="1316"/>
                    </a:cubicBezTo>
                    <a:cubicBezTo>
                      <a:pt x="828" y="1288"/>
                      <a:pt x="856" y="1288"/>
                      <a:pt x="884" y="1288"/>
                    </a:cubicBezTo>
                    <a:cubicBezTo>
                      <a:pt x="1330" y="1231"/>
                      <a:pt x="1684" y="1019"/>
                      <a:pt x="2038" y="757"/>
                    </a:cubicBezTo>
                    <a:cubicBezTo>
                      <a:pt x="2122" y="842"/>
                      <a:pt x="2214" y="906"/>
                      <a:pt x="2328" y="934"/>
                    </a:cubicBezTo>
                    <a:cubicBezTo>
                      <a:pt x="2391" y="934"/>
                      <a:pt x="2476" y="934"/>
                      <a:pt x="2540" y="906"/>
                    </a:cubicBezTo>
                    <a:cubicBezTo>
                      <a:pt x="2625" y="878"/>
                      <a:pt x="2653" y="814"/>
                      <a:pt x="2625" y="729"/>
                    </a:cubicBezTo>
                    <a:cubicBezTo>
                      <a:pt x="2625" y="665"/>
                      <a:pt x="2596" y="609"/>
                      <a:pt x="2540" y="552"/>
                    </a:cubicBezTo>
                    <a:cubicBezTo>
                      <a:pt x="2448" y="404"/>
                      <a:pt x="2328" y="312"/>
                      <a:pt x="2214" y="227"/>
                    </a:cubicBezTo>
                    <a:cubicBezTo>
                      <a:pt x="2009" y="106"/>
                      <a:pt x="1769" y="50"/>
                      <a:pt x="1507" y="22"/>
                    </a:cubicBezTo>
                    <a:cubicBezTo>
                      <a:pt x="1419" y="7"/>
                      <a:pt x="1323" y="0"/>
                      <a:pt x="1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3574125" y="3667876"/>
                <a:ext cx="29450" cy="30586"/>
              </a:xfrm>
              <a:custGeom>
                <a:avLst/>
                <a:gdLst/>
                <a:ahLst/>
                <a:cxnLst/>
                <a:rect l="l" t="t" r="r" b="b"/>
                <a:pathLst>
                  <a:path w="830" h="862" extrusionOk="0">
                    <a:moveTo>
                      <a:pt x="435" y="1"/>
                    </a:moveTo>
                    <a:cubicBezTo>
                      <a:pt x="73" y="1"/>
                      <a:pt x="0" y="551"/>
                      <a:pt x="242" y="787"/>
                    </a:cubicBezTo>
                    <a:cubicBezTo>
                      <a:pt x="290" y="837"/>
                      <a:pt x="349" y="862"/>
                      <a:pt x="410" y="862"/>
                    </a:cubicBezTo>
                    <a:cubicBezTo>
                      <a:pt x="494" y="862"/>
                      <a:pt x="583" y="816"/>
                      <a:pt x="652" y="730"/>
                    </a:cubicBezTo>
                    <a:lnTo>
                      <a:pt x="829" y="284"/>
                    </a:lnTo>
                    <a:cubicBezTo>
                      <a:pt x="744" y="171"/>
                      <a:pt x="681" y="51"/>
                      <a:pt x="567" y="23"/>
                    </a:cubicBezTo>
                    <a:cubicBezTo>
                      <a:pt x="520" y="8"/>
                      <a:pt x="476" y="1"/>
                      <a:pt x="435"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3507384" y="4019214"/>
                <a:ext cx="479972" cy="645249"/>
              </a:xfrm>
              <a:custGeom>
                <a:avLst/>
                <a:gdLst/>
                <a:ahLst/>
                <a:cxnLst/>
                <a:rect l="l" t="t" r="r" b="b"/>
                <a:pathLst>
                  <a:path w="13527" h="18185" extrusionOk="0">
                    <a:moveTo>
                      <a:pt x="2992" y="0"/>
                    </a:moveTo>
                    <a:cubicBezTo>
                      <a:pt x="2859" y="0"/>
                      <a:pt x="2725" y="8"/>
                      <a:pt x="2590" y="25"/>
                    </a:cubicBezTo>
                    <a:cubicBezTo>
                      <a:pt x="2003" y="81"/>
                      <a:pt x="1147" y="407"/>
                      <a:pt x="885" y="994"/>
                    </a:cubicBezTo>
                    <a:cubicBezTo>
                      <a:pt x="588" y="1673"/>
                      <a:pt x="383" y="2501"/>
                      <a:pt x="262" y="3237"/>
                    </a:cubicBezTo>
                    <a:cubicBezTo>
                      <a:pt x="29" y="4800"/>
                      <a:pt x="57" y="6300"/>
                      <a:pt x="86" y="7891"/>
                    </a:cubicBezTo>
                    <a:cubicBezTo>
                      <a:pt x="149" y="9342"/>
                      <a:pt x="1" y="11167"/>
                      <a:pt x="29" y="12638"/>
                    </a:cubicBezTo>
                    <a:cubicBezTo>
                      <a:pt x="57" y="14612"/>
                      <a:pt x="57" y="16147"/>
                      <a:pt x="206" y="18008"/>
                    </a:cubicBezTo>
                    <a:cubicBezTo>
                      <a:pt x="234" y="18093"/>
                      <a:pt x="765" y="18149"/>
                      <a:pt x="857" y="18149"/>
                    </a:cubicBezTo>
                    <a:cubicBezTo>
                      <a:pt x="1052" y="18164"/>
                      <a:pt x="1248" y="18169"/>
                      <a:pt x="1443" y="18169"/>
                    </a:cubicBezTo>
                    <a:cubicBezTo>
                      <a:pt x="1842" y="18169"/>
                      <a:pt x="2240" y="18149"/>
                      <a:pt x="2634" y="18149"/>
                    </a:cubicBezTo>
                    <a:cubicBezTo>
                      <a:pt x="2888" y="18149"/>
                      <a:pt x="3140" y="18157"/>
                      <a:pt x="3389" y="18185"/>
                    </a:cubicBezTo>
                    <a:cubicBezTo>
                      <a:pt x="3418" y="16324"/>
                      <a:pt x="3474" y="14471"/>
                      <a:pt x="3510" y="12610"/>
                    </a:cubicBezTo>
                    <a:cubicBezTo>
                      <a:pt x="3538" y="11315"/>
                      <a:pt x="3538" y="9985"/>
                      <a:pt x="3715" y="8691"/>
                    </a:cubicBezTo>
                    <a:cubicBezTo>
                      <a:pt x="3828" y="7573"/>
                      <a:pt x="3920" y="6448"/>
                      <a:pt x="4005" y="5359"/>
                    </a:cubicBezTo>
                    <a:cubicBezTo>
                      <a:pt x="4005" y="5154"/>
                      <a:pt x="3976" y="4885"/>
                      <a:pt x="4040" y="4708"/>
                    </a:cubicBezTo>
                    <a:cubicBezTo>
                      <a:pt x="4066" y="4590"/>
                      <a:pt x="4151" y="4556"/>
                      <a:pt x="4259" y="4556"/>
                    </a:cubicBezTo>
                    <a:cubicBezTo>
                      <a:pt x="4391" y="4556"/>
                      <a:pt x="4555" y="4608"/>
                      <a:pt x="4684" y="4623"/>
                    </a:cubicBezTo>
                    <a:cubicBezTo>
                      <a:pt x="5214" y="4743"/>
                      <a:pt x="5717" y="4920"/>
                      <a:pt x="6219" y="5062"/>
                    </a:cubicBezTo>
                    <a:cubicBezTo>
                      <a:pt x="7400" y="5479"/>
                      <a:pt x="8667" y="5805"/>
                      <a:pt x="9905" y="5946"/>
                    </a:cubicBezTo>
                    <a:cubicBezTo>
                      <a:pt x="9876" y="6010"/>
                      <a:pt x="9841" y="6066"/>
                      <a:pt x="9841" y="6123"/>
                    </a:cubicBezTo>
                    <a:lnTo>
                      <a:pt x="9841" y="6215"/>
                    </a:lnTo>
                    <a:cubicBezTo>
                      <a:pt x="9905" y="7043"/>
                      <a:pt x="9933" y="7835"/>
                      <a:pt x="9961" y="8663"/>
                    </a:cubicBezTo>
                    <a:cubicBezTo>
                      <a:pt x="9961" y="8896"/>
                      <a:pt x="10195" y="10757"/>
                      <a:pt x="10195" y="11344"/>
                    </a:cubicBezTo>
                    <a:cubicBezTo>
                      <a:pt x="10195" y="11429"/>
                      <a:pt x="10287" y="11492"/>
                      <a:pt x="10372" y="11492"/>
                    </a:cubicBezTo>
                    <a:cubicBezTo>
                      <a:pt x="10496" y="11454"/>
                      <a:pt x="10647" y="11443"/>
                      <a:pt x="10801" y="11443"/>
                    </a:cubicBezTo>
                    <a:cubicBezTo>
                      <a:pt x="11015" y="11443"/>
                      <a:pt x="11236" y="11464"/>
                      <a:pt x="11405" y="11464"/>
                    </a:cubicBezTo>
                    <a:cubicBezTo>
                      <a:pt x="11935" y="11429"/>
                      <a:pt x="12466" y="11400"/>
                      <a:pt x="12996" y="11344"/>
                    </a:cubicBezTo>
                    <a:cubicBezTo>
                      <a:pt x="13060" y="11344"/>
                      <a:pt x="13117" y="11315"/>
                      <a:pt x="13145" y="11287"/>
                    </a:cubicBezTo>
                    <a:cubicBezTo>
                      <a:pt x="13201" y="11252"/>
                      <a:pt x="13201" y="11195"/>
                      <a:pt x="13201" y="11139"/>
                    </a:cubicBezTo>
                    <a:cubicBezTo>
                      <a:pt x="13527" y="9221"/>
                      <a:pt x="13499" y="7425"/>
                      <a:pt x="13350" y="5451"/>
                    </a:cubicBezTo>
                    <a:cubicBezTo>
                      <a:pt x="13293" y="4651"/>
                      <a:pt x="13378" y="3442"/>
                      <a:pt x="12586" y="3003"/>
                    </a:cubicBezTo>
                    <a:cubicBezTo>
                      <a:pt x="11645" y="2409"/>
                      <a:pt x="10315" y="2267"/>
                      <a:pt x="9226" y="1998"/>
                    </a:cubicBezTo>
                    <a:cubicBezTo>
                      <a:pt x="8370" y="1765"/>
                      <a:pt x="7514" y="1560"/>
                      <a:pt x="6693" y="1234"/>
                    </a:cubicBezTo>
                    <a:cubicBezTo>
                      <a:pt x="6014" y="966"/>
                      <a:pt x="5391" y="640"/>
                      <a:pt x="4712" y="378"/>
                    </a:cubicBezTo>
                    <a:cubicBezTo>
                      <a:pt x="4162" y="159"/>
                      <a:pt x="3589" y="0"/>
                      <a:pt x="29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3470732" y="3752251"/>
                <a:ext cx="313807" cy="326404"/>
              </a:xfrm>
              <a:custGeom>
                <a:avLst/>
                <a:gdLst/>
                <a:ahLst/>
                <a:cxnLst/>
                <a:rect l="l" t="t" r="r" b="b"/>
                <a:pathLst>
                  <a:path w="8844" h="9199" extrusionOk="0">
                    <a:moveTo>
                      <a:pt x="3418" y="0"/>
                    </a:moveTo>
                    <a:cubicBezTo>
                      <a:pt x="3036" y="121"/>
                      <a:pt x="2654" y="92"/>
                      <a:pt x="2243" y="149"/>
                    </a:cubicBezTo>
                    <a:cubicBezTo>
                      <a:pt x="1975" y="177"/>
                      <a:pt x="1741" y="269"/>
                      <a:pt x="1444" y="298"/>
                    </a:cubicBezTo>
                    <a:cubicBezTo>
                      <a:pt x="913" y="418"/>
                      <a:pt x="439" y="800"/>
                      <a:pt x="206" y="1302"/>
                    </a:cubicBezTo>
                    <a:cubicBezTo>
                      <a:pt x="86" y="1536"/>
                      <a:pt x="1" y="1769"/>
                      <a:pt x="1" y="2038"/>
                    </a:cubicBezTo>
                    <a:cubicBezTo>
                      <a:pt x="1" y="2243"/>
                      <a:pt x="29" y="2476"/>
                      <a:pt x="57" y="2682"/>
                    </a:cubicBezTo>
                    <a:cubicBezTo>
                      <a:pt x="178" y="3453"/>
                      <a:pt x="206" y="4309"/>
                      <a:pt x="503" y="5016"/>
                    </a:cubicBezTo>
                    <a:cubicBezTo>
                      <a:pt x="616" y="5334"/>
                      <a:pt x="828" y="5632"/>
                      <a:pt x="1034" y="5929"/>
                    </a:cubicBezTo>
                    <a:cubicBezTo>
                      <a:pt x="1119" y="6077"/>
                      <a:pt x="1211" y="6219"/>
                      <a:pt x="1324" y="6339"/>
                    </a:cubicBezTo>
                    <a:cubicBezTo>
                      <a:pt x="1383" y="6366"/>
                      <a:pt x="1567" y="6547"/>
                      <a:pt x="1636" y="6547"/>
                    </a:cubicBezTo>
                    <a:cubicBezTo>
                      <a:pt x="1641" y="6547"/>
                      <a:pt x="1645" y="6546"/>
                      <a:pt x="1649" y="6544"/>
                    </a:cubicBezTo>
                    <a:lnTo>
                      <a:pt x="1677" y="6544"/>
                    </a:lnTo>
                    <a:cubicBezTo>
                      <a:pt x="1621" y="6898"/>
                      <a:pt x="1593" y="7315"/>
                      <a:pt x="1501" y="7697"/>
                    </a:cubicBezTo>
                    <a:cubicBezTo>
                      <a:pt x="1472" y="7931"/>
                      <a:pt x="1324" y="8284"/>
                      <a:pt x="1472" y="8518"/>
                    </a:cubicBezTo>
                    <a:cubicBezTo>
                      <a:pt x="1593" y="8730"/>
                      <a:pt x="1946" y="8787"/>
                      <a:pt x="2151" y="8815"/>
                    </a:cubicBezTo>
                    <a:cubicBezTo>
                      <a:pt x="2774" y="8935"/>
                      <a:pt x="3389" y="8992"/>
                      <a:pt x="4040" y="9084"/>
                    </a:cubicBezTo>
                    <a:cubicBezTo>
                      <a:pt x="4571" y="9140"/>
                      <a:pt x="5116" y="9199"/>
                      <a:pt x="5657" y="9199"/>
                    </a:cubicBezTo>
                    <a:cubicBezTo>
                      <a:pt x="6198" y="9199"/>
                      <a:pt x="6736" y="9140"/>
                      <a:pt x="7252" y="8964"/>
                    </a:cubicBezTo>
                    <a:cubicBezTo>
                      <a:pt x="7401" y="8907"/>
                      <a:pt x="7577" y="8843"/>
                      <a:pt x="7691" y="8730"/>
                    </a:cubicBezTo>
                    <a:cubicBezTo>
                      <a:pt x="7988" y="8433"/>
                      <a:pt x="7811" y="7697"/>
                      <a:pt x="7811" y="7315"/>
                    </a:cubicBezTo>
                    <a:cubicBezTo>
                      <a:pt x="7811" y="7223"/>
                      <a:pt x="7811" y="6693"/>
                      <a:pt x="7662" y="6693"/>
                    </a:cubicBezTo>
                    <a:cubicBezTo>
                      <a:pt x="7811" y="6693"/>
                      <a:pt x="7959" y="6664"/>
                      <a:pt x="8080" y="6608"/>
                    </a:cubicBezTo>
                    <a:cubicBezTo>
                      <a:pt x="8341" y="6431"/>
                      <a:pt x="8490" y="6106"/>
                      <a:pt x="8575" y="5780"/>
                    </a:cubicBezTo>
                    <a:cubicBezTo>
                      <a:pt x="8723" y="5306"/>
                      <a:pt x="8844" y="4776"/>
                      <a:pt x="8815" y="4273"/>
                    </a:cubicBezTo>
                    <a:cubicBezTo>
                      <a:pt x="8787" y="3920"/>
                      <a:pt x="8723" y="3601"/>
                      <a:pt x="8639" y="3276"/>
                    </a:cubicBezTo>
                    <a:cubicBezTo>
                      <a:pt x="8490" y="2653"/>
                      <a:pt x="8221" y="2094"/>
                      <a:pt x="7959" y="1564"/>
                    </a:cubicBezTo>
                    <a:cubicBezTo>
                      <a:pt x="7867" y="1387"/>
                      <a:pt x="7783" y="1210"/>
                      <a:pt x="7662" y="1062"/>
                    </a:cubicBezTo>
                    <a:cubicBezTo>
                      <a:pt x="7309" y="595"/>
                      <a:pt x="6870" y="241"/>
                      <a:pt x="6276" y="149"/>
                    </a:cubicBezTo>
                    <a:cubicBezTo>
                      <a:pt x="5894" y="92"/>
                      <a:pt x="5483" y="121"/>
                      <a:pt x="5101" y="29"/>
                    </a:cubicBezTo>
                    <a:cubicBezTo>
                      <a:pt x="5073" y="418"/>
                      <a:pt x="4719" y="708"/>
                      <a:pt x="4366" y="708"/>
                    </a:cubicBezTo>
                    <a:cubicBezTo>
                      <a:pt x="4012" y="708"/>
                      <a:pt x="3623" y="651"/>
                      <a:pt x="3481" y="326"/>
                    </a:cubicBezTo>
                    <a:cubicBezTo>
                      <a:pt x="3446" y="241"/>
                      <a:pt x="3418" y="121"/>
                      <a:pt x="3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3514658" y="3905638"/>
                <a:ext cx="168471" cy="85123"/>
              </a:xfrm>
              <a:custGeom>
                <a:avLst/>
                <a:gdLst/>
                <a:ahLst/>
                <a:cxnLst/>
                <a:rect l="l" t="t" r="r" b="b"/>
                <a:pathLst>
                  <a:path w="4748" h="2399" extrusionOk="0">
                    <a:moveTo>
                      <a:pt x="2468" y="0"/>
                    </a:moveTo>
                    <a:cubicBezTo>
                      <a:pt x="2068" y="0"/>
                      <a:pt x="1674" y="36"/>
                      <a:pt x="1295" y="163"/>
                    </a:cubicBezTo>
                    <a:cubicBezTo>
                      <a:pt x="652" y="396"/>
                      <a:pt x="29" y="955"/>
                      <a:pt x="29" y="1662"/>
                    </a:cubicBezTo>
                    <a:cubicBezTo>
                      <a:pt x="1" y="2313"/>
                      <a:pt x="737" y="2398"/>
                      <a:pt x="1211" y="2398"/>
                    </a:cubicBezTo>
                    <a:cubicBezTo>
                      <a:pt x="1593" y="2370"/>
                      <a:pt x="2003" y="2285"/>
                      <a:pt x="2385" y="2193"/>
                    </a:cubicBezTo>
                    <a:cubicBezTo>
                      <a:pt x="3064" y="2016"/>
                      <a:pt x="3771" y="1839"/>
                      <a:pt x="4479" y="1634"/>
                    </a:cubicBezTo>
                    <a:cubicBezTo>
                      <a:pt x="4571" y="1634"/>
                      <a:pt x="4656" y="1606"/>
                      <a:pt x="4748" y="1577"/>
                    </a:cubicBezTo>
                    <a:cubicBezTo>
                      <a:pt x="4479" y="1365"/>
                      <a:pt x="4245" y="1132"/>
                      <a:pt x="4012" y="927"/>
                    </a:cubicBezTo>
                    <a:cubicBezTo>
                      <a:pt x="3835" y="750"/>
                      <a:pt x="3623" y="601"/>
                      <a:pt x="3446" y="424"/>
                    </a:cubicBezTo>
                    <a:cubicBezTo>
                      <a:pt x="3305" y="247"/>
                      <a:pt x="3156" y="99"/>
                      <a:pt x="2951" y="14"/>
                    </a:cubicBezTo>
                    <a:cubicBezTo>
                      <a:pt x="2789" y="6"/>
                      <a:pt x="2628" y="0"/>
                      <a:pt x="2468"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3625609" y="3907128"/>
                <a:ext cx="169464" cy="78878"/>
              </a:xfrm>
              <a:custGeom>
                <a:avLst/>
                <a:gdLst/>
                <a:ahLst/>
                <a:cxnLst/>
                <a:rect l="l" t="t" r="r" b="b"/>
                <a:pathLst>
                  <a:path w="4776" h="2223" extrusionOk="0">
                    <a:moveTo>
                      <a:pt x="1" y="0"/>
                    </a:moveTo>
                    <a:cubicBezTo>
                      <a:pt x="114" y="85"/>
                      <a:pt x="206" y="177"/>
                      <a:pt x="291" y="262"/>
                    </a:cubicBezTo>
                    <a:cubicBezTo>
                      <a:pt x="468" y="439"/>
                      <a:pt x="644" y="616"/>
                      <a:pt x="850" y="793"/>
                    </a:cubicBezTo>
                    <a:cubicBezTo>
                      <a:pt x="1147" y="1061"/>
                      <a:pt x="1444" y="1323"/>
                      <a:pt x="1734" y="1592"/>
                    </a:cubicBezTo>
                    <a:cubicBezTo>
                      <a:pt x="2088" y="1535"/>
                      <a:pt x="2441" y="1443"/>
                      <a:pt x="2767" y="1387"/>
                    </a:cubicBezTo>
                    <a:cubicBezTo>
                      <a:pt x="2964" y="1348"/>
                      <a:pt x="3161" y="1323"/>
                      <a:pt x="3338" y="1323"/>
                    </a:cubicBezTo>
                    <a:cubicBezTo>
                      <a:pt x="3453" y="1323"/>
                      <a:pt x="3559" y="1333"/>
                      <a:pt x="3651" y="1359"/>
                    </a:cubicBezTo>
                    <a:cubicBezTo>
                      <a:pt x="3828" y="1415"/>
                      <a:pt x="3976" y="1500"/>
                      <a:pt x="4068" y="1649"/>
                    </a:cubicBezTo>
                    <a:cubicBezTo>
                      <a:pt x="4125" y="1712"/>
                      <a:pt x="4182" y="1769"/>
                      <a:pt x="4182" y="1825"/>
                    </a:cubicBezTo>
                    <a:cubicBezTo>
                      <a:pt x="4210" y="1946"/>
                      <a:pt x="4153" y="2066"/>
                      <a:pt x="4125" y="2151"/>
                    </a:cubicBezTo>
                    <a:cubicBezTo>
                      <a:pt x="4125" y="2179"/>
                      <a:pt x="4125" y="2179"/>
                      <a:pt x="4153" y="2179"/>
                    </a:cubicBezTo>
                    <a:cubicBezTo>
                      <a:pt x="4153" y="2199"/>
                      <a:pt x="4167" y="2222"/>
                      <a:pt x="4185" y="2222"/>
                    </a:cubicBezTo>
                    <a:cubicBezTo>
                      <a:pt x="4193" y="2222"/>
                      <a:pt x="4201" y="2218"/>
                      <a:pt x="4210" y="2207"/>
                    </a:cubicBezTo>
                    <a:cubicBezTo>
                      <a:pt x="4468" y="2207"/>
                      <a:pt x="4572" y="1876"/>
                      <a:pt x="4571" y="1636"/>
                    </a:cubicBezTo>
                    <a:lnTo>
                      <a:pt x="4571" y="1636"/>
                    </a:lnTo>
                    <a:cubicBezTo>
                      <a:pt x="4583" y="1728"/>
                      <a:pt x="4607" y="1830"/>
                      <a:pt x="4627" y="1917"/>
                    </a:cubicBezTo>
                    <a:cubicBezTo>
                      <a:pt x="4627" y="1974"/>
                      <a:pt x="4564" y="2151"/>
                      <a:pt x="4627" y="2179"/>
                    </a:cubicBezTo>
                    <a:cubicBezTo>
                      <a:pt x="4636" y="2187"/>
                      <a:pt x="4644" y="2191"/>
                      <a:pt x="4651" y="2191"/>
                    </a:cubicBezTo>
                    <a:cubicBezTo>
                      <a:pt x="4670" y="2191"/>
                      <a:pt x="4684" y="2171"/>
                      <a:pt x="4684" y="2151"/>
                    </a:cubicBezTo>
                    <a:cubicBezTo>
                      <a:pt x="4776" y="2031"/>
                      <a:pt x="4776" y="1854"/>
                      <a:pt x="4776" y="1741"/>
                    </a:cubicBezTo>
                    <a:cubicBezTo>
                      <a:pt x="4776" y="1323"/>
                      <a:pt x="4656" y="941"/>
                      <a:pt x="4422" y="651"/>
                    </a:cubicBezTo>
                    <a:cubicBezTo>
                      <a:pt x="4182" y="382"/>
                      <a:pt x="3856" y="177"/>
                      <a:pt x="3502" y="149"/>
                    </a:cubicBezTo>
                    <a:cubicBezTo>
                      <a:pt x="3309" y="126"/>
                      <a:pt x="3112" y="119"/>
                      <a:pt x="2913" y="119"/>
                    </a:cubicBezTo>
                    <a:cubicBezTo>
                      <a:pt x="2676" y="119"/>
                      <a:pt x="2436" y="128"/>
                      <a:pt x="2194" y="128"/>
                    </a:cubicBezTo>
                    <a:cubicBezTo>
                      <a:pt x="2081" y="128"/>
                      <a:pt x="1968" y="126"/>
                      <a:pt x="1854" y="121"/>
                    </a:cubicBezTo>
                    <a:cubicBezTo>
                      <a:pt x="1239" y="57"/>
                      <a:pt x="616" y="29"/>
                      <a:pt x="1"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3781231" y="3945767"/>
                <a:ext cx="7593" cy="19870"/>
              </a:xfrm>
              <a:custGeom>
                <a:avLst/>
                <a:gdLst/>
                <a:ahLst/>
                <a:cxnLst/>
                <a:rect l="l" t="t" r="r" b="b"/>
                <a:pathLst>
                  <a:path w="214" h="560" extrusionOk="0">
                    <a:moveTo>
                      <a:pt x="1" y="1"/>
                    </a:moveTo>
                    <a:cubicBezTo>
                      <a:pt x="1" y="29"/>
                      <a:pt x="36" y="57"/>
                      <a:pt x="36" y="93"/>
                    </a:cubicBezTo>
                    <a:cubicBezTo>
                      <a:pt x="64" y="121"/>
                      <a:pt x="93" y="149"/>
                      <a:pt x="93" y="206"/>
                    </a:cubicBezTo>
                    <a:lnTo>
                      <a:pt x="93" y="270"/>
                    </a:lnTo>
                    <a:cubicBezTo>
                      <a:pt x="121" y="354"/>
                      <a:pt x="149" y="446"/>
                      <a:pt x="149" y="560"/>
                    </a:cubicBezTo>
                    <a:lnTo>
                      <a:pt x="213" y="560"/>
                    </a:lnTo>
                    <a:cubicBezTo>
                      <a:pt x="213" y="446"/>
                      <a:pt x="178" y="354"/>
                      <a:pt x="149" y="234"/>
                    </a:cubicBezTo>
                    <a:lnTo>
                      <a:pt x="149" y="178"/>
                    </a:lnTo>
                    <a:cubicBezTo>
                      <a:pt x="121" y="121"/>
                      <a:pt x="121" y="93"/>
                      <a:pt x="93" y="57"/>
                    </a:cubicBezTo>
                    <a:cubicBezTo>
                      <a:pt x="64" y="29"/>
                      <a:pt x="64"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3774951" y="3946796"/>
                <a:ext cx="8587" cy="39918"/>
              </a:xfrm>
              <a:custGeom>
                <a:avLst/>
                <a:gdLst/>
                <a:ahLst/>
                <a:cxnLst/>
                <a:rect l="l" t="t" r="r" b="b"/>
                <a:pathLst>
                  <a:path w="242" h="1125" extrusionOk="0">
                    <a:moveTo>
                      <a:pt x="65" y="0"/>
                    </a:moveTo>
                    <a:lnTo>
                      <a:pt x="1" y="28"/>
                    </a:lnTo>
                    <a:cubicBezTo>
                      <a:pt x="1" y="64"/>
                      <a:pt x="36" y="92"/>
                      <a:pt x="36" y="120"/>
                    </a:cubicBezTo>
                    <a:cubicBezTo>
                      <a:pt x="65" y="149"/>
                      <a:pt x="65" y="177"/>
                      <a:pt x="93" y="241"/>
                    </a:cubicBezTo>
                    <a:cubicBezTo>
                      <a:pt x="178" y="531"/>
                      <a:pt x="149" y="828"/>
                      <a:pt x="1" y="1089"/>
                    </a:cubicBezTo>
                    <a:lnTo>
                      <a:pt x="36" y="1125"/>
                    </a:lnTo>
                    <a:cubicBezTo>
                      <a:pt x="213" y="856"/>
                      <a:pt x="241" y="531"/>
                      <a:pt x="149" y="241"/>
                    </a:cubicBezTo>
                    <a:cubicBezTo>
                      <a:pt x="121" y="177"/>
                      <a:pt x="121" y="120"/>
                      <a:pt x="93" y="92"/>
                    </a:cubicBezTo>
                    <a:cubicBezTo>
                      <a:pt x="93" y="64"/>
                      <a:pt x="65" y="28"/>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3528212" y="3890948"/>
                <a:ext cx="252068" cy="102509"/>
              </a:xfrm>
              <a:custGeom>
                <a:avLst/>
                <a:gdLst/>
                <a:ahLst/>
                <a:cxnLst/>
                <a:rect l="l" t="t" r="r" b="b"/>
                <a:pathLst>
                  <a:path w="7104" h="2889" extrusionOk="0">
                    <a:moveTo>
                      <a:pt x="1566" y="0"/>
                    </a:moveTo>
                    <a:cubicBezTo>
                      <a:pt x="1198" y="0"/>
                      <a:pt x="836" y="69"/>
                      <a:pt x="503" y="251"/>
                    </a:cubicBezTo>
                    <a:cubicBezTo>
                      <a:pt x="326" y="336"/>
                      <a:pt x="206" y="456"/>
                      <a:pt x="121" y="605"/>
                    </a:cubicBezTo>
                    <a:cubicBezTo>
                      <a:pt x="57" y="690"/>
                      <a:pt x="29" y="782"/>
                      <a:pt x="1" y="867"/>
                    </a:cubicBezTo>
                    <a:lnTo>
                      <a:pt x="1" y="1072"/>
                    </a:lnTo>
                    <a:lnTo>
                      <a:pt x="1" y="1192"/>
                    </a:lnTo>
                    <a:cubicBezTo>
                      <a:pt x="121" y="1107"/>
                      <a:pt x="178" y="1015"/>
                      <a:pt x="298" y="959"/>
                    </a:cubicBezTo>
                    <a:cubicBezTo>
                      <a:pt x="475" y="867"/>
                      <a:pt x="623" y="782"/>
                      <a:pt x="800" y="690"/>
                    </a:cubicBezTo>
                    <a:lnTo>
                      <a:pt x="885" y="690"/>
                    </a:lnTo>
                    <a:cubicBezTo>
                      <a:pt x="1713" y="1072"/>
                      <a:pt x="2569" y="1461"/>
                      <a:pt x="3305" y="1991"/>
                    </a:cubicBezTo>
                    <a:cubicBezTo>
                      <a:pt x="3453" y="2076"/>
                      <a:pt x="3566" y="2168"/>
                      <a:pt x="3715" y="2253"/>
                    </a:cubicBezTo>
                    <a:cubicBezTo>
                      <a:pt x="3771" y="2281"/>
                      <a:pt x="3835" y="2345"/>
                      <a:pt x="3892" y="2373"/>
                    </a:cubicBezTo>
                    <a:cubicBezTo>
                      <a:pt x="4069" y="2487"/>
                      <a:pt x="4274" y="2550"/>
                      <a:pt x="4479" y="2663"/>
                    </a:cubicBezTo>
                    <a:cubicBezTo>
                      <a:pt x="4811" y="2822"/>
                      <a:pt x="5160" y="2888"/>
                      <a:pt x="5511" y="2888"/>
                    </a:cubicBezTo>
                    <a:cubicBezTo>
                      <a:pt x="5817" y="2888"/>
                      <a:pt x="6124" y="2838"/>
                      <a:pt x="6424" y="2755"/>
                    </a:cubicBezTo>
                    <a:cubicBezTo>
                      <a:pt x="7103" y="2579"/>
                      <a:pt x="6955" y="1843"/>
                      <a:pt x="6545" y="1425"/>
                    </a:cubicBezTo>
                    <a:cubicBezTo>
                      <a:pt x="6311" y="1135"/>
                      <a:pt x="5929" y="987"/>
                      <a:pt x="5575" y="838"/>
                    </a:cubicBezTo>
                    <a:cubicBezTo>
                      <a:pt x="4719" y="541"/>
                      <a:pt x="3835" y="456"/>
                      <a:pt x="2979" y="251"/>
                    </a:cubicBezTo>
                    <a:cubicBezTo>
                      <a:pt x="2528" y="115"/>
                      <a:pt x="2042" y="0"/>
                      <a:pt x="1566"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3551311" y="3911386"/>
                <a:ext cx="8338" cy="7309"/>
              </a:xfrm>
              <a:custGeom>
                <a:avLst/>
                <a:gdLst/>
                <a:ahLst/>
                <a:cxnLst/>
                <a:rect l="l" t="t" r="r" b="b"/>
                <a:pathLst>
                  <a:path w="235" h="206" extrusionOk="0">
                    <a:moveTo>
                      <a:pt x="1" y="1"/>
                    </a:moveTo>
                    <a:lnTo>
                      <a:pt x="1" y="57"/>
                    </a:lnTo>
                    <a:cubicBezTo>
                      <a:pt x="29" y="85"/>
                      <a:pt x="57" y="85"/>
                      <a:pt x="86" y="114"/>
                    </a:cubicBezTo>
                    <a:cubicBezTo>
                      <a:pt x="149" y="142"/>
                      <a:pt x="178" y="177"/>
                      <a:pt x="234" y="206"/>
                    </a:cubicBezTo>
                    <a:lnTo>
                      <a:pt x="234" y="142"/>
                    </a:lnTo>
                    <a:cubicBezTo>
                      <a:pt x="206" y="114"/>
                      <a:pt x="178" y="114"/>
                      <a:pt x="114" y="85"/>
                    </a:cubicBezTo>
                    <a:cubicBezTo>
                      <a:pt x="86" y="57"/>
                      <a:pt x="57" y="2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3522961" y="3966595"/>
                <a:ext cx="7309" cy="10609"/>
              </a:xfrm>
              <a:custGeom>
                <a:avLst/>
                <a:gdLst/>
                <a:ahLst/>
                <a:cxnLst/>
                <a:rect l="l" t="t" r="r" b="b"/>
                <a:pathLst>
                  <a:path w="206" h="299" extrusionOk="0">
                    <a:moveTo>
                      <a:pt x="0" y="1"/>
                    </a:moveTo>
                    <a:cubicBezTo>
                      <a:pt x="0" y="121"/>
                      <a:pt x="92" y="241"/>
                      <a:pt x="205" y="298"/>
                    </a:cubicBezTo>
                    <a:lnTo>
                      <a:pt x="205" y="241"/>
                    </a:lnTo>
                    <a:cubicBezTo>
                      <a:pt x="121" y="213"/>
                      <a:pt x="64" y="12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a:off x="3753130" y="3974152"/>
                <a:ext cx="13590" cy="9296"/>
              </a:xfrm>
              <a:custGeom>
                <a:avLst/>
                <a:gdLst/>
                <a:ahLst/>
                <a:cxnLst/>
                <a:rect l="l" t="t" r="r" b="b"/>
                <a:pathLst>
                  <a:path w="383" h="262" extrusionOk="0">
                    <a:moveTo>
                      <a:pt x="354" y="0"/>
                    </a:moveTo>
                    <a:cubicBezTo>
                      <a:pt x="262" y="85"/>
                      <a:pt x="149" y="177"/>
                      <a:pt x="0" y="205"/>
                    </a:cubicBezTo>
                    <a:lnTo>
                      <a:pt x="0" y="262"/>
                    </a:lnTo>
                    <a:cubicBezTo>
                      <a:pt x="149" y="234"/>
                      <a:pt x="298" y="142"/>
                      <a:pt x="382" y="28"/>
                    </a:cubicBezTo>
                    <a:lnTo>
                      <a:pt x="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3740569" y="3983413"/>
                <a:ext cx="8338" cy="3300"/>
              </a:xfrm>
              <a:custGeom>
                <a:avLst/>
                <a:gdLst/>
                <a:ahLst/>
                <a:cxnLst/>
                <a:rect l="l" t="t" r="r" b="b"/>
                <a:pathLst>
                  <a:path w="235" h="93" extrusionOk="0">
                    <a:moveTo>
                      <a:pt x="206" y="1"/>
                    </a:moveTo>
                    <a:lnTo>
                      <a:pt x="1" y="29"/>
                    </a:lnTo>
                    <a:lnTo>
                      <a:pt x="1" y="93"/>
                    </a:lnTo>
                    <a:lnTo>
                      <a:pt x="234" y="57"/>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3445647" y="4709330"/>
                <a:ext cx="162191" cy="56524"/>
              </a:xfrm>
              <a:custGeom>
                <a:avLst/>
                <a:gdLst/>
                <a:ahLst/>
                <a:cxnLst/>
                <a:rect l="l" t="t" r="r" b="b"/>
                <a:pathLst>
                  <a:path w="4571" h="1593" extrusionOk="0">
                    <a:moveTo>
                      <a:pt x="2682" y="1"/>
                    </a:moveTo>
                    <a:cubicBezTo>
                      <a:pt x="2384" y="206"/>
                      <a:pt x="2066" y="383"/>
                      <a:pt x="1712" y="532"/>
                    </a:cubicBezTo>
                    <a:cubicBezTo>
                      <a:pt x="1444" y="616"/>
                      <a:pt x="1238" y="737"/>
                      <a:pt x="970" y="885"/>
                    </a:cubicBezTo>
                    <a:cubicBezTo>
                      <a:pt x="736" y="998"/>
                      <a:pt x="0" y="1267"/>
                      <a:pt x="616" y="1501"/>
                    </a:cubicBezTo>
                    <a:cubicBezTo>
                      <a:pt x="856" y="1593"/>
                      <a:pt x="1118" y="1593"/>
                      <a:pt x="1359" y="1593"/>
                    </a:cubicBezTo>
                    <a:cubicBezTo>
                      <a:pt x="2094" y="1564"/>
                      <a:pt x="2858" y="1444"/>
                      <a:pt x="3622" y="1388"/>
                    </a:cubicBezTo>
                    <a:lnTo>
                      <a:pt x="3976" y="1388"/>
                    </a:lnTo>
                    <a:cubicBezTo>
                      <a:pt x="4040" y="1352"/>
                      <a:pt x="4125" y="1352"/>
                      <a:pt x="4217" y="1352"/>
                    </a:cubicBezTo>
                    <a:lnTo>
                      <a:pt x="4245" y="1352"/>
                    </a:lnTo>
                    <a:cubicBezTo>
                      <a:pt x="4570" y="1267"/>
                      <a:pt x="4245" y="114"/>
                      <a:pt x="4012" y="114"/>
                    </a:cubicBezTo>
                    <a:cubicBezTo>
                      <a:pt x="3901" y="123"/>
                      <a:pt x="3792" y="127"/>
                      <a:pt x="3682" y="127"/>
                    </a:cubicBezTo>
                    <a:cubicBezTo>
                      <a:pt x="3349" y="127"/>
                      <a:pt x="3017" y="86"/>
                      <a:pt x="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a:off x="3695650" y="3828572"/>
                <a:ext cx="17848" cy="81610"/>
              </a:xfrm>
              <a:custGeom>
                <a:avLst/>
                <a:gdLst/>
                <a:ahLst/>
                <a:cxnLst/>
                <a:rect l="l" t="t" r="r" b="b"/>
                <a:pathLst>
                  <a:path w="503" h="2300" extrusionOk="0">
                    <a:moveTo>
                      <a:pt x="0" y="0"/>
                    </a:moveTo>
                    <a:cubicBezTo>
                      <a:pt x="234" y="651"/>
                      <a:pt x="382" y="1415"/>
                      <a:pt x="439" y="2299"/>
                    </a:cubicBezTo>
                    <a:lnTo>
                      <a:pt x="503" y="2299"/>
                    </a:lnTo>
                    <a:cubicBezTo>
                      <a:pt x="439" y="1415"/>
                      <a:pt x="290" y="651"/>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3544037" y="3828572"/>
                <a:ext cx="13590" cy="65039"/>
              </a:xfrm>
              <a:custGeom>
                <a:avLst/>
                <a:gdLst/>
                <a:ahLst/>
                <a:cxnLst/>
                <a:rect l="l" t="t" r="r" b="b"/>
                <a:pathLst>
                  <a:path w="383" h="1833" extrusionOk="0">
                    <a:moveTo>
                      <a:pt x="1" y="0"/>
                    </a:moveTo>
                    <a:lnTo>
                      <a:pt x="319" y="1832"/>
                    </a:lnTo>
                    <a:lnTo>
                      <a:pt x="383" y="1832"/>
                    </a:lnTo>
                    <a:lnTo>
                      <a:pt x="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3586721" y="3674937"/>
                <a:ext cx="13838" cy="12596"/>
              </a:xfrm>
              <a:custGeom>
                <a:avLst/>
                <a:gdLst/>
                <a:ahLst/>
                <a:cxnLst/>
                <a:rect l="l" t="t" r="r" b="b"/>
                <a:pathLst>
                  <a:path w="390" h="355" extrusionOk="0">
                    <a:moveTo>
                      <a:pt x="0" y="0"/>
                    </a:moveTo>
                    <a:lnTo>
                      <a:pt x="0" y="57"/>
                    </a:lnTo>
                    <a:cubicBezTo>
                      <a:pt x="92" y="57"/>
                      <a:pt x="177" y="85"/>
                      <a:pt x="241" y="149"/>
                    </a:cubicBezTo>
                    <a:cubicBezTo>
                      <a:pt x="297" y="177"/>
                      <a:pt x="326" y="262"/>
                      <a:pt x="326" y="354"/>
                    </a:cubicBezTo>
                    <a:lnTo>
                      <a:pt x="389" y="354"/>
                    </a:lnTo>
                    <a:cubicBezTo>
                      <a:pt x="389" y="262"/>
                      <a:pt x="354" y="149"/>
                      <a:pt x="269" y="85"/>
                    </a:cubicBezTo>
                    <a:cubicBezTo>
                      <a:pt x="212" y="29"/>
                      <a:pt x="9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3925144" y="4127255"/>
                <a:ext cx="51911" cy="52621"/>
              </a:xfrm>
              <a:custGeom>
                <a:avLst/>
                <a:gdLst/>
                <a:ahLst/>
                <a:cxnLst/>
                <a:rect l="l" t="t" r="r" b="b"/>
                <a:pathLst>
                  <a:path w="1463" h="1483" extrusionOk="0">
                    <a:moveTo>
                      <a:pt x="709" y="1"/>
                    </a:moveTo>
                    <a:cubicBezTo>
                      <a:pt x="298" y="1"/>
                      <a:pt x="1" y="584"/>
                      <a:pt x="487" y="1168"/>
                    </a:cubicBezTo>
                    <a:cubicBezTo>
                      <a:pt x="630" y="1335"/>
                      <a:pt x="835" y="1483"/>
                      <a:pt x="1047" y="1483"/>
                    </a:cubicBezTo>
                    <a:cubicBezTo>
                      <a:pt x="1096" y="1483"/>
                      <a:pt x="1145" y="1475"/>
                      <a:pt x="1194" y="1458"/>
                    </a:cubicBezTo>
                    <a:cubicBezTo>
                      <a:pt x="1343" y="1401"/>
                      <a:pt x="1427" y="1224"/>
                      <a:pt x="1463" y="1048"/>
                    </a:cubicBezTo>
                    <a:cubicBezTo>
                      <a:pt x="1463" y="871"/>
                      <a:pt x="1399" y="694"/>
                      <a:pt x="1343" y="545"/>
                    </a:cubicBezTo>
                    <a:cubicBezTo>
                      <a:pt x="1162" y="156"/>
                      <a:pt x="920"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3549040" y="4340074"/>
                <a:ext cx="51982" cy="50917"/>
              </a:xfrm>
              <a:custGeom>
                <a:avLst/>
                <a:gdLst/>
                <a:ahLst/>
                <a:cxnLst/>
                <a:rect l="l" t="t" r="r" b="b"/>
                <a:pathLst>
                  <a:path w="1465" h="1435" extrusionOk="0">
                    <a:moveTo>
                      <a:pt x="850" y="0"/>
                    </a:moveTo>
                    <a:cubicBezTo>
                      <a:pt x="431" y="0"/>
                      <a:pt x="146" y="485"/>
                      <a:pt x="36" y="829"/>
                    </a:cubicBezTo>
                    <a:cubicBezTo>
                      <a:pt x="36" y="858"/>
                      <a:pt x="1" y="886"/>
                      <a:pt x="1" y="886"/>
                    </a:cubicBezTo>
                    <a:lnTo>
                      <a:pt x="1" y="942"/>
                    </a:lnTo>
                    <a:cubicBezTo>
                      <a:pt x="1" y="1006"/>
                      <a:pt x="36" y="1034"/>
                      <a:pt x="65" y="1091"/>
                    </a:cubicBezTo>
                    <a:cubicBezTo>
                      <a:pt x="150" y="1268"/>
                      <a:pt x="298" y="1388"/>
                      <a:pt x="503" y="1416"/>
                    </a:cubicBezTo>
                    <a:cubicBezTo>
                      <a:pt x="550" y="1429"/>
                      <a:pt x="595" y="1435"/>
                      <a:pt x="639" y="1435"/>
                    </a:cubicBezTo>
                    <a:cubicBezTo>
                      <a:pt x="1127" y="1435"/>
                      <a:pt x="1465" y="727"/>
                      <a:pt x="1303" y="299"/>
                    </a:cubicBezTo>
                    <a:cubicBezTo>
                      <a:pt x="1239" y="150"/>
                      <a:pt x="1062" y="30"/>
                      <a:pt x="885" y="2"/>
                    </a:cubicBezTo>
                    <a:cubicBezTo>
                      <a:pt x="873" y="1"/>
                      <a:pt x="862" y="0"/>
                      <a:pt x="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3973754" y="4462343"/>
                <a:ext cx="36689" cy="23135"/>
              </a:xfrm>
              <a:custGeom>
                <a:avLst/>
                <a:gdLst/>
                <a:ahLst/>
                <a:cxnLst/>
                <a:rect l="l" t="t" r="r" b="b"/>
                <a:pathLst>
                  <a:path w="1034" h="652" extrusionOk="0">
                    <a:moveTo>
                      <a:pt x="234" y="1"/>
                    </a:moveTo>
                    <a:cubicBezTo>
                      <a:pt x="149" y="93"/>
                      <a:pt x="93" y="178"/>
                      <a:pt x="57" y="270"/>
                    </a:cubicBezTo>
                    <a:cubicBezTo>
                      <a:pt x="1" y="390"/>
                      <a:pt x="29" y="446"/>
                      <a:pt x="93" y="475"/>
                    </a:cubicBezTo>
                    <a:cubicBezTo>
                      <a:pt x="121" y="489"/>
                      <a:pt x="149" y="496"/>
                      <a:pt x="179" y="496"/>
                    </a:cubicBezTo>
                    <a:cubicBezTo>
                      <a:pt x="208" y="496"/>
                      <a:pt x="238" y="489"/>
                      <a:pt x="270" y="475"/>
                    </a:cubicBezTo>
                    <a:cubicBezTo>
                      <a:pt x="298" y="446"/>
                      <a:pt x="355" y="418"/>
                      <a:pt x="383" y="390"/>
                    </a:cubicBezTo>
                    <a:cubicBezTo>
                      <a:pt x="446" y="326"/>
                      <a:pt x="503" y="270"/>
                      <a:pt x="560" y="241"/>
                    </a:cubicBezTo>
                    <a:lnTo>
                      <a:pt x="560" y="241"/>
                    </a:lnTo>
                    <a:cubicBezTo>
                      <a:pt x="560" y="270"/>
                      <a:pt x="560" y="298"/>
                      <a:pt x="531" y="326"/>
                    </a:cubicBezTo>
                    <a:cubicBezTo>
                      <a:pt x="503" y="390"/>
                      <a:pt x="475" y="446"/>
                      <a:pt x="475" y="503"/>
                    </a:cubicBezTo>
                    <a:cubicBezTo>
                      <a:pt x="475" y="567"/>
                      <a:pt x="475" y="595"/>
                      <a:pt x="503" y="623"/>
                    </a:cubicBezTo>
                    <a:cubicBezTo>
                      <a:pt x="531" y="652"/>
                      <a:pt x="560" y="652"/>
                      <a:pt x="588" y="652"/>
                    </a:cubicBezTo>
                    <a:lnTo>
                      <a:pt x="652" y="652"/>
                    </a:lnTo>
                    <a:cubicBezTo>
                      <a:pt x="680" y="623"/>
                      <a:pt x="708" y="595"/>
                      <a:pt x="737" y="567"/>
                    </a:cubicBezTo>
                    <a:cubicBezTo>
                      <a:pt x="829" y="475"/>
                      <a:pt x="885" y="390"/>
                      <a:pt x="1005" y="355"/>
                    </a:cubicBezTo>
                    <a:cubicBezTo>
                      <a:pt x="1034" y="355"/>
                      <a:pt x="1034" y="326"/>
                      <a:pt x="1034" y="298"/>
                    </a:cubicBezTo>
                    <a:cubicBezTo>
                      <a:pt x="1034" y="270"/>
                      <a:pt x="1005" y="241"/>
                      <a:pt x="977" y="241"/>
                    </a:cubicBezTo>
                    <a:cubicBezTo>
                      <a:pt x="829" y="298"/>
                      <a:pt x="737" y="390"/>
                      <a:pt x="652" y="503"/>
                    </a:cubicBezTo>
                    <a:cubicBezTo>
                      <a:pt x="623" y="503"/>
                      <a:pt x="623" y="531"/>
                      <a:pt x="588" y="531"/>
                    </a:cubicBezTo>
                    <a:lnTo>
                      <a:pt x="588" y="503"/>
                    </a:lnTo>
                    <a:cubicBezTo>
                      <a:pt x="588" y="475"/>
                      <a:pt x="623" y="446"/>
                      <a:pt x="652" y="390"/>
                    </a:cubicBezTo>
                    <a:cubicBezTo>
                      <a:pt x="652" y="355"/>
                      <a:pt x="680" y="326"/>
                      <a:pt x="708" y="270"/>
                    </a:cubicBezTo>
                    <a:cubicBezTo>
                      <a:pt x="708" y="213"/>
                      <a:pt x="680" y="178"/>
                      <a:pt x="652" y="149"/>
                    </a:cubicBezTo>
                    <a:cubicBezTo>
                      <a:pt x="652" y="149"/>
                      <a:pt x="639" y="137"/>
                      <a:pt x="620" y="137"/>
                    </a:cubicBezTo>
                    <a:cubicBezTo>
                      <a:pt x="611" y="137"/>
                      <a:pt x="600" y="140"/>
                      <a:pt x="588" y="149"/>
                    </a:cubicBezTo>
                    <a:cubicBezTo>
                      <a:pt x="475" y="149"/>
                      <a:pt x="383" y="213"/>
                      <a:pt x="298" y="298"/>
                    </a:cubicBezTo>
                    <a:cubicBezTo>
                      <a:pt x="270" y="326"/>
                      <a:pt x="234" y="355"/>
                      <a:pt x="206" y="355"/>
                    </a:cubicBezTo>
                    <a:cubicBezTo>
                      <a:pt x="178" y="390"/>
                      <a:pt x="149" y="390"/>
                      <a:pt x="149" y="390"/>
                    </a:cubicBezTo>
                    <a:lnTo>
                      <a:pt x="149" y="326"/>
                    </a:lnTo>
                    <a:cubicBezTo>
                      <a:pt x="178" y="241"/>
                      <a:pt x="234" y="149"/>
                      <a:pt x="298" y="93"/>
                    </a:cubicBezTo>
                    <a:cubicBezTo>
                      <a:pt x="326" y="93"/>
                      <a:pt x="326" y="36"/>
                      <a:pt x="2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3485315" y="4717455"/>
                <a:ext cx="35660" cy="25299"/>
              </a:xfrm>
              <a:custGeom>
                <a:avLst/>
                <a:gdLst/>
                <a:ahLst/>
                <a:cxnLst/>
                <a:rect l="l" t="t" r="r" b="b"/>
                <a:pathLst>
                  <a:path w="1005" h="713" extrusionOk="0">
                    <a:moveTo>
                      <a:pt x="787" y="1"/>
                    </a:moveTo>
                    <a:cubicBezTo>
                      <a:pt x="768" y="1"/>
                      <a:pt x="750" y="5"/>
                      <a:pt x="736" y="5"/>
                    </a:cubicBezTo>
                    <a:cubicBezTo>
                      <a:pt x="651" y="62"/>
                      <a:pt x="651" y="211"/>
                      <a:pt x="679" y="274"/>
                    </a:cubicBezTo>
                    <a:lnTo>
                      <a:pt x="679" y="303"/>
                    </a:lnTo>
                    <a:cubicBezTo>
                      <a:pt x="708" y="303"/>
                      <a:pt x="708" y="331"/>
                      <a:pt x="708" y="359"/>
                    </a:cubicBezTo>
                    <a:lnTo>
                      <a:pt x="708" y="387"/>
                    </a:lnTo>
                    <a:cubicBezTo>
                      <a:pt x="708" y="387"/>
                      <a:pt x="679" y="387"/>
                      <a:pt x="623" y="359"/>
                    </a:cubicBezTo>
                    <a:cubicBezTo>
                      <a:pt x="594" y="331"/>
                      <a:pt x="594" y="331"/>
                      <a:pt x="559" y="303"/>
                    </a:cubicBezTo>
                    <a:lnTo>
                      <a:pt x="531" y="274"/>
                    </a:lnTo>
                    <a:cubicBezTo>
                      <a:pt x="531" y="239"/>
                      <a:pt x="502" y="211"/>
                      <a:pt x="474" y="211"/>
                    </a:cubicBezTo>
                    <a:cubicBezTo>
                      <a:pt x="441" y="177"/>
                      <a:pt x="405" y="164"/>
                      <a:pt x="376" y="164"/>
                    </a:cubicBezTo>
                    <a:cubicBezTo>
                      <a:pt x="355" y="164"/>
                      <a:pt x="337" y="171"/>
                      <a:pt x="326" y="182"/>
                    </a:cubicBezTo>
                    <a:cubicBezTo>
                      <a:pt x="241" y="211"/>
                      <a:pt x="205" y="303"/>
                      <a:pt x="241" y="359"/>
                    </a:cubicBezTo>
                    <a:cubicBezTo>
                      <a:pt x="241" y="387"/>
                      <a:pt x="241" y="416"/>
                      <a:pt x="269" y="451"/>
                    </a:cubicBezTo>
                    <a:lnTo>
                      <a:pt x="269" y="508"/>
                    </a:lnTo>
                    <a:cubicBezTo>
                      <a:pt x="297" y="536"/>
                      <a:pt x="297" y="564"/>
                      <a:pt x="269" y="593"/>
                    </a:cubicBezTo>
                    <a:cubicBezTo>
                      <a:pt x="269" y="593"/>
                      <a:pt x="241" y="593"/>
                      <a:pt x="205" y="564"/>
                    </a:cubicBezTo>
                    <a:cubicBezTo>
                      <a:pt x="205" y="564"/>
                      <a:pt x="149" y="508"/>
                      <a:pt x="149" y="451"/>
                    </a:cubicBezTo>
                    <a:cubicBezTo>
                      <a:pt x="120" y="451"/>
                      <a:pt x="120" y="416"/>
                      <a:pt x="120" y="416"/>
                    </a:cubicBezTo>
                    <a:cubicBezTo>
                      <a:pt x="106" y="402"/>
                      <a:pt x="92" y="395"/>
                      <a:pt x="77" y="395"/>
                    </a:cubicBezTo>
                    <a:cubicBezTo>
                      <a:pt x="62" y="395"/>
                      <a:pt x="46" y="402"/>
                      <a:pt x="28" y="416"/>
                    </a:cubicBezTo>
                    <a:cubicBezTo>
                      <a:pt x="0" y="416"/>
                      <a:pt x="0" y="451"/>
                      <a:pt x="0" y="479"/>
                    </a:cubicBezTo>
                    <a:cubicBezTo>
                      <a:pt x="28" y="508"/>
                      <a:pt x="28" y="508"/>
                      <a:pt x="28" y="536"/>
                    </a:cubicBezTo>
                    <a:cubicBezTo>
                      <a:pt x="92" y="593"/>
                      <a:pt x="120" y="656"/>
                      <a:pt x="149" y="685"/>
                    </a:cubicBezTo>
                    <a:cubicBezTo>
                      <a:pt x="177" y="685"/>
                      <a:pt x="205" y="713"/>
                      <a:pt x="269" y="713"/>
                    </a:cubicBezTo>
                    <a:cubicBezTo>
                      <a:pt x="297" y="713"/>
                      <a:pt x="326" y="685"/>
                      <a:pt x="354" y="685"/>
                    </a:cubicBezTo>
                    <a:cubicBezTo>
                      <a:pt x="417" y="628"/>
                      <a:pt x="417" y="536"/>
                      <a:pt x="382" y="479"/>
                    </a:cubicBezTo>
                    <a:lnTo>
                      <a:pt x="382" y="416"/>
                    </a:lnTo>
                    <a:cubicBezTo>
                      <a:pt x="354" y="387"/>
                      <a:pt x="354" y="359"/>
                      <a:pt x="354" y="331"/>
                    </a:cubicBezTo>
                    <a:lnTo>
                      <a:pt x="354" y="274"/>
                    </a:lnTo>
                    <a:cubicBezTo>
                      <a:pt x="382" y="274"/>
                      <a:pt x="382" y="274"/>
                      <a:pt x="417" y="303"/>
                    </a:cubicBezTo>
                    <a:lnTo>
                      <a:pt x="446" y="331"/>
                    </a:lnTo>
                    <a:lnTo>
                      <a:pt x="474" y="359"/>
                    </a:lnTo>
                    <a:cubicBezTo>
                      <a:pt x="502" y="387"/>
                      <a:pt x="531" y="416"/>
                      <a:pt x="559" y="451"/>
                    </a:cubicBezTo>
                    <a:cubicBezTo>
                      <a:pt x="606" y="493"/>
                      <a:pt x="664" y="519"/>
                      <a:pt x="716" y="519"/>
                    </a:cubicBezTo>
                    <a:cubicBezTo>
                      <a:pt x="736" y="519"/>
                      <a:pt x="754" y="515"/>
                      <a:pt x="771" y="508"/>
                    </a:cubicBezTo>
                    <a:cubicBezTo>
                      <a:pt x="828" y="479"/>
                      <a:pt x="828" y="416"/>
                      <a:pt x="828" y="331"/>
                    </a:cubicBezTo>
                    <a:cubicBezTo>
                      <a:pt x="828" y="303"/>
                      <a:pt x="828" y="274"/>
                      <a:pt x="800" y="239"/>
                    </a:cubicBezTo>
                    <a:lnTo>
                      <a:pt x="800" y="211"/>
                    </a:lnTo>
                    <a:cubicBezTo>
                      <a:pt x="771" y="182"/>
                      <a:pt x="800" y="154"/>
                      <a:pt x="800" y="126"/>
                    </a:cubicBezTo>
                    <a:lnTo>
                      <a:pt x="828" y="126"/>
                    </a:lnTo>
                    <a:cubicBezTo>
                      <a:pt x="828" y="154"/>
                      <a:pt x="856" y="182"/>
                      <a:pt x="856" y="239"/>
                    </a:cubicBezTo>
                    <a:cubicBezTo>
                      <a:pt x="876" y="264"/>
                      <a:pt x="897" y="286"/>
                      <a:pt x="919" y="286"/>
                    </a:cubicBezTo>
                    <a:cubicBezTo>
                      <a:pt x="928" y="286"/>
                      <a:pt x="938" y="282"/>
                      <a:pt x="948" y="274"/>
                    </a:cubicBezTo>
                    <a:cubicBezTo>
                      <a:pt x="976" y="274"/>
                      <a:pt x="1005" y="239"/>
                      <a:pt x="976" y="211"/>
                    </a:cubicBezTo>
                    <a:cubicBezTo>
                      <a:pt x="976" y="126"/>
                      <a:pt x="948" y="97"/>
                      <a:pt x="884" y="62"/>
                    </a:cubicBezTo>
                    <a:cubicBezTo>
                      <a:pt x="850" y="11"/>
                      <a:pt x="816"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0"/>
              <p:cNvSpPr/>
              <p:nvPr/>
            </p:nvSpPr>
            <p:spPr>
              <a:xfrm>
                <a:off x="3898462" y="4420688"/>
                <a:ext cx="58511" cy="6316"/>
              </a:xfrm>
              <a:custGeom>
                <a:avLst/>
                <a:gdLst/>
                <a:ahLst/>
                <a:cxnLst/>
                <a:rect l="l" t="t" r="r" b="b"/>
                <a:pathLst>
                  <a:path w="1649" h="178" extrusionOk="0">
                    <a:moveTo>
                      <a:pt x="1649" y="0"/>
                    </a:moveTo>
                    <a:cubicBezTo>
                      <a:pt x="1415" y="0"/>
                      <a:pt x="1182" y="29"/>
                      <a:pt x="941" y="57"/>
                    </a:cubicBezTo>
                    <a:cubicBezTo>
                      <a:pt x="800" y="57"/>
                      <a:pt x="680" y="85"/>
                      <a:pt x="531" y="85"/>
                    </a:cubicBezTo>
                    <a:cubicBezTo>
                      <a:pt x="443" y="99"/>
                      <a:pt x="354" y="107"/>
                      <a:pt x="269" y="107"/>
                    </a:cubicBezTo>
                    <a:cubicBezTo>
                      <a:pt x="184" y="107"/>
                      <a:pt x="103" y="99"/>
                      <a:pt x="29" y="85"/>
                    </a:cubicBezTo>
                    <a:lnTo>
                      <a:pt x="1" y="149"/>
                    </a:lnTo>
                    <a:cubicBezTo>
                      <a:pt x="92" y="177"/>
                      <a:pt x="149" y="177"/>
                      <a:pt x="206" y="177"/>
                    </a:cubicBezTo>
                    <a:cubicBezTo>
                      <a:pt x="326" y="177"/>
                      <a:pt x="411" y="149"/>
                      <a:pt x="531" y="149"/>
                    </a:cubicBezTo>
                    <a:cubicBezTo>
                      <a:pt x="680" y="149"/>
                      <a:pt x="828" y="114"/>
                      <a:pt x="941" y="114"/>
                    </a:cubicBezTo>
                    <a:cubicBezTo>
                      <a:pt x="1182" y="85"/>
                      <a:pt x="1415" y="57"/>
                      <a:pt x="1649" y="57"/>
                    </a:cubicBezTo>
                    <a:lnTo>
                      <a:pt x="16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a:off x="3535486" y="4662140"/>
                <a:ext cx="61811" cy="4329"/>
              </a:xfrm>
              <a:custGeom>
                <a:avLst/>
                <a:gdLst/>
                <a:ahLst/>
                <a:cxnLst/>
                <a:rect l="l" t="t" r="r" b="b"/>
                <a:pathLst>
                  <a:path w="1742" h="122" extrusionOk="0">
                    <a:moveTo>
                      <a:pt x="1" y="1"/>
                    </a:moveTo>
                    <a:lnTo>
                      <a:pt x="1" y="65"/>
                    </a:lnTo>
                    <a:cubicBezTo>
                      <a:pt x="206" y="93"/>
                      <a:pt x="383" y="121"/>
                      <a:pt x="595" y="121"/>
                    </a:cubicBezTo>
                    <a:lnTo>
                      <a:pt x="708" y="121"/>
                    </a:lnTo>
                    <a:cubicBezTo>
                      <a:pt x="829" y="121"/>
                      <a:pt x="949" y="121"/>
                      <a:pt x="1062" y="93"/>
                    </a:cubicBezTo>
                    <a:cubicBezTo>
                      <a:pt x="1165" y="79"/>
                      <a:pt x="1276" y="72"/>
                      <a:pt x="1391" y="72"/>
                    </a:cubicBezTo>
                    <a:cubicBezTo>
                      <a:pt x="1506" y="72"/>
                      <a:pt x="1625" y="79"/>
                      <a:pt x="1741" y="93"/>
                    </a:cubicBezTo>
                    <a:lnTo>
                      <a:pt x="1741" y="29"/>
                    </a:lnTo>
                    <a:cubicBezTo>
                      <a:pt x="1639" y="15"/>
                      <a:pt x="1520" y="8"/>
                      <a:pt x="1398" y="8"/>
                    </a:cubicBezTo>
                    <a:cubicBezTo>
                      <a:pt x="1276" y="8"/>
                      <a:pt x="1151" y="15"/>
                      <a:pt x="1034" y="29"/>
                    </a:cubicBezTo>
                    <a:cubicBezTo>
                      <a:pt x="949" y="65"/>
                      <a:pt x="829" y="65"/>
                      <a:pt x="708" y="65"/>
                    </a:cubicBezTo>
                    <a:cubicBezTo>
                      <a:pt x="475" y="65"/>
                      <a:pt x="242" y="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3521932" y="4093370"/>
                <a:ext cx="49250" cy="27144"/>
              </a:xfrm>
              <a:custGeom>
                <a:avLst/>
                <a:gdLst/>
                <a:ahLst/>
                <a:cxnLst/>
                <a:rect l="l" t="t" r="r" b="b"/>
                <a:pathLst>
                  <a:path w="1388" h="765" extrusionOk="0">
                    <a:moveTo>
                      <a:pt x="1331" y="0"/>
                    </a:moveTo>
                    <a:cubicBezTo>
                      <a:pt x="1211" y="234"/>
                      <a:pt x="942" y="411"/>
                      <a:pt x="588" y="531"/>
                    </a:cubicBezTo>
                    <a:cubicBezTo>
                      <a:pt x="503" y="559"/>
                      <a:pt x="447" y="588"/>
                      <a:pt x="383" y="616"/>
                    </a:cubicBezTo>
                    <a:cubicBezTo>
                      <a:pt x="270" y="644"/>
                      <a:pt x="206" y="673"/>
                      <a:pt x="1" y="708"/>
                    </a:cubicBezTo>
                    <a:lnTo>
                      <a:pt x="1" y="764"/>
                    </a:lnTo>
                    <a:cubicBezTo>
                      <a:pt x="234" y="736"/>
                      <a:pt x="270" y="708"/>
                      <a:pt x="411" y="644"/>
                    </a:cubicBezTo>
                    <a:cubicBezTo>
                      <a:pt x="475" y="644"/>
                      <a:pt x="532" y="616"/>
                      <a:pt x="588" y="588"/>
                    </a:cubicBezTo>
                    <a:cubicBezTo>
                      <a:pt x="977" y="467"/>
                      <a:pt x="1239" y="291"/>
                      <a:pt x="1388" y="29"/>
                    </a:cubicBezTo>
                    <a:lnTo>
                      <a:pt x="1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3527219" y="3916318"/>
                <a:ext cx="129795" cy="53579"/>
              </a:xfrm>
              <a:custGeom>
                <a:avLst/>
                <a:gdLst/>
                <a:ahLst/>
                <a:cxnLst/>
                <a:rect l="l" t="t" r="r" b="b"/>
                <a:pathLst>
                  <a:path w="3658" h="1510" extrusionOk="0">
                    <a:moveTo>
                      <a:pt x="884" y="1"/>
                    </a:moveTo>
                    <a:cubicBezTo>
                      <a:pt x="852" y="1"/>
                      <a:pt x="820" y="11"/>
                      <a:pt x="793" y="38"/>
                    </a:cubicBezTo>
                    <a:cubicBezTo>
                      <a:pt x="651" y="95"/>
                      <a:pt x="531" y="152"/>
                      <a:pt x="411" y="244"/>
                    </a:cubicBezTo>
                    <a:cubicBezTo>
                      <a:pt x="262" y="300"/>
                      <a:pt x="149" y="392"/>
                      <a:pt x="1" y="449"/>
                    </a:cubicBezTo>
                    <a:lnTo>
                      <a:pt x="29" y="505"/>
                    </a:lnTo>
                    <a:cubicBezTo>
                      <a:pt x="177" y="449"/>
                      <a:pt x="298" y="357"/>
                      <a:pt x="439" y="300"/>
                    </a:cubicBezTo>
                    <a:cubicBezTo>
                      <a:pt x="559" y="215"/>
                      <a:pt x="680" y="152"/>
                      <a:pt x="793" y="67"/>
                    </a:cubicBezTo>
                    <a:cubicBezTo>
                      <a:pt x="812" y="58"/>
                      <a:pt x="830" y="55"/>
                      <a:pt x="847" y="55"/>
                    </a:cubicBezTo>
                    <a:cubicBezTo>
                      <a:pt x="890" y="55"/>
                      <a:pt x="930" y="75"/>
                      <a:pt x="970" y="95"/>
                    </a:cubicBezTo>
                    <a:cubicBezTo>
                      <a:pt x="1210" y="244"/>
                      <a:pt x="1500" y="392"/>
                      <a:pt x="1769" y="477"/>
                    </a:cubicBezTo>
                    <a:lnTo>
                      <a:pt x="1797" y="505"/>
                    </a:lnTo>
                    <a:cubicBezTo>
                      <a:pt x="2420" y="774"/>
                      <a:pt x="3035" y="1128"/>
                      <a:pt x="3623" y="1510"/>
                    </a:cubicBezTo>
                    <a:lnTo>
                      <a:pt x="3658" y="1453"/>
                    </a:lnTo>
                    <a:cubicBezTo>
                      <a:pt x="3064" y="1064"/>
                      <a:pt x="2448" y="710"/>
                      <a:pt x="1826" y="449"/>
                    </a:cubicBezTo>
                    <a:lnTo>
                      <a:pt x="1769" y="420"/>
                    </a:lnTo>
                    <a:cubicBezTo>
                      <a:pt x="1536" y="328"/>
                      <a:pt x="1239" y="180"/>
                      <a:pt x="1005" y="38"/>
                    </a:cubicBezTo>
                    <a:cubicBezTo>
                      <a:pt x="969" y="18"/>
                      <a:pt x="926" y="1"/>
                      <a:pt x="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3686105" y="3909115"/>
                <a:ext cx="87890" cy="61811"/>
              </a:xfrm>
              <a:custGeom>
                <a:avLst/>
                <a:gdLst/>
                <a:ahLst/>
                <a:cxnLst/>
                <a:rect l="l" t="t" r="r" b="b"/>
                <a:pathLst>
                  <a:path w="2477" h="1742" extrusionOk="0">
                    <a:moveTo>
                      <a:pt x="29" y="1"/>
                    </a:moveTo>
                    <a:lnTo>
                      <a:pt x="1" y="65"/>
                    </a:lnTo>
                    <a:cubicBezTo>
                      <a:pt x="559" y="241"/>
                      <a:pt x="1182" y="418"/>
                      <a:pt x="1713" y="772"/>
                    </a:cubicBezTo>
                    <a:cubicBezTo>
                      <a:pt x="1861" y="857"/>
                      <a:pt x="1946" y="949"/>
                      <a:pt x="2038" y="1034"/>
                    </a:cubicBezTo>
                    <a:cubicBezTo>
                      <a:pt x="2187" y="1182"/>
                      <a:pt x="2300" y="1416"/>
                      <a:pt x="2420" y="1741"/>
                    </a:cubicBezTo>
                    <a:lnTo>
                      <a:pt x="2477" y="1713"/>
                    </a:lnTo>
                    <a:cubicBezTo>
                      <a:pt x="2420" y="1479"/>
                      <a:pt x="2300" y="1211"/>
                      <a:pt x="2095" y="977"/>
                    </a:cubicBezTo>
                    <a:cubicBezTo>
                      <a:pt x="2010" y="885"/>
                      <a:pt x="1889" y="800"/>
                      <a:pt x="1741" y="708"/>
                    </a:cubicBezTo>
                    <a:cubicBezTo>
                      <a:pt x="1182" y="355"/>
                      <a:pt x="559" y="178"/>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0"/>
              <p:cNvSpPr/>
              <p:nvPr/>
            </p:nvSpPr>
            <p:spPr>
              <a:xfrm>
                <a:off x="3627631" y="3700022"/>
                <a:ext cx="24128" cy="9332"/>
              </a:xfrm>
              <a:custGeom>
                <a:avLst/>
                <a:gdLst/>
                <a:ahLst/>
                <a:cxnLst/>
                <a:rect l="l" t="t" r="r" b="b"/>
                <a:pathLst>
                  <a:path w="680" h="263" extrusionOk="0">
                    <a:moveTo>
                      <a:pt x="679" y="1"/>
                    </a:moveTo>
                    <a:lnTo>
                      <a:pt x="0" y="121"/>
                    </a:lnTo>
                    <a:cubicBezTo>
                      <a:pt x="85" y="206"/>
                      <a:pt x="234" y="263"/>
                      <a:pt x="382" y="263"/>
                    </a:cubicBezTo>
                    <a:cubicBezTo>
                      <a:pt x="531" y="234"/>
                      <a:pt x="651" y="121"/>
                      <a:pt x="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3664284" y="3657125"/>
                <a:ext cx="3051" cy="19870"/>
              </a:xfrm>
              <a:custGeom>
                <a:avLst/>
                <a:gdLst/>
                <a:ahLst/>
                <a:cxnLst/>
                <a:rect l="l" t="t" r="r" b="b"/>
                <a:pathLst>
                  <a:path w="86" h="560" extrusionOk="0">
                    <a:moveTo>
                      <a:pt x="28" y="0"/>
                    </a:moveTo>
                    <a:cubicBezTo>
                      <a:pt x="28" y="177"/>
                      <a:pt x="28" y="354"/>
                      <a:pt x="0" y="531"/>
                    </a:cubicBezTo>
                    <a:lnTo>
                      <a:pt x="57" y="559"/>
                    </a:lnTo>
                    <a:cubicBezTo>
                      <a:pt x="85" y="382"/>
                      <a:pt x="85" y="177"/>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701930" y="3826549"/>
                <a:ext cx="5287" cy="23135"/>
              </a:xfrm>
              <a:custGeom>
                <a:avLst/>
                <a:gdLst/>
                <a:ahLst/>
                <a:cxnLst/>
                <a:rect l="l" t="t" r="r" b="b"/>
                <a:pathLst>
                  <a:path w="149" h="652" extrusionOk="0">
                    <a:moveTo>
                      <a:pt x="85" y="0"/>
                    </a:moveTo>
                    <a:cubicBezTo>
                      <a:pt x="29" y="206"/>
                      <a:pt x="0" y="446"/>
                      <a:pt x="0" y="651"/>
                    </a:cubicBezTo>
                    <a:lnTo>
                      <a:pt x="57" y="651"/>
                    </a:lnTo>
                    <a:cubicBezTo>
                      <a:pt x="57" y="446"/>
                      <a:pt x="85" y="206"/>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658997" y="3990722"/>
                <a:ext cx="14583" cy="14832"/>
              </a:xfrm>
              <a:custGeom>
                <a:avLst/>
                <a:gdLst/>
                <a:ahLst/>
                <a:cxnLst/>
                <a:rect l="l" t="t" r="r" b="b"/>
                <a:pathLst>
                  <a:path w="411" h="418" extrusionOk="0">
                    <a:moveTo>
                      <a:pt x="206" y="0"/>
                    </a:moveTo>
                    <a:cubicBezTo>
                      <a:pt x="85" y="0"/>
                      <a:pt x="1" y="92"/>
                      <a:pt x="1" y="205"/>
                    </a:cubicBezTo>
                    <a:cubicBezTo>
                      <a:pt x="1" y="325"/>
                      <a:pt x="85" y="417"/>
                      <a:pt x="206" y="417"/>
                    </a:cubicBezTo>
                    <a:cubicBezTo>
                      <a:pt x="326" y="417"/>
                      <a:pt x="411" y="325"/>
                      <a:pt x="411" y="205"/>
                    </a:cubicBezTo>
                    <a:cubicBezTo>
                      <a:pt x="411" y="92"/>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3625609" y="3816011"/>
                <a:ext cx="14583" cy="14832"/>
              </a:xfrm>
              <a:custGeom>
                <a:avLst/>
                <a:gdLst/>
                <a:ahLst/>
                <a:cxnLst/>
                <a:rect l="l" t="t" r="r" b="b"/>
                <a:pathLst>
                  <a:path w="411" h="418" extrusionOk="0">
                    <a:moveTo>
                      <a:pt x="206" y="0"/>
                    </a:moveTo>
                    <a:cubicBezTo>
                      <a:pt x="86" y="0"/>
                      <a:pt x="1" y="92"/>
                      <a:pt x="1" y="213"/>
                    </a:cubicBezTo>
                    <a:cubicBezTo>
                      <a:pt x="1" y="326"/>
                      <a:pt x="86" y="418"/>
                      <a:pt x="206" y="418"/>
                    </a:cubicBezTo>
                    <a:cubicBezTo>
                      <a:pt x="319" y="418"/>
                      <a:pt x="411" y="326"/>
                      <a:pt x="411" y="213"/>
                    </a:cubicBezTo>
                    <a:cubicBezTo>
                      <a:pt x="411" y="92"/>
                      <a:pt x="319"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a:off x="3553333" y="3777336"/>
                <a:ext cx="14583" cy="14867"/>
              </a:xfrm>
              <a:custGeom>
                <a:avLst/>
                <a:gdLst/>
                <a:ahLst/>
                <a:cxnLst/>
                <a:rect l="l" t="t" r="r" b="b"/>
                <a:pathLst>
                  <a:path w="411" h="419" extrusionOk="0">
                    <a:moveTo>
                      <a:pt x="205" y="1"/>
                    </a:moveTo>
                    <a:cubicBezTo>
                      <a:pt x="92" y="1"/>
                      <a:pt x="0" y="93"/>
                      <a:pt x="0" y="206"/>
                    </a:cubicBezTo>
                    <a:cubicBezTo>
                      <a:pt x="0" y="326"/>
                      <a:pt x="92" y="418"/>
                      <a:pt x="205" y="418"/>
                    </a:cubicBezTo>
                    <a:cubicBezTo>
                      <a:pt x="326" y="418"/>
                      <a:pt x="411" y="326"/>
                      <a:pt x="411" y="206"/>
                    </a:cubicBezTo>
                    <a:cubicBezTo>
                      <a:pt x="411" y="93"/>
                      <a:pt x="326"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3704946" y="3781630"/>
                <a:ext cx="14832" cy="14583"/>
              </a:xfrm>
              <a:custGeom>
                <a:avLst/>
                <a:gdLst/>
                <a:ahLst/>
                <a:cxnLst/>
                <a:rect l="l" t="t" r="r" b="b"/>
                <a:pathLst>
                  <a:path w="418" h="411" extrusionOk="0">
                    <a:moveTo>
                      <a:pt x="205" y="0"/>
                    </a:moveTo>
                    <a:cubicBezTo>
                      <a:pt x="92" y="0"/>
                      <a:pt x="0" y="85"/>
                      <a:pt x="0" y="205"/>
                    </a:cubicBezTo>
                    <a:cubicBezTo>
                      <a:pt x="0" y="326"/>
                      <a:pt x="92" y="410"/>
                      <a:pt x="205" y="410"/>
                    </a:cubicBezTo>
                    <a:cubicBezTo>
                      <a:pt x="326" y="410"/>
                      <a:pt x="418" y="326"/>
                      <a:pt x="418" y="205"/>
                    </a:cubicBezTo>
                    <a:cubicBezTo>
                      <a:pt x="418" y="85"/>
                      <a:pt x="326"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3658997" y="3876756"/>
                <a:ext cx="14583" cy="14583"/>
              </a:xfrm>
              <a:custGeom>
                <a:avLst/>
                <a:gdLst/>
                <a:ahLst/>
                <a:cxnLst/>
                <a:rect l="l" t="t" r="r" b="b"/>
                <a:pathLst>
                  <a:path w="411" h="411" extrusionOk="0">
                    <a:moveTo>
                      <a:pt x="206" y="0"/>
                    </a:moveTo>
                    <a:cubicBezTo>
                      <a:pt x="85" y="0"/>
                      <a:pt x="1" y="92"/>
                      <a:pt x="1" y="205"/>
                    </a:cubicBezTo>
                    <a:cubicBezTo>
                      <a:pt x="1" y="326"/>
                      <a:pt x="85" y="411"/>
                      <a:pt x="206" y="411"/>
                    </a:cubicBezTo>
                    <a:cubicBezTo>
                      <a:pt x="326" y="411"/>
                      <a:pt x="411" y="326"/>
                      <a:pt x="411" y="205"/>
                    </a:cubicBezTo>
                    <a:cubicBezTo>
                      <a:pt x="411" y="92"/>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3699659" y="4039900"/>
                <a:ext cx="14832" cy="14583"/>
              </a:xfrm>
              <a:custGeom>
                <a:avLst/>
                <a:gdLst/>
                <a:ahLst/>
                <a:cxnLst/>
                <a:rect l="l" t="t" r="r" b="b"/>
                <a:pathLst>
                  <a:path w="418" h="411" extrusionOk="0">
                    <a:moveTo>
                      <a:pt x="213" y="1"/>
                    </a:moveTo>
                    <a:cubicBezTo>
                      <a:pt x="93" y="1"/>
                      <a:pt x="1" y="93"/>
                      <a:pt x="1" y="206"/>
                    </a:cubicBezTo>
                    <a:cubicBezTo>
                      <a:pt x="1" y="326"/>
                      <a:pt x="93" y="411"/>
                      <a:pt x="213" y="411"/>
                    </a:cubicBezTo>
                    <a:cubicBezTo>
                      <a:pt x="326" y="411"/>
                      <a:pt x="418" y="326"/>
                      <a:pt x="418" y="206"/>
                    </a:cubicBezTo>
                    <a:cubicBezTo>
                      <a:pt x="418" y="93"/>
                      <a:pt x="326"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3574161" y="3862173"/>
                <a:ext cx="15861" cy="14619"/>
              </a:xfrm>
              <a:custGeom>
                <a:avLst/>
                <a:gdLst/>
                <a:ahLst/>
                <a:cxnLst/>
                <a:rect l="l" t="t" r="r" b="b"/>
                <a:pathLst>
                  <a:path w="447" h="412" extrusionOk="0">
                    <a:moveTo>
                      <a:pt x="241" y="1"/>
                    </a:moveTo>
                    <a:cubicBezTo>
                      <a:pt x="121" y="1"/>
                      <a:pt x="0" y="86"/>
                      <a:pt x="0" y="206"/>
                    </a:cubicBezTo>
                    <a:cubicBezTo>
                      <a:pt x="0" y="326"/>
                      <a:pt x="121" y="411"/>
                      <a:pt x="241" y="411"/>
                    </a:cubicBezTo>
                    <a:cubicBezTo>
                      <a:pt x="326" y="411"/>
                      <a:pt x="446" y="326"/>
                      <a:pt x="446" y="206"/>
                    </a:cubicBezTo>
                    <a:cubicBezTo>
                      <a:pt x="446" y="86"/>
                      <a:pt x="326"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3748872" y="3880020"/>
                <a:ext cx="15825" cy="14583"/>
              </a:xfrm>
              <a:custGeom>
                <a:avLst/>
                <a:gdLst/>
                <a:ahLst/>
                <a:cxnLst/>
                <a:rect l="l" t="t" r="r" b="b"/>
                <a:pathLst>
                  <a:path w="446" h="411" extrusionOk="0">
                    <a:moveTo>
                      <a:pt x="205" y="0"/>
                    </a:moveTo>
                    <a:cubicBezTo>
                      <a:pt x="120" y="0"/>
                      <a:pt x="0" y="85"/>
                      <a:pt x="0" y="205"/>
                    </a:cubicBezTo>
                    <a:cubicBezTo>
                      <a:pt x="0" y="319"/>
                      <a:pt x="120" y="411"/>
                      <a:pt x="205" y="411"/>
                    </a:cubicBezTo>
                    <a:cubicBezTo>
                      <a:pt x="326" y="411"/>
                      <a:pt x="446" y="319"/>
                      <a:pt x="446" y="205"/>
                    </a:cubicBezTo>
                    <a:cubicBezTo>
                      <a:pt x="446" y="85"/>
                      <a:pt x="326"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3489573" y="3852664"/>
                <a:ext cx="14583" cy="15825"/>
              </a:xfrm>
              <a:custGeom>
                <a:avLst/>
                <a:gdLst/>
                <a:ahLst/>
                <a:cxnLst/>
                <a:rect l="l" t="t" r="r" b="b"/>
                <a:pathLst>
                  <a:path w="411" h="446" extrusionOk="0">
                    <a:moveTo>
                      <a:pt x="206" y="0"/>
                    </a:moveTo>
                    <a:cubicBezTo>
                      <a:pt x="85" y="0"/>
                      <a:pt x="0" y="120"/>
                      <a:pt x="0" y="241"/>
                    </a:cubicBezTo>
                    <a:cubicBezTo>
                      <a:pt x="0" y="326"/>
                      <a:pt x="85" y="446"/>
                      <a:pt x="206" y="446"/>
                    </a:cubicBezTo>
                    <a:cubicBezTo>
                      <a:pt x="326" y="446"/>
                      <a:pt x="411" y="326"/>
                      <a:pt x="411" y="241"/>
                    </a:cubicBezTo>
                    <a:cubicBezTo>
                      <a:pt x="411" y="120"/>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3614077" y="4040893"/>
                <a:ext cx="14583" cy="14867"/>
              </a:xfrm>
              <a:custGeom>
                <a:avLst/>
                <a:gdLst/>
                <a:ahLst/>
                <a:cxnLst/>
                <a:rect l="l" t="t" r="r" b="b"/>
                <a:pathLst>
                  <a:path w="411" h="419" extrusionOk="0">
                    <a:moveTo>
                      <a:pt x="205" y="1"/>
                    </a:moveTo>
                    <a:cubicBezTo>
                      <a:pt x="85" y="1"/>
                      <a:pt x="0" y="93"/>
                      <a:pt x="0" y="206"/>
                    </a:cubicBezTo>
                    <a:cubicBezTo>
                      <a:pt x="0" y="326"/>
                      <a:pt x="85" y="418"/>
                      <a:pt x="205" y="418"/>
                    </a:cubicBezTo>
                    <a:cubicBezTo>
                      <a:pt x="326" y="418"/>
                      <a:pt x="411" y="326"/>
                      <a:pt x="411" y="206"/>
                    </a:cubicBezTo>
                    <a:cubicBezTo>
                      <a:pt x="411" y="93"/>
                      <a:pt x="326"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3571145" y="4002254"/>
                <a:ext cx="14583" cy="14583"/>
              </a:xfrm>
              <a:custGeom>
                <a:avLst/>
                <a:gdLst/>
                <a:ahLst/>
                <a:cxnLst/>
                <a:rect l="l" t="t" r="r" b="b"/>
                <a:pathLst>
                  <a:path w="411" h="411" extrusionOk="0">
                    <a:moveTo>
                      <a:pt x="206" y="0"/>
                    </a:moveTo>
                    <a:cubicBezTo>
                      <a:pt x="85" y="0"/>
                      <a:pt x="1" y="92"/>
                      <a:pt x="1" y="206"/>
                    </a:cubicBezTo>
                    <a:cubicBezTo>
                      <a:pt x="1" y="326"/>
                      <a:pt x="85" y="411"/>
                      <a:pt x="206" y="411"/>
                    </a:cubicBezTo>
                    <a:cubicBezTo>
                      <a:pt x="326" y="411"/>
                      <a:pt x="411" y="326"/>
                      <a:pt x="411" y="206"/>
                    </a:cubicBezTo>
                    <a:cubicBezTo>
                      <a:pt x="411" y="92"/>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3537757" y="4039900"/>
                <a:ext cx="14583" cy="14583"/>
              </a:xfrm>
              <a:custGeom>
                <a:avLst/>
                <a:gdLst/>
                <a:ahLst/>
                <a:cxnLst/>
                <a:rect l="l" t="t" r="r" b="b"/>
                <a:pathLst>
                  <a:path w="411" h="411" extrusionOk="0">
                    <a:moveTo>
                      <a:pt x="206" y="1"/>
                    </a:moveTo>
                    <a:cubicBezTo>
                      <a:pt x="86" y="1"/>
                      <a:pt x="1" y="93"/>
                      <a:pt x="1" y="206"/>
                    </a:cubicBezTo>
                    <a:cubicBezTo>
                      <a:pt x="1" y="326"/>
                      <a:pt x="86" y="411"/>
                      <a:pt x="206" y="411"/>
                    </a:cubicBezTo>
                    <a:cubicBezTo>
                      <a:pt x="319" y="411"/>
                      <a:pt x="411" y="326"/>
                      <a:pt x="411" y="206"/>
                    </a:cubicBezTo>
                    <a:cubicBezTo>
                      <a:pt x="411" y="93"/>
                      <a:pt x="319" y="1"/>
                      <a:pt x="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3514658" y="4645605"/>
                <a:ext cx="111983" cy="4045"/>
              </a:xfrm>
              <a:custGeom>
                <a:avLst/>
                <a:gdLst/>
                <a:ahLst/>
                <a:cxnLst/>
                <a:rect l="l" t="t" r="r" b="b"/>
                <a:pathLst>
                  <a:path w="3156" h="114" extrusionOk="0">
                    <a:moveTo>
                      <a:pt x="1" y="0"/>
                    </a:moveTo>
                    <a:lnTo>
                      <a:pt x="1" y="57"/>
                    </a:lnTo>
                    <a:cubicBezTo>
                      <a:pt x="680" y="85"/>
                      <a:pt x="1387" y="113"/>
                      <a:pt x="2067" y="113"/>
                    </a:cubicBezTo>
                    <a:lnTo>
                      <a:pt x="3156" y="113"/>
                    </a:lnTo>
                    <a:lnTo>
                      <a:pt x="3156" y="57"/>
                    </a:lnTo>
                    <a:cubicBezTo>
                      <a:pt x="2872" y="64"/>
                      <a:pt x="2587" y="68"/>
                      <a:pt x="2304" y="68"/>
                    </a:cubicBezTo>
                    <a:cubicBezTo>
                      <a:pt x="1528" y="68"/>
                      <a:pt x="757" y="4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a:off x="3868090" y="4402592"/>
                <a:ext cx="109996" cy="9580"/>
              </a:xfrm>
              <a:custGeom>
                <a:avLst/>
                <a:gdLst/>
                <a:ahLst/>
                <a:cxnLst/>
                <a:rect l="l" t="t" r="r" b="b"/>
                <a:pathLst>
                  <a:path w="3100" h="270" extrusionOk="0">
                    <a:moveTo>
                      <a:pt x="2926" y="0"/>
                    </a:moveTo>
                    <a:cubicBezTo>
                      <a:pt x="2678" y="0"/>
                      <a:pt x="2414" y="42"/>
                      <a:pt x="2151" y="65"/>
                    </a:cubicBezTo>
                    <a:cubicBezTo>
                      <a:pt x="2066" y="93"/>
                      <a:pt x="2010" y="93"/>
                      <a:pt x="1918" y="128"/>
                    </a:cubicBezTo>
                    <a:cubicBezTo>
                      <a:pt x="1267" y="213"/>
                      <a:pt x="623" y="213"/>
                      <a:pt x="1" y="213"/>
                    </a:cubicBezTo>
                    <a:lnTo>
                      <a:pt x="1" y="270"/>
                    </a:lnTo>
                    <a:cubicBezTo>
                      <a:pt x="651" y="270"/>
                      <a:pt x="1302" y="270"/>
                      <a:pt x="1918" y="185"/>
                    </a:cubicBezTo>
                    <a:cubicBezTo>
                      <a:pt x="2010" y="157"/>
                      <a:pt x="2095" y="157"/>
                      <a:pt x="2151" y="128"/>
                    </a:cubicBezTo>
                    <a:cubicBezTo>
                      <a:pt x="2415" y="100"/>
                      <a:pt x="2679" y="57"/>
                      <a:pt x="2928" y="57"/>
                    </a:cubicBezTo>
                    <a:cubicBezTo>
                      <a:pt x="2986" y="57"/>
                      <a:pt x="3043" y="59"/>
                      <a:pt x="3099" y="65"/>
                    </a:cubicBezTo>
                    <a:lnTo>
                      <a:pt x="3099" y="8"/>
                    </a:lnTo>
                    <a:cubicBezTo>
                      <a:pt x="3042" y="3"/>
                      <a:pt x="2985" y="0"/>
                      <a:pt x="2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40"/>
            <p:cNvGrpSpPr/>
            <p:nvPr/>
          </p:nvGrpSpPr>
          <p:grpSpPr>
            <a:xfrm>
              <a:off x="520010" y="1168622"/>
              <a:ext cx="4279321" cy="3269905"/>
              <a:chOff x="3245850" y="1388754"/>
              <a:chExt cx="1339926" cy="1023893"/>
            </a:xfrm>
          </p:grpSpPr>
          <p:grpSp>
            <p:nvGrpSpPr>
              <p:cNvPr id="868" name="Google Shape;868;p40"/>
              <p:cNvGrpSpPr/>
              <p:nvPr/>
            </p:nvGrpSpPr>
            <p:grpSpPr>
              <a:xfrm>
                <a:off x="3889166" y="1636096"/>
                <a:ext cx="633844" cy="776551"/>
                <a:chOff x="3889166" y="1636096"/>
                <a:chExt cx="633844" cy="776551"/>
              </a:xfrm>
            </p:grpSpPr>
            <p:sp>
              <p:nvSpPr>
                <p:cNvPr id="869" name="Google Shape;869;p40"/>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a:off x="4470495" y="2333663"/>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a:off x="4424582" y="2333663"/>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 name="Google Shape;873;p40"/>
              <p:cNvSpPr/>
              <p:nvPr/>
            </p:nvSpPr>
            <p:spPr>
              <a:xfrm>
                <a:off x="4473760" y="1552892"/>
                <a:ext cx="16606" cy="71071"/>
              </a:xfrm>
              <a:custGeom>
                <a:avLst/>
                <a:gdLst/>
                <a:ahLst/>
                <a:cxnLst/>
                <a:rect l="l" t="t" r="r" b="b"/>
                <a:pathLst>
                  <a:path w="468" h="2003" extrusionOk="0">
                    <a:moveTo>
                      <a:pt x="1" y="1"/>
                    </a:moveTo>
                    <a:lnTo>
                      <a:pt x="1" y="29"/>
                    </a:lnTo>
                    <a:cubicBezTo>
                      <a:pt x="383" y="588"/>
                      <a:pt x="411" y="1387"/>
                      <a:pt x="58" y="1946"/>
                    </a:cubicBezTo>
                    <a:cubicBezTo>
                      <a:pt x="58" y="1974"/>
                      <a:pt x="58" y="1974"/>
                      <a:pt x="86" y="2003"/>
                    </a:cubicBezTo>
                    <a:cubicBezTo>
                      <a:pt x="86" y="2003"/>
                      <a:pt x="114" y="2003"/>
                      <a:pt x="114" y="1974"/>
                    </a:cubicBezTo>
                    <a:cubicBezTo>
                      <a:pt x="468" y="1387"/>
                      <a:pt x="440" y="560"/>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3372342" y="1752689"/>
                <a:ext cx="40947" cy="59540"/>
              </a:xfrm>
              <a:custGeom>
                <a:avLst/>
                <a:gdLst/>
                <a:ahLst/>
                <a:cxnLst/>
                <a:rect l="l" t="t" r="r" b="b"/>
                <a:pathLst>
                  <a:path w="1154" h="1678" extrusionOk="0">
                    <a:moveTo>
                      <a:pt x="595" y="58"/>
                    </a:moveTo>
                    <a:cubicBezTo>
                      <a:pt x="857" y="58"/>
                      <a:pt x="1090" y="411"/>
                      <a:pt x="1090" y="850"/>
                    </a:cubicBezTo>
                    <a:cubicBezTo>
                      <a:pt x="1090" y="1267"/>
                      <a:pt x="857" y="1621"/>
                      <a:pt x="595" y="1621"/>
                    </a:cubicBezTo>
                    <a:cubicBezTo>
                      <a:pt x="298" y="1621"/>
                      <a:pt x="64" y="1267"/>
                      <a:pt x="64" y="850"/>
                    </a:cubicBezTo>
                    <a:cubicBezTo>
                      <a:pt x="64" y="411"/>
                      <a:pt x="298" y="58"/>
                      <a:pt x="595" y="58"/>
                    </a:cubicBezTo>
                    <a:close/>
                    <a:moveTo>
                      <a:pt x="595" y="1"/>
                    </a:moveTo>
                    <a:cubicBezTo>
                      <a:pt x="269" y="1"/>
                      <a:pt x="1" y="383"/>
                      <a:pt x="1" y="850"/>
                    </a:cubicBezTo>
                    <a:cubicBezTo>
                      <a:pt x="1" y="1296"/>
                      <a:pt x="269" y="1678"/>
                      <a:pt x="595" y="1678"/>
                    </a:cubicBezTo>
                    <a:cubicBezTo>
                      <a:pt x="885" y="1678"/>
                      <a:pt x="1154" y="1296"/>
                      <a:pt x="1154" y="850"/>
                    </a:cubicBezTo>
                    <a:cubicBezTo>
                      <a:pt x="1154" y="383"/>
                      <a:pt x="885"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4551074" y="1770287"/>
                <a:ext cx="34702" cy="52479"/>
              </a:xfrm>
              <a:custGeom>
                <a:avLst/>
                <a:gdLst/>
                <a:ahLst/>
                <a:cxnLst/>
                <a:rect l="l" t="t" r="r" b="b"/>
                <a:pathLst>
                  <a:path w="978" h="1479" extrusionOk="0">
                    <a:moveTo>
                      <a:pt x="475" y="64"/>
                    </a:moveTo>
                    <a:cubicBezTo>
                      <a:pt x="737" y="64"/>
                      <a:pt x="913" y="389"/>
                      <a:pt x="913" y="743"/>
                    </a:cubicBezTo>
                    <a:cubicBezTo>
                      <a:pt x="913" y="1125"/>
                      <a:pt x="737" y="1415"/>
                      <a:pt x="475" y="1415"/>
                    </a:cubicBezTo>
                    <a:cubicBezTo>
                      <a:pt x="234" y="1415"/>
                      <a:pt x="57" y="1125"/>
                      <a:pt x="57" y="743"/>
                    </a:cubicBezTo>
                    <a:cubicBezTo>
                      <a:pt x="57" y="389"/>
                      <a:pt x="234" y="64"/>
                      <a:pt x="475" y="64"/>
                    </a:cubicBezTo>
                    <a:close/>
                    <a:moveTo>
                      <a:pt x="475" y="0"/>
                    </a:moveTo>
                    <a:cubicBezTo>
                      <a:pt x="206" y="0"/>
                      <a:pt x="1" y="354"/>
                      <a:pt x="1" y="743"/>
                    </a:cubicBezTo>
                    <a:cubicBezTo>
                      <a:pt x="1" y="1153"/>
                      <a:pt x="206" y="1479"/>
                      <a:pt x="475" y="1479"/>
                    </a:cubicBezTo>
                    <a:cubicBezTo>
                      <a:pt x="765" y="1479"/>
                      <a:pt x="977" y="1153"/>
                      <a:pt x="977" y="743"/>
                    </a:cubicBezTo>
                    <a:cubicBezTo>
                      <a:pt x="977" y="354"/>
                      <a:pt x="765"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3997846" y="1767271"/>
                <a:ext cx="35695" cy="52230"/>
              </a:xfrm>
              <a:custGeom>
                <a:avLst/>
                <a:gdLst/>
                <a:ahLst/>
                <a:cxnLst/>
                <a:rect l="l" t="t" r="r" b="b"/>
                <a:pathLst>
                  <a:path w="1006" h="1472" extrusionOk="0">
                    <a:moveTo>
                      <a:pt x="503" y="57"/>
                    </a:moveTo>
                    <a:cubicBezTo>
                      <a:pt x="737" y="57"/>
                      <a:pt x="942" y="354"/>
                      <a:pt x="942" y="736"/>
                    </a:cubicBezTo>
                    <a:cubicBezTo>
                      <a:pt x="942" y="1090"/>
                      <a:pt x="737" y="1415"/>
                      <a:pt x="503" y="1415"/>
                    </a:cubicBezTo>
                    <a:cubicBezTo>
                      <a:pt x="263" y="1415"/>
                      <a:pt x="58" y="1090"/>
                      <a:pt x="58" y="736"/>
                    </a:cubicBezTo>
                    <a:cubicBezTo>
                      <a:pt x="58" y="354"/>
                      <a:pt x="263" y="57"/>
                      <a:pt x="503" y="57"/>
                    </a:cubicBezTo>
                    <a:close/>
                    <a:moveTo>
                      <a:pt x="503" y="0"/>
                    </a:moveTo>
                    <a:cubicBezTo>
                      <a:pt x="234" y="0"/>
                      <a:pt x="1" y="326"/>
                      <a:pt x="1" y="736"/>
                    </a:cubicBezTo>
                    <a:cubicBezTo>
                      <a:pt x="1" y="1118"/>
                      <a:pt x="234" y="1472"/>
                      <a:pt x="503" y="1472"/>
                    </a:cubicBezTo>
                    <a:cubicBezTo>
                      <a:pt x="765" y="1472"/>
                      <a:pt x="1006" y="1118"/>
                      <a:pt x="1006" y="736"/>
                    </a:cubicBezTo>
                    <a:cubicBezTo>
                      <a:pt x="1006" y="326"/>
                      <a:pt x="765"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4298055" y="2172613"/>
                <a:ext cx="48008" cy="124827"/>
              </a:xfrm>
              <a:custGeom>
                <a:avLst/>
                <a:gdLst/>
                <a:ahLst/>
                <a:cxnLst/>
                <a:rect l="l" t="t" r="r" b="b"/>
                <a:pathLst>
                  <a:path w="1353" h="3518" extrusionOk="0">
                    <a:moveTo>
                      <a:pt x="857" y="72"/>
                    </a:moveTo>
                    <a:cubicBezTo>
                      <a:pt x="1119" y="129"/>
                      <a:pt x="1211" y="454"/>
                      <a:pt x="1239" y="574"/>
                    </a:cubicBezTo>
                    <a:cubicBezTo>
                      <a:pt x="1295" y="836"/>
                      <a:pt x="1295" y="1077"/>
                      <a:pt x="1239" y="1338"/>
                    </a:cubicBezTo>
                    <a:cubicBezTo>
                      <a:pt x="1211" y="1430"/>
                      <a:pt x="1175" y="1544"/>
                      <a:pt x="1147" y="1636"/>
                    </a:cubicBezTo>
                    <a:cubicBezTo>
                      <a:pt x="1090" y="1841"/>
                      <a:pt x="998" y="2074"/>
                      <a:pt x="1034" y="2279"/>
                    </a:cubicBezTo>
                    <a:cubicBezTo>
                      <a:pt x="1034" y="2400"/>
                      <a:pt x="1062" y="2492"/>
                      <a:pt x="1090" y="2605"/>
                    </a:cubicBezTo>
                    <a:cubicBezTo>
                      <a:pt x="1090" y="2725"/>
                      <a:pt x="1147" y="2845"/>
                      <a:pt x="1119" y="2958"/>
                    </a:cubicBezTo>
                    <a:cubicBezTo>
                      <a:pt x="1119" y="3199"/>
                      <a:pt x="913" y="3461"/>
                      <a:pt x="680" y="3461"/>
                    </a:cubicBezTo>
                    <a:lnTo>
                      <a:pt x="560" y="3461"/>
                    </a:lnTo>
                    <a:cubicBezTo>
                      <a:pt x="263" y="3376"/>
                      <a:pt x="86" y="2987"/>
                      <a:pt x="86" y="2753"/>
                    </a:cubicBezTo>
                    <a:cubicBezTo>
                      <a:pt x="57" y="2548"/>
                      <a:pt x="149" y="2343"/>
                      <a:pt x="206" y="2138"/>
                    </a:cubicBezTo>
                    <a:cubicBezTo>
                      <a:pt x="263" y="1961"/>
                      <a:pt x="326" y="1784"/>
                      <a:pt x="326" y="1607"/>
                    </a:cubicBezTo>
                    <a:cubicBezTo>
                      <a:pt x="326" y="1430"/>
                      <a:pt x="291" y="1282"/>
                      <a:pt x="263" y="1105"/>
                    </a:cubicBezTo>
                    <a:cubicBezTo>
                      <a:pt x="263" y="1077"/>
                      <a:pt x="234" y="1013"/>
                      <a:pt x="234" y="956"/>
                    </a:cubicBezTo>
                    <a:cubicBezTo>
                      <a:pt x="206" y="780"/>
                      <a:pt x="178" y="546"/>
                      <a:pt x="291" y="334"/>
                    </a:cubicBezTo>
                    <a:cubicBezTo>
                      <a:pt x="383" y="192"/>
                      <a:pt x="560" y="72"/>
                      <a:pt x="737" y="72"/>
                    </a:cubicBezTo>
                    <a:close/>
                    <a:moveTo>
                      <a:pt x="741" y="1"/>
                    </a:moveTo>
                    <a:cubicBezTo>
                      <a:pt x="537" y="1"/>
                      <a:pt x="335" y="133"/>
                      <a:pt x="234" y="306"/>
                    </a:cubicBezTo>
                    <a:cubicBezTo>
                      <a:pt x="114" y="546"/>
                      <a:pt x="149" y="780"/>
                      <a:pt x="178" y="956"/>
                    </a:cubicBezTo>
                    <a:cubicBezTo>
                      <a:pt x="178" y="1013"/>
                      <a:pt x="206" y="1077"/>
                      <a:pt x="206" y="1133"/>
                    </a:cubicBezTo>
                    <a:cubicBezTo>
                      <a:pt x="234" y="1282"/>
                      <a:pt x="263" y="1430"/>
                      <a:pt x="263" y="1572"/>
                    </a:cubicBezTo>
                    <a:cubicBezTo>
                      <a:pt x="263" y="1784"/>
                      <a:pt x="206" y="1961"/>
                      <a:pt x="149" y="2138"/>
                    </a:cubicBezTo>
                    <a:cubicBezTo>
                      <a:pt x="86" y="2343"/>
                      <a:pt x="1" y="2548"/>
                      <a:pt x="29" y="2753"/>
                    </a:cubicBezTo>
                    <a:cubicBezTo>
                      <a:pt x="29" y="3022"/>
                      <a:pt x="234" y="3432"/>
                      <a:pt x="531" y="3517"/>
                    </a:cubicBezTo>
                    <a:lnTo>
                      <a:pt x="680" y="3517"/>
                    </a:lnTo>
                    <a:cubicBezTo>
                      <a:pt x="970" y="3517"/>
                      <a:pt x="1175" y="3227"/>
                      <a:pt x="1175" y="2958"/>
                    </a:cubicBezTo>
                    <a:cubicBezTo>
                      <a:pt x="1211" y="2845"/>
                      <a:pt x="1147" y="2725"/>
                      <a:pt x="1119" y="2576"/>
                    </a:cubicBezTo>
                    <a:cubicBezTo>
                      <a:pt x="1119" y="2492"/>
                      <a:pt x="1090" y="2371"/>
                      <a:pt x="1090" y="2279"/>
                    </a:cubicBezTo>
                    <a:cubicBezTo>
                      <a:pt x="1062" y="2074"/>
                      <a:pt x="1147" y="1869"/>
                      <a:pt x="1211" y="1664"/>
                    </a:cubicBezTo>
                    <a:cubicBezTo>
                      <a:pt x="1239" y="1544"/>
                      <a:pt x="1267" y="1459"/>
                      <a:pt x="1295" y="1338"/>
                    </a:cubicBezTo>
                    <a:cubicBezTo>
                      <a:pt x="1352" y="1105"/>
                      <a:pt x="1352" y="836"/>
                      <a:pt x="1295" y="574"/>
                    </a:cubicBezTo>
                    <a:cubicBezTo>
                      <a:pt x="1267" y="426"/>
                      <a:pt x="1175" y="100"/>
                      <a:pt x="857" y="16"/>
                    </a:cubicBezTo>
                    <a:cubicBezTo>
                      <a:pt x="819" y="5"/>
                      <a:pt x="780" y="1"/>
                      <a:pt x="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4346026" y="1562188"/>
                <a:ext cx="104709" cy="53508"/>
              </a:xfrm>
              <a:custGeom>
                <a:avLst/>
                <a:gdLst/>
                <a:ahLst/>
                <a:cxnLst/>
                <a:rect l="l" t="t" r="r" b="b"/>
                <a:pathLst>
                  <a:path w="2951" h="1508" extrusionOk="0">
                    <a:moveTo>
                      <a:pt x="1479" y="64"/>
                    </a:moveTo>
                    <a:cubicBezTo>
                      <a:pt x="2186" y="64"/>
                      <a:pt x="2773" y="651"/>
                      <a:pt x="2893" y="772"/>
                    </a:cubicBezTo>
                    <a:cubicBezTo>
                      <a:pt x="2773" y="885"/>
                      <a:pt x="2186" y="1444"/>
                      <a:pt x="1479" y="1444"/>
                    </a:cubicBezTo>
                    <a:cubicBezTo>
                      <a:pt x="799" y="1444"/>
                      <a:pt x="212" y="885"/>
                      <a:pt x="92" y="772"/>
                    </a:cubicBezTo>
                    <a:cubicBezTo>
                      <a:pt x="212" y="651"/>
                      <a:pt x="799" y="64"/>
                      <a:pt x="1479" y="64"/>
                    </a:cubicBezTo>
                    <a:close/>
                    <a:moveTo>
                      <a:pt x="1479" y="0"/>
                    </a:moveTo>
                    <a:cubicBezTo>
                      <a:pt x="679" y="0"/>
                      <a:pt x="35" y="736"/>
                      <a:pt x="35" y="736"/>
                    </a:cubicBezTo>
                    <a:lnTo>
                      <a:pt x="0" y="772"/>
                    </a:lnTo>
                    <a:lnTo>
                      <a:pt x="35" y="772"/>
                    </a:lnTo>
                    <a:cubicBezTo>
                      <a:pt x="35" y="800"/>
                      <a:pt x="679" y="1507"/>
                      <a:pt x="1479" y="1507"/>
                    </a:cubicBezTo>
                    <a:cubicBezTo>
                      <a:pt x="2271" y="1507"/>
                      <a:pt x="2922" y="800"/>
                      <a:pt x="2950" y="772"/>
                    </a:cubicBezTo>
                    <a:lnTo>
                      <a:pt x="2950" y="736"/>
                    </a:lnTo>
                    <a:cubicBezTo>
                      <a:pt x="2922" y="736"/>
                      <a:pt x="2271"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4376398" y="1563182"/>
                <a:ext cx="43963" cy="51521"/>
              </a:xfrm>
              <a:custGeom>
                <a:avLst/>
                <a:gdLst/>
                <a:ahLst/>
                <a:cxnLst/>
                <a:rect l="l" t="t" r="r" b="b"/>
                <a:pathLst>
                  <a:path w="1239" h="1452" extrusionOk="0">
                    <a:moveTo>
                      <a:pt x="623" y="1"/>
                    </a:moveTo>
                    <a:cubicBezTo>
                      <a:pt x="269" y="1"/>
                      <a:pt x="0" y="326"/>
                      <a:pt x="0" y="744"/>
                    </a:cubicBezTo>
                    <a:cubicBezTo>
                      <a:pt x="0" y="1126"/>
                      <a:pt x="269" y="1451"/>
                      <a:pt x="623" y="1451"/>
                    </a:cubicBezTo>
                    <a:cubicBezTo>
                      <a:pt x="976" y="1451"/>
                      <a:pt x="1238" y="1126"/>
                      <a:pt x="1238" y="744"/>
                    </a:cubicBezTo>
                    <a:cubicBezTo>
                      <a:pt x="1238" y="326"/>
                      <a:pt x="976" y="1"/>
                      <a:pt x="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4306358" y="1388754"/>
                <a:ext cx="17848" cy="44956"/>
              </a:xfrm>
              <a:custGeom>
                <a:avLst/>
                <a:gdLst/>
                <a:ahLst/>
                <a:cxnLst/>
                <a:rect l="l" t="t" r="r" b="b"/>
                <a:pathLst>
                  <a:path w="503" h="1267" extrusionOk="0">
                    <a:moveTo>
                      <a:pt x="503" y="0"/>
                    </a:moveTo>
                    <a:cubicBezTo>
                      <a:pt x="474" y="0"/>
                      <a:pt x="474" y="0"/>
                      <a:pt x="446" y="28"/>
                    </a:cubicBezTo>
                    <a:lnTo>
                      <a:pt x="29" y="1238"/>
                    </a:lnTo>
                    <a:cubicBezTo>
                      <a:pt x="0" y="1238"/>
                      <a:pt x="29" y="1266"/>
                      <a:pt x="29" y="1266"/>
                    </a:cubicBezTo>
                    <a:lnTo>
                      <a:pt x="57" y="1266"/>
                    </a:lnTo>
                    <a:lnTo>
                      <a:pt x="57" y="1238"/>
                    </a:lnTo>
                    <a:lnTo>
                      <a:pt x="503" y="28"/>
                    </a:lnTo>
                    <a:lnTo>
                      <a:pt x="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326192" y="1388754"/>
                <a:ext cx="17848" cy="44956"/>
              </a:xfrm>
              <a:custGeom>
                <a:avLst/>
                <a:gdLst/>
                <a:ahLst/>
                <a:cxnLst/>
                <a:rect l="l" t="t" r="r" b="b"/>
                <a:pathLst>
                  <a:path w="503" h="1267" extrusionOk="0">
                    <a:moveTo>
                      <a:pt x="502" y="0"/>
                    </a:moveTo>
                    <a:cubicBezTo>
                      <a:pt x="474" y="0"/>
                      <a:pt x="446" y="0"/>
                      <a:pt x="446" y="28"/>
                    </a:cubicBezTo>
                    <a:lnTo>
                      <a:pt x="0" y="1238"/>
                    </a:lnTo>
                    <a:lnTo>
                      <a:pt x="28" y="1266"/>
                    </a:lnTo>
                    <a:cubicBezTo>
                      <a:pt x="64" y="1266"/>
                      <a:pt x="64" y="1266"/>
                      <a:pt x="64" y="1238"/>
                    </a:cubicBezTo>
                    <a:lnTo>
                      <a:pt x="502" y="28"/>
                    </a:lnTo>
                    <a:lnTo>
                      <a:pt x="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3872348" y="1550657"/>
                <a:ext cx="17883" cy="45205"/>
              </a:xfrm>
              <a:custGeom>
                <a:avLst/>
                <a:gdLst/>
                <a:ahLst/>
                <a:cxnLst/>
                <a:rect l="l" t="t" r="r" b="b"/>
                <a:pathLst>
                  <a:path w="504" h="1274" extrusionOk="0">
                    <a:moveTo>
                      <a:pt x="475" y="0"/>
                    </a:moveTo>
                    <a:cubicBezTo>
                      <a:pt x="475" y="0"/>
                      <a:pt x="439" y="0"/>
                      <a:pt x="439" y="35"/>
                    </a:cubicBezTo>
                    <a:lnTo>
                      <a:pt x="1" y="1238"/>
                    </a:lnTo>
                    <a:cubicBezTo>
                      <a:pt x="1" y="1238"/>
                      <a:pt x="1" y="1273"/>
                      <a:pt x="29" y="1273"/>
                    </a:cubicBezTo>
                    <a:cubicBezTo>
                      <a:pt x="57" y="1273"/>
                      <a:pt x="57" y="1273"/>
                      <a:pt x="57" y="1238"/>
                    </a:cubicBezTo>
                    <a:lnTo>
                      <a:pt x="503" y="35"/>
                    </a:lnTo>
                    <a:cubicBezTo>
                      <a:pt x="503" y="35"/>
                      <a:pt x="503"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4058590" y="1767271"/>
                <a:ext cx="17635" cy="44956"/>
              </a:xfrm>
              <a:custGeom>
                <a:avLst/>
                <a:gdLst/>
                <a:ahLst/>
                <a:cxnLst/>
                <a:rect l="l" t="t" r="r" b="b"/>
                <a:pathLst>
                  <a:path w="497" h="1267" extrusionOk="0">
                    <a:moveTo>
                      <a:pt x="468" y="0"/>
                    </a:moveTo>
                    <a:cubicBezTo>
                      <a:pt x="440" y="0"/>
                      <a:pt x="440" y="29"/>
                      <a:pt x="440" y="29"/>
                    </a:cubicBezTo>
                    <a:lnTo>
                      <a:pt x="1" y="1238"/>
                    </a:lnTo>
                    <a:lnTo>
                      <a:pt x="1" y="1267"/>
                    </a:lnTo>
                    <a:lnTo>
                      <a:pt x="58" y="1267"/>
                    </a:lnTo>
                    <a:lnTo>
                      <a:pt x="496" y="57"/>
                    </a:lnTo>
                    <a:cubicBezTo>
                      <a:pt x="496" y="29"/>
                      <a:pt x="496" y="29"/>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3980034" y="1534087"/>
                <a:ext cx="7309" cy="8303"/>
              </a:xfrm>
              <a:custGeom>
                <a:avLst/>
                <a:gdLst/>
                <a:ahLst/>
                <a:cxnLst/>
                <a:rect l="l" t="t" r="r" b="b"/>
                <a:pathLst>
                  <a:path w="206" h="234" extrusionOk="0">
                    <a:moveTo>
                      <a:pt x="93" y="0"/>
                    </a:moveTo>
                    <a:cubicBezTo>
                      <a:pt x="29" y="0"/>
                      <a:pt x="1" y="57"/>
                      <a:pt x="1" y="113"/>
                    </a:cubicBezTo>
                    <a:cubicBezTo>
                      <a:pt x="1" y="177"/>
                      <a:pt x="29" y="234"/>
                      <a:pt x="93" y="234"/>
                    </a:cubicBezTo>
                    <a:cubicBezTo>
                      <a:pt x="149" y="234"/>
                      <a:pt x="206" y="177"/>
                      <a:pt x="206" y="113"/>
                    </a:cubicBezTo>
                    <a:cubicBezTo>
                      <a:pt x="206" y="57"/>
                      <a:pt x="14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3979041" y="1533058"/>
                <a:ext cx="9332" cy="10325"/>
              </a:xfrm>
              <a:custGeom>
                <a:avLst/>
                <a:gdLst/>
                <a:ahLst/>
                <a:cxnLst/>
                <a:rect l="l" t="t" r="r" b="b"/>
                <a:pathLst>
                  <a:path w="263" h="291" extrusionOk="0">
                    <a:moveTo>
                      <a:pt x="121" y="57"/>
                    </a:moveTo>
                    <a:cubicBezTo>
                      <a:pt x="177" y="57"/>
                      <a:pt x="206" y="86"/>
                      <a:pt x="206" y="142"/>
                    </a:cubicBezTo>
                    <a:cubicBezTo>
                      <a:pt x="206" y="178"/>
                      <a:pt x="177" y="234"/>
                      <a:pt x="121" y="234"/>
                    </a:cubicBezTo>
                    <a:cubicBezTo>
                      <a:pt x="85" y="234"/>
                      <a:pt x="57" y="178"/>
                      <a:pt x="57" y="142"/>
                    </a:cubicBezTo>
                    <a:cubicBezTo>
                      <a:pt x="57" y="86"/>
                      <a:pt x="85" y="57"/>
                      <a:pt x="121" y="57"/>
                    </a:cubicBezTo>
                    <a:close/>
                    <a:moveTo>
                      <a:pt x="121" y="1"/>
                    </a:moveTo>
                    <a:cubicBezTo>
                      <a:pt x="57" y="1"/>
                      <a:pt x="0" y="57"/>
                      <a:pt x="0" y="142"/>
                    </a:cubicBezTo>
                    <a:cubicBezTo>
                      <a:pt x="0" y="234"/>
                      <a:pt x="57" y="291"/>
                      <a:pt x="121" y="291"/>
                    </a:cubicBezTo>
                    <a:cubicBezTo>
                      <a:pt x="206" y="291"/>
                      <a:pt x="262" y="234"/>
                      <a:pt x="262" y="142"/>
                    </a:cubicBezTo>
                    <a:cubicBezTo>
                      <a:pt x="262" y="57"/>
                      <a:pt x="206"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3980034" y="1553921"/>
                <a:ext cx="7309" cy="7309"/>
              </a:xfrm>
              <a:custGeom>
                <a:avLst/>
                <a:gdLst/>
                <a:ahLst/>
                <a:cxnLst/>
                <a:rect l="l" t="t" r="r" b="b"/>
                <a:pathLst>
                  <a:path w="206" h="206" extrusionOk="0">
                    <a:moveTo>
                      <a:pt x="93" y="0"/>
                    </a:moveTo>
                    <a:cubicBezTo>
                      <a:pt x="29" y="0"/>
                      <a:pt x="1" y="28"/>
                      <a:pt x="1" y="85"/>
                    </a:cubicBezTo>
                    <a:cubicBezTo>
                      <a:pt x="1" y="177"/>
                      <a:pt x="29" y="205"/>
                      <a:pt x="93" y="205"/>
                    </a:cubicBezTo>
                    <a:cubicBezTo>
                      <a:pt x="149" y="205"/>
                      <a:pt x="206" y="177"/>
                      <a:pt x="206" y="85"/>
                    </a:cubicBezTo>
                    <a:cubicBezTo>
                      <a:pt x="206" y="28"/>
                      <a:pt x="14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3979041" y="1552892"/>
                <a:ext cx="9332" cy="9332"/>
              </a:xfrm>
              <a:custGeom>
                <a:avLst/>
                <a:gdLst/>
                <a:ahLst/>
                <a:cxnLst/>
                <a:rect l="l" t="t" r="r" b="b"/>
                <a:pathLst>
                  <a:path w="263" h="263" extrusionOk="0">
                    <a:moveTo>
                      <a:pt x="121" y="57"/>
                    </a:moveTo>
                    <a:cubicBezTo>
                      <a:pt x="177" y="57"/>
                      <a:pt x="206" y="86"/>
                      <a:pt x="206" y="114"/>
                    </a:cubicBezTo>
                    <a:cubicBezTo>
                      <a:pt x="206" y="178"/>
                      <a:pt x="177" y="206"/>
                      <a:pt x="121" y="206"/>
                    </a:cubicBezTo>
                    <a:cubicBezTo>
                      <a:pt x="85" y="206"/>
                      <a:pt x="57" y="178"/>
                      <a:pt x="57" y="114"/>
                    </a:cubicBezTo>
                    <a:cubicBezTo>
                      <a:pt x="57" y="86"/>
                      <a:pt x="85" y="57"/>
                      <a:pt x="121" y="57"/>
                    </a:cubicBezTo>
                    <a:close/>
                    <a:moveTo>
                      <a:pt x="121" y="1"/>
                    </a:moveTo>
                    <a:cubicBezTo>
                      <a:pt x="57" y="1"/>
                      <a:pt x="0" y="57"/>
                      <a:pt x="0" y="114"/>
                    </a:cubicBezTo>
                    <a:cubicBezTo>
                      <a:pt x="0" y="206"/>
                      <a:pt x="57" y="262"/>
                      <a:pt x="121" y="262"/>
                    </a:cubicBezTo>
                    <a:cubicBezTo>
                      <a:pt x="206" y="262"/>
                      <a:pt x="262" y="206"/>
                      <a:pt x="262" y="114"/>
                    </a:cubicBezTo>
                    <a:cubicBezTo>
                      <a:pt x="262" y="57"/>
                      <a:pt x="206"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a:off x="4011400" y="1521526"/>
                <a:ext cx="36689" cy="52230"/>
              </a:xfrm>
              <a:custGeom>
                <a:avLst/>
                <a:gdLst/>
                <a:ahLst/>
                <a:cxnLst/>
                <a:rect l="l" t="t" r="r" b="b"/>
                <a:pathLst>
                  <a:path w="1034" h="1472" extrusionOk="0">
                    <a:moveTo>
                      <a:pt x="532" y="57"/>
                    </a:moveTo>
                    <a:cubicBezTo>
                      <a:pt x="765" y="57"/>
                      <a:pt x="977" y="354"/>
                      <a:pt x="977" y="736"/>
                    </a:cubicBezTo>
                    <a:cubicBezTo>
                      <a:pt x="977" y="1118"/>
                      <a:pt x="765" y="1415"/>
                      <a:pt x="532" y="1415"/>
                    </a:cubicBezTo>
                    <a:cubicBezTo>
                      <a:pt x="270" y="1415"/>
                      <a:pt x="58" y="1118"/>
                      <a:pt x="58" y="736"/>
                    </a:cubicBezTo>
                    <a:cubicBezTo>
                      <a:pt x="58" y="354"/>
                      <a:pt x="270" y="57"/>
                      <a:pt x="532" y="57"/>
                    </a:cubicBezTo>
                    <a:close/>
                    <a:moveTo>
                      <a:pt x="532" y="0"/>
                    </a:moveTo>
                    <a:cubicBezTo>
                      <a:pt x="234" y="0"/>
                      <a:pt x="1" y="326"/>
                      <a:pt x="1" y="736"/>
                    </a:cubicBezTo>
                    <a:cubicBezTo>
                      <a:pt x="1" y="1146"/>
                      <a:pt x="234" y="1472"/>
                      <a:pt x="532" y="1472"/>
                    </a:cubicBezTo>
                    <a:cubicBezTo>
                      <a:pt x="800" y="1472"/>
                      <a:pt x="1034" y="1146"/>
                      <a:pt x="1034" y="736"/>
                    </a:cubicBezTo>
                    <a:cubicBezTo>
                      <a:pt x="1034" y="326"/>
                      <a:pt x="800"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a:off x="4065899" y="1521526"/>
                <a:ext cx="36653" cy="52230"/>
              </a:xfrm>
              <a:custGeom>
                <a:avLst/>
                <a:gdLst/>
                <a:ahLst/>
                <a:cxnLst/>
                <a:rect l="l" t="t" r="r" b="b"/>
                <a:pathLst>
                  <a:path w="1033" h="1472" extrusionOk="0">
                    <a:moveTo>
                      <a:pt x="531" y="57"/>
                    </a:moveTo>
                    <a:cubicBezTo>
                      <a:pt x="764" y="57"/>
                      <a:pt x="969" y="354"/>
                      <a:pt x="969" y="736"/>
                    </a:cubicBezTo>
                    <a:cubicBezTo>
                      <a:pt x="969" y="1118"/>
                      <a:pt x="764" y="1415"/>
                      <a:pt x="531" y="1415"/>
                    </a:cubicBezTo>
                    <a:cubicBezTo>
                      <a:pt x="262" y="1415"/>
                      <a:pt x="57" y="1118"/>
                      <a:pt x="57" y="736"/>
                    </a:cubicBezTo>
                    <a:cubicBezTo>
                      <a:pt x="57" y="354"/>
                      <a:pt x="262" y="57"/>
                      <a:pt x="531" y="57"/>
                    </a:cubicBezTo>
                    <a:close/>
                    <a:moveTo>
                      <a:pt x="531" y="0"/>
                    </a:moveTo>
                    <a:cubicBezTo>
                      <a:pt x="234" y="0"/>
                      <a:pt x="0" y="326"/>
                      <a:pt x="0" y="736"/>
                    </a:cubicBezTo>
                    <a:cubicBezTo>
                      <a:pt x="0" y="1146"/>
                      <a:pt x="234" y="1472"/>
                      <a:pt x="531" y="1472"/>
                    </a:cubicBezTo>
                    <a:cubicBezTo>
                      <a:pt x="792" y="1472"/>
                      <a:pt x="1033" y="1146"/>
                      <a:pt x="1033" y="736"/>
                    </a:cubicBezTo>
                    <a:cubicBezTo>
                      <a:pt x="1033" y="326"/>
                      <a:pt x="792"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3245850" y="1932438"/>
                <a:ext cx="37682" cy="49214"/>
              </a:xfrm>
              <a:custGeom>
                <a:avLst/>
                <a:gdLst/>
                <a:ahLst/>
                <a:cxnLst/>
                <a:rect l="l" t="t" r="r" b="b"/>
                <a:pathLst>
                  <a:path w="1062" h="1387" extrusionOk="0">
                    <a:moveTo>
                      <a:pt x="1005" y="0"/>
                    </a:moveTo>
                    <a:lnTo>
                      <a:pt x="0" y="736"/>
                    </a:lnTo>
                    <a:lnTo>
                      <a:pt x="941" y="1387"/>
                    </a:lnTo>
                    <a:lnTo>
                      <a:pt x="976" y="1387"/>
                    </a:lnTo>
                    <a:cubicBezTo>
                      <a:pt x="976" y="1387"/>
                      <a:pt x="1005" y="1387"/>
                      <a:pt x="1005" y="1358"/>
                    </a:cubicBezTo>
                    <a:lnTo>
                      <a:pt x="1005" y="1330"/>
                    </a:lnTo>
                    <a:lnTo>
                      <a:pt x="92" y="736"/>
                    </a:lnTo>
                    <a:lnTo>
                      <a:pt x="1033" y="64"/>
                    </a:lnTo>
                    <a:cubicBezTo>
                      <a:pt x="1061" y="64"/>
                      <a:pt x="1061" y="28"/>
                      <a:pt x="1061" y="28"/>
                    </a:cubicBezTo>
                    <a:cubicBezTo>
                      <a:pt x="1033" y="0"/>
                      <a:pt x="1033" y="0"/>
                      <a:pt x="1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3370355" y="1934673"/>
                <a:ext cx="17848" cy="44992"/>
              </a:xfrm>
              <a:custGeom>
                <a:avLst/>
                <a:gdLst/>
                <a:ahLst/>
                <a:cxnLst/>
                <a:rect l="l" t="t" r="r" b="b"/>
                <a:pathLst>
                  <a:path w="503" h="1268" extrusionOk="0">
                    <a:moveTo>
                      <a:pt x="474" y="1"/>
                    </a:moveTo>
                    <a:cubicBezTo>
                      <a:pt x="474" y="1"/>
                      <a:pt x="439" y="1"/>
                      <a:pt x="439" y="29"/>
                    </a:cubicBezTo>
                    <a:lnTo>
                      <a:pt x="0" y="1239"/>
                    </a:lnTo>
                    <a:cubicBezTo>
                      <a:pt x="0" y="1239"/>
                      <a:pt x="0" y="1267"/>
                      <a:pt x="28" y="1267"/>
                    </a:cubicBezTo>
                    <a:cubicBezTo>
                      <a:pt x="57" y="1267"/>
                      <a:pt x="57" y="1267"/>
                      <a:pt x="57" y="1239"/>
                    </a:cubicBezTo>
                    <a:lnTo>
                      <a:pt x="502" y="29"/>
                    </a:lnTo>
                    <a:cubicBezTo>
                      <a:pt x="502" y="29"/>
                      <a:pt x="502" y="1"/>
                      <a:pt x="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3393418" y="1934673"/>
                <a:ext cx="17635" cy="44992"/>
              </a:xfrm>
              <a:custGeom>
                <a:avLst/>
                <a:gdLst/>
                <a:ahLst/>
                <a:cxnLst/>
                <a:rect l="l" t="t" r="r" b="b"/>
                <a:pathLst>
                  <a:path w="497" h="1268" extrusionOk="0">
                    <a:moveTo>
                      <a:pt x="496" y="1"/>
                    </a:moveTo>
                    <a:cubicBezTo>
                      <a:pt x="468" y="1"/>
                      <a:pt x="440" y="1"/>
                      <a:pt x="440" y="29"/>
                    </a:cubicBezTo>
                    <a:lnTo>
                      <a:pt x="1" y="1239"/>
                    </a:lnTo>
                    <a:lnTo>
                      <a:pt x="29" y="1267"/>
                    </a:lnTo>
                    <a:cubicBezTo>
                      <a:pt x="57" y="1267"/>
                      <a:pt x="57" y="1267"/>
                      <a:pt x="57" y="1239"/>
                    </a:cubicBezTo>
                    <a:lnTo>
                      <a:pt x="496" y="29"/>
                    </a:lnTo>
                    <a:lnTo>
                      <a:pt x="4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3306594" y="1940954"/>
                <a:ext cx="36689" cy="30160"/>
              </a:xfrm>
              <a:custGeom>
                <a:avLst/>
                <a:gdLst/>
                <a:ahLst/>
                <a:cxnLst/>
                <a:rect l="l" t="t" r="r" b="b"/>
                <a:pathLst>
                  <a:path w="1034" h="850" extrusionOk="0">
                    <a:moveTo>
                      <a:pt x="0" y="1"/>
                    </a:moveTo>
                    <a:lnTo>
                      <a:pt x="0" y="850"/>
                    </a:lnTo>
                    <a:lnTo>
                      <a:pt x="1033" y="850"/>
                    </a:lnTo>
                    <a:lnTo>
                      <a:pt x="10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3343247" y="2131241"/>
                <a:ext cx="47972" cy="35660"/>
              </a:xfrm>
              <a:custGeom>
                <a:avLst/>
                <a:gdLst/>
                <a:ahLst/>
                <a:cxnLst/>
                <a:rect l="l" t="t" r="r" b="b"/>
                <a:pathLst>
                  <a:path w="1352" h="1005" extrusionOk="0">
                    <a:moveTo>
                      <a:pt x="644" y="0"/>
                    </a:moveTo>
                    <a:lnTo>
                      <a:pt x="0" y="1005"/>
                    </a:lnTo>
                    <a:lnTo>
                      <a:pt x="1351" y="1005"/>
                    </a:lnTo>
                    <a:lnTo>
                      <a:pt x="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3379615" y="2107114"/>
                <a:ext cx="30409" cy="89913"/>
              </a:xfrm>
              <a:custGeom>
                <a:avLst/>
                <a:gdLst/>
                <a:ahLst/>
                <a:cxnLst/>
                <a:rect l="l" t="t" r="r" b="b"/>
                <a:pathLst>
                  <a:path w="857" h="2534" extrusionOk="0">
                    <a:moveTo>
                      <a:pt x="93" y="1"/>
                    </a:moveTo>
                    <a:cubicBezTo>
                      <a:pt x="64" y="1"/>
                      <a:pt x="64" y="29"/>
                      <a:pt x="64" y="29"/>
                    </a:cubicBezTo>
                    <a:cubicBezTo>
                      <a:pt x="64" y="58"/>
                      <a:pt x="64" y="58"/>
                      <a:pt x="93" y="58"/>
                    </a:cubicBezTo>
                    <a:cubicBezTo>
                      <a:pt x="326" y="58"/>
                      <a:pt x="531" y="270"/>
                      <a:pt x="531" y="503"/>
                    </a:cubicBezTo>
                    <a:lnTo>
                      <a:pt x="531" y="829"/>
                    </a:lnTo>
                    <a:cubicBezTo>
                      <a:pt x="531" y="977"/>
                      <a:pt x="567" y="1090"/>
                      <a:pt x="680" y="1182"/>
                    </a:cubicBezTo>
                    <a:lnTo>
                      <a:pt x="800" y="1296"/>
                    </a:lnTo>
                    <a:lnTo>
                      <a:pt x="708" y="1388"/>
                    </a:lnTo>
                    <a:cubicBezTo>
                      <a:pt x="623" y="1472"/>
                      <a:pt x="567" y="1621"/>
                      <a:pt x="567" y="1741"/>
                    </a:cubicBezTo>
                    <a:lnTo>
                      <a:pt x="567" y="2038"/>
                    </a:lnTo>
                    <a:cubicBezTo>
                      <a:pt x="567" y="2272"/>
                      <a:pt x="355" y="2477"/>
                      <a:pt x="121" y="2477"/>
                    </a:cubicBezTo>
                    <a:lnTo>
                      <a:pt x="36" y="2477"/>
                    </a:lnTo>
                    <a:cubicBezTo>
                      <a:pt x="36" y="2477"/>
                      <a:pt x="1" y="2477"/>
                      <a:pt x="1" y="2505"/>
                    </a:cubicBezTo>
                    <a:lnTo>
                      <a:pt x="36" y="2534"/>
                    </a:lnTo>
                    <a:lnTo>
                      <a:pt x="121" y="2534"/>
                    </a:lnTo>
                    <a:cubicBezTo>
                      <a:pt x="390" y="2534"/>
                      <a:pt x="623" y="2300"/>
                      <a:pt x="623" y="2038"/>
                    </a:cubicBezTo>
                    <a:lnTo>
                      <a:pt x="623" y="1741"/>
                    </a:lnTo>
                    <a:cubicBezTo>
                      <a:pt x="623" y="1621"/>
                      <a:pt x="680" y="1508"/>
                      <a:pt x="744" y="1416"/>
                    </a:cubicBezTo>
                    <a:lnTo>
                      <a:pt x="857" y="1296"/>
                    </a:lnTo>
                    <a:lnTo>
                      <a:pt x="708" y="1154"/>
                    </a:lnTo>
                    <a:cubicBezTo>
                      <a:pt x="623" y="1062"/>
                      <a:pt x="595" y="942"/>
                      <a:pt x="595" y="829"/>
                    </a:cubicBezTo>
                    <a:lnTo>
                      <a:pt x="595" y="503"/>
                    </a:lnTo>
                    <a:cubicBezTo>
                      <a:pt x="595" y="234"/>
                      <a:pt x="3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3315855" y="2105127"/>
                <a:ext cx="30409" cy="88884"/>
              </a:xfrm>
              <a:custGeom>
                <a:avLst/>
                <a:gdLst/>
                <a:ahLst/>
                <a:cxnLst/>
                <a:rect l="l" t="t" r="r" b="b"/>
                <a:pathLst>
                  <a:path w="857" h="2505" extrusionOk="0">
                    <a:moveTo>
                      <a:pt x="800" y="0"/>
                    </a:moveTo>
                    <a:cubicBezTo>
                      <a:pt x="503" y="0"/>
                      <a:pt x="298" y="234"/>
                      <a:pt x="298" y="503"/>
                    </a:cubicBezTo>
                    <a:lnTo>
                      <a:pt x="298" y="821"/>
                    </a:lnTo>
                    <a:cubicBezTo>
                      <a:pt x="298" y="941"/>
                      <a:pt x="241" y="1062"/>
                      <a:pt x="149" y="1146"/>
                    </a:cubicBezTo>
                    <a:lnTo>
                      <a:pt x="1" y="1295"/>
                    </a:lnTo>
                    <a:lnTo>
                      <a:pt x="121" y="1415"/>
                    </a:lnTo>
                    <a:cubicBezTo>
                      <a:pt x="206" y="1500"/>
                      <a:pt x="241" y="1620"/>
                      <a:pt x="241" y="1741"/>
                    </a:cubicBezTo>
                    <a:lnTo>
                      <a:pt x="241" y="2002"/>
                    </a:lnTo>
                    <a:cubicBezTo>
                      <a:pt x="241" y="2300"/>
                      <a:pt x="475" y="2505"/>
                      <a:pt x="737" y="2505"/>
                    </a:cubicBezTo>
                    <a:lnTo>
                      <a:pt x="829" y="2505"/>
                    </a:lnTo>
                    <a:cubicBezTo>
                      <a:pt x="829" y="2505"/>
                      <a:pt x="857" y="2505"/>
                      <a:pt x="857" y="2476"/>
                    </a:cubicBezTo>
                    <a:lnTo>
                      <a:pt x="829" y="2448"/>
                    </a:lnTo>
                    <a:lnTo>
                      <a:pt x="737" y="2448"/>
                    </a:lnTo>
                    <a:cubicBezTo>
                      <a:pt x="503" y="2448"/>
                      <a:pt x="298" y="2271"/>
                      <a:pt x="298" y="2002"/>
                    </a:cubicBezTo>
                    <a:lnTo>
                      <a:pt x="298" y="1741"/>
                    </a:lnTo>
                    <a:cubicBezTo>
                      <a:pt x="298" y="1592"/>
                      <a:pt x="270" y="1472"/>
                      <a:pt x="149" y="1387"/>
                    </a:cubicBezTo>
                    <a:lnTo>
                      <a:pt x="93" y="1295"/>
                    </a:lnTo>
                    <a:lnTo>
                      <a:pt x="206" y="1175"/>
                    </a:lnTo>
                    <a:cubicBezTo>
                      <a:pt x="298" y="1090"/>
                      <a:pt x="355" y="970"/>
                      <a:pt x="355" y="821"/>
                    </a:cubicBezTo>
                    <a:lnTo>
                      <a:pt x="355" y="503"/>
                    </a:lnTo>
                    <a:cubicBezTo>
                      <a:pt x="355" y="262"/>
                      <a:pt x="560" y="57"/>
                      <a:pt x="800" y="57"/>
                    </a:cubicBezTo>
                    <a:cubicBezTo>
                      <a:pt x="800" y="57"/>
                      <a:pt x="829" y="57"/>
                      <a:pt x="829" y="29"/>
                    </a:cubicBezTo>
                    <a:cubicBezTo>
                      <a:pt x="829" y="0"/>
                      <a:pt x="8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3360810" y="2193972"/>
                <a:ext cx="9580" cy="19870"/>
              </a:xfrm>
              <a:custGeom>
                <a:avLst/>
                <a:gdLst/>
                <a:ahLst/>
                <a:cxnLst/>
                <a:rect l="l" t="t" r="r" b="b"/>
                <a:pathLst>
                  <a:path w="270" h="560" extrusionOk="0">
                    <a:moveTo>
                      <a:pt x="241" y="1"/>
                    </a:moveTo>
                    <a:cubicBezTo>
                      <a:pt x="241" y="1"/>
                      <a:pt x="212" y="1"/>
                      <a:pt x="212" y="29"/>
                    </a:cubicBezTo>
                    <a:lnTo>
                      <a:pt x="0" y="531"/>
                    </a:lnTo>
                    <a:cubicBezTo>
                      <a:pt x="0" y="560"/>
                      <a:pt x="0" y="560"/>
                      <a:pt x="36" y="560"/>
                    </a:cubicBezTo>
                    <a:lnTo>
                      <a:pt x="64" y="560"/>
                    </a:lnTo>
                    <a:lnTo>
                      <a:pt x="269" y="29"/>
                    </a:lnTo>
                    <a:cubicBezTo>
                      <a:pt x="269" y="29"/>
                      <a:pt x="269"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3845240" y="1445205"/>
                <a:ext cx="8338" cy="18877"/>
              </a:xfrm>
              <a:custGeom>
                <a:avLst/>
                <a:gdLst/>
                <a:ahLst/>
                <a:cxnLst/>
                <a:rect l="l" t="t" r="r" b="b"/>
                <a:pathLst>
                  <a:path w="235" h="532" extrusionOk="0">
                    <a:moveTo>
                      <a:pt x="178" y="1"/>
                    </a:moveTo>
                    <a:lnTo>
                      <a:pt x="1" y="496"/>
                    </a:lnTo>
                    <a:cubicBezTo>
                      <a:pt x="1" y="496"/>
                      <a:pt x="1" y="531"/>
                      <a:pt x="29" y="531"/>
                    </a:cubicBezTo>
                    <a:cubicBezTo>
                      <a:pt x="29" y="531"/>
                      <a:pt x="57" y="531"/>
                      <a:pt x="57" y="496"/>
                    </a:cubicBezTo>
                    <a:lnTo>
                      <a:pt x="234" y="29"/>
                    </a:lnTo>
                    <a:lnTo>
                      <a:pt x="2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3800072" y="1393757"/>
                <a:ext cx="66033" cy="2306"/>
              </a:xfrm>
              <a:custGeom>
                <a:avLst/>
                <a:gdLst/>
                <a:ahLst/>
                <a:cxnLst/>
                <a:rect l="l" t="t" r="r" b="b"/>
                <a:pathLst>
                  <a:path w="1861" h="65" extrusionOk="0">
                    <a:moveTo>
                      <a:pt x="36" y="1"/>
                    </a:moveTo>
                    <a:cubicBezTo>
                      <a:pt x="0" y="1"/>
                      <a:pt x="0" y="36"/>
                      <a:pt x="0" y="36"/>
                    </a:cubicBezTo>
                    <a:cubicBezTo>
                      <a:pt x="0" y="64"/>
                      <a:pt x="0" y="64"/>
                      <a:pt x="36" y="64"/>
                    </a:cubicBezTo>
                    <a:lnTo>
                      <a:pt x="1833" y="64"/>
                    </a:lnTo>
                    <a:cubicBezTo>
                      <a:pt x="1861" y="64"/>
                      <a:pt x="1861" y="64"/>
                      <a:pt x="1861" y="36"/>
                    </a:cubicBezTo>
                    <a:cubicBezTo>
                      <a:pt x="1861" y="36"/>
                      <a:pt x="1861"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4033505" y="1421113"/>
                <a:ext cx="64791" cy="2058"/>
              </a:xfrm>
              <a:custGeom>
                <a:avLst/>
                <a:gdLst/>
                <a:ahLst/>
                <a:cxnLst/>
                <a:rect l="l" t="t" r="r" b="b"/>
                <a:pathLst>
                  <a:path w="1826" h="58" extrusionOk="0">
                    <a:moveTo>
                      <a:pt x="29" y="1"/>
                    </a:moveTo>
                    <a:lnTo>
                      <a:pt x="1" y="29"/>
                    </a:lnTo>
                    <a:cubicBezTo>
                      <a:pt x="1" y="57"/>
                      <a:pt x="29" y="57"/>
                      <a:pt x="29" y="57"/>
                    </a:cubicBezTo>
                    <a:lnTo>
                      <a:pt x="1797" y="57"/>
                    </a:lnTo>
                    <a:cubicBezTo>
                      <a:pt x="1797" y="57"/>
                      <a:pt x="1826" y="57"/>
                      <a:pt x="1826" y="29"/>
                    </a:cubicBez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3984292" y="1398583"/>
                <a:ext cx="37718" cy="48682"/>
              </a:xfrm>
              <a:custGeom>
                <a:avLst/>
                <a:gdLst/>
                <a:ahLst/>
                <a:cxnLst/>
                <a:rect l="l" t="t" r="r" b="b"/>
                <a:pathLst>
                  <a:path w="1063" h="1372" extrusionOk="0">
                    <a:moveTo>
                      <a:pt x="1024" y="1"/>
                    </a:moveTo>
                    <a:cubicBezTo>
                      <a:pt x="1018" y="1"/>
                      <a:pt x="1010" y="4"/>
                      <a:pt x="998" y="13"/>
                    </a:cubicBezTo>
                    <a:lnTo>
                      <a:pt x="1" y="749"/>
                    </a:lnTo>
                    <a:lnTo>
                      <a:pt x="970" y="1371"/>
                    </a:lnTo>
                    <a:lnTo>
                      <a:pt x="998" y="1371"/>
                    </a:lnTo>
                    <a:lnTo>
                      <a:pt x="998" y="1315"/>
                    </a:lnTo>
                    <a:lnTo>
                      <a:pt x="86" y="749"/>
                    </a:lnTo>
                    <a:lnTo>
                      <a:pt x="1062" y="41"/>
                    </a:lnTo>
                    <a:lnTo>
                      <a:pt x="1062" y="13"/>
                    </a:lnTo>
                    <a:cubicBezTo>
                      <a:pt x="1043" y="13"/>
                      <a:pt x="1037" y="1"/>
                      <a:pt x="1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2" name="Google Shape;902;p40"/>
          <p:cNvGrpSpPr/>
          <p:nvPr/>
        </p:nvGrpSpPr>
        <p:grpSpPr>
          <a:xfrm>
            <a:off x="2275429" y="822072"/>
            <a:ext cx="234788" cy="188409"/>
            <a:chOff x="2275429" y="822072"/>
            <a:chExt cx="234788" cy="188409"/>
          </a:xfrm>
        </p:grpSpPr>
        <p:sp>
          <p:nvSpPr>
            <p:cNvPr id="903" name="Google Shape;903;p40"/>
            <p:cNvSpPr/>
            <p:nvPr/>
          </p:nvSpPr>
          <p:spPr>
            <a:xfrm>
              <a:off x="2384950" y="8220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2275429" y="822072"/>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888;p52">
            <a:extLst>
              <a:ext uri="{FF2B5EF4-FFF2-40B4-BE49-F238E27FC236}">
                <a16:creationId xmlns:a16="http://schemas.microsoft.com/office/drawing/2014/main" id="{49A8E277-E14F-60E3-C154-6595757EC005}"/>
              </a:ext>
            </a:extLst>
          </p:cNvPr>
          <p:cNvSpPr txBox="1">
            <a:spLocks/>
          </p:cNvSpPr>
          <p:nvPr/>
        </p:nvSpPr>
        <p:spPr>
          <a:xfrm>
            <a:off x="5917880" y="1406185"/>
            <a:ext cx="1198995"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6000" b="1" dirty="0">
                <a:solidFill>
                  <a:srgbClr val="009999"/>
                </a:solidFill>
                <a:latin typeface="Poppins" panose="00000500000000000000" pitchFamily="2" charset="0"/>
                <a:cs typeface="Poppins" panose="00000500000000000000" pitchFamily="2" charset="0"/>
              </a:rPr>
              <a:t>02</a:t>
            </a:r>
          </a:p>
        </p:txBody>
      </p:sp>
      <p:pic>
        <p:nvPicPr>
          <p:cNvPr id="3" name="Image 2">
            <a:extLst>
              <a:ext uri="{FF2B5EF4-FFF2-40B4-BE49-F238E27FC236}">
                <a16:creationId xmlns:a16="http://schemas.microsoft.com/office/drawing/2014/main" id="{66B1E2FD-0807-A197-93A0-45864D9AE441}"/>
              </a:ext>
            </a:extLst>
          </p:cNvPr>
          <p:cNvPicPr>
            <a:picLocks noChangeAspect="1"/>
          </p:cNvPicPr>
          <p:nvPr/>
        </p:nvPicPr>
        <p:blipFill>
          <a:blip r:embed="rId3"/>
          <a:stretch>
            <a:fillRect/>
          </a:stretch>
        </p:blipFill>
        <p:spPr>
          <a:xfrm>
            <a:off x="7080529" y="102241"/>
            <a:ext cx="2006577" cy="78733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A06ED346-B1F1-A86D-08F4-206A38FF3AFE}"/>
              </a:ext>
            </a:extLst>
          </p:cNvPr>
          <p:cNvSpPr txBox="1"/>
          <p:nvPr/>
        </p:nvSpPr>
        <p:spPr>
          <a:xfrm>
            <a:off x="1443162" y="617387"/>
            <a:ext cx="5971428" cy="523220"/>
          </a:xfrm>
          <a:prstGeom prst="rect">
            <a:avLst/>
          </a:prstGeom>
          <a:noFill/>
        </p:spPr>
        <p:txBody>
          <a:bodyPr wrap="square">
            <a:spAutoFit/>
          </a:bodyPr>
          <a:lstStyle/>
          <a:p>
            <a:pPr algn="ctr"/>
            <a:r>
              <a:rPr lang="fr-FR" sz="2800" b="1" dirty="0" err="1">
                <a:solidFill>
                  <a:srgbClr val="008080"/>
                </a:solidFill>
                <a:latin typeface="Poppins" panose="00000500000000000000" pitchFamily="2" charset="0"/>
                <a:cs typeface="Poppins" panose="00000500000000000000" pitchFamily="2" charset="0"/>
              </a:rPr>
              <a:t>What’s</a:t>
            </a:r>
            <a:r>
              <a:rPr lang="fr-FR" sz="2800" b="1" dirty="0">
                <a:solidFill>
                  <a:srgbClr val="008080"/>
                </a:solidFill>
                <a:latin typeface="Poppins" panose="00000500000000000000" pitchFamily="2" charset="0"/>
                <a:cs typeface="Poppins" panose="00000500000000000000" pitchFamily="2" charset="0"/>
              </a:rPr>
              <a:t> new in </a:t>
            </a:r>
            <a:r>
              <a:rPr lang="fr-FR" sz="2800" b="1" dirty="0" err="1">
                <a:solidFill>
                  <a:srgbClr val="008080"/>
                </a:solidFill>
                <a:latin typeface="Poppins" panose="00000500000000000000" pitchFamily="2" charset="0"/>
                <a:cs typeface="Poppins" panose="00000500000000000000" pitchFamily="2" charset="0"/>
              </a:rPr>
              <a:t>Angular</a:t>
            </a:r>
            <a:r>
              <a:rPr lang="fr-FR" sz="2800" b="1" dirty="0">
                <a:solidFill>
                  <a:srgbClr val="008080"/>
                </a:solidFill>
                <a:latin typeface="Poppins" panose="00000500000000000000" pitchFamily="2" charset="0"/>
                <a:cs typeface="Poppins" panose="00000500000000000000" pitchFamily="2" charset="0"/>
              </a:rPr>
              <a:t> 18?</a:t>
            </a:r>
          </a:p>
        </p:txBody>
      </p:sp>
      <p:sp>
        <p:nvSpPr>
          <p:cNvPr id="11" name="ZoneTexte 10">
            <a:extLst>
              <a:ext uri="{FF2B5EF4-FFF2-40B4-BE49-F238E27FC236}">
                <a16:creationId xmlns:a16="http://schemas.microsoft.com/office/drawing/2014/main" id="{986EE6AD-750F-89A0-0D6F-07545E33232F}"/>
              </a:ext>
            </a:extLst>
          </p:cNvPr>
          <p:cNvSpPr txBox="1"/>
          <p:nvPr/>
        </p:nvSpPr>
        <p:spPr>
          <a:xfrm>
            <a:off x="1073426" y="1448365"/>
            <a:ext cx="7235687" cy="3385542"/>
          </a:xfrm>
          <a:prstGeom prst="rect">
            <a:avLst/>
          </a:prstGeom>
          <a:noFill/>
        </p:spPr>
        <p:txBody>
          <a:bodyPr wrap="square" rtlCol="0">
            <a:spAutoFit/>
          </a:bodyPr>
          <a:lstStyle/>
          <a:p>
            <a:pPr marL="457200" indent="-457200">
              <a:buClr>
                <a:schemeClr val="accent2"/>
              </a:buClr>
              <a:buFont typeface="+mj-lt"/>
              <a:buAutoNum type="arabicPeriod"/>
            </a:pPr>
            <a:r>
              <a:rPr lang="fr-FR" altLang="fr-FR" sz="2000" b="1" dirty="0" err="1">
                <a:solidFill>
                  <a:schemeClr val="accent2"/>
                </a:solidFill>
                <a:latin typeface="Arial" panose="020B0604020202020204" pitchFamily="34" charset="0"/>
              </a:rPr>
              <a:t>Signals</a:t>
            </a:r>
            <a:r>
              <a:rPr lang="fr-FR" altLang="fr-FR" sz="2000" b="1" dirty="0">
                <a:solidFill>
                  <a:schemeClr val="accent2"/>
                </a:solidFill>
                <a:latin typeface="Arial" panose="020B0604020202020204" pitchFamily="34" charset="0"/>
              </a:rPr>
              <a:t> API (</a:t>
            </a:r>
            <a:r>
              <a:rPr lang="fr-FR" altLang="fr-FR" sz="2000" b="1" dirty="0" err="1">
                <a:solidFill>
                  <a:schemeClr val="accent2"/>
                </a:solidFill>
                <a:latin typeface="Arial" panose="020B0604020202020204" pitchFamily="34" charset="0"/>
              </a:rPr>
              <a:t>Reactive</a:t>
            </a:r>
            <a:r>
              <a:rPr lang="fr-FR" altLang="fr-FR" sz="2000" b="1" dirty="0">
                <a:solidFill>
                  <a:schemeClr val="accent2"/>
                </a:solidFill>
                <a:latin typeface="Arial" panose="020B0604020202020204" pitchFamily="34" charset="0"/>
              </a:rPr>
              <a:t> </a:t>
            </a:r>
            <a:r>
              <a:rPr lang="fr-FR" altLang="fr-FR" sz="2000" b="1" dirty="0" err="1">
                <a:solidFill>
                  <a:schemeClr val="accent2"/>
                </a:solidFill>
                <a:latin typeface="Arial" panose="020B0604020202020204" pitchFamily="34" charset="0"/>
              </a:rPr>
              <a:t>Programming</a:t>
            </a:r>
            <a:r>
              <a:rPr lang="fr-FR" altLang="fr-FR" sz="2000" b="1" dirty="0">
                <a:solidFill>
                  <a:schemeClr val="accent2"/>
                </a:solidFill>
                <a:latin typeface="Arial" panose="020B0604020202020204" pitchFamily="34" charset="0"/>
              </a:rPr>
              <a:t>)</a:t>
            </a:r>
          </a:p>
          <a:p>
            <a:pPr marL="342900" lvl="1" indent="-342900">
              <a:buFont typeface="Arial" panose="020B0604020202020204" pitchFamily="34" charset="0"/>
              <a:buChar char="•"/>
            </a:pPr>
            <a:r>
              <a:rPr lang="en-US" sz="2000" dirty="0"/>
              <a:t>Introduced </a:t>
            </a:r>
            <a:r>
              <a:rPr lang="en-US" sz="2000" b="1" dirty="0"/>
              <a:t>Signals API</a:t>
            </a:r>
            <a:r>
              <a:rPr lang="en-US" sz="2000" dirty="0"/>
              <a:t> to simplify reactive programming.</a:t>
            </a:r>
          </a:p>
          <a:p>
            <a:pPr marL="342900" lvl="1" indent="-342900">
              <a:buFont typeface="Arial" panose="020B0604020202020204" pitchFamily="34" charset="0"/>
              <a:buChar char="•"/>
            </a:pPr>
            <a:r>
              <a:rPr lang="en-US" sz="2000" dirty="0"/>
              <a:t>Makes state management and change detection more </a:t>
            </a:r>
            <a:r>
              <a:rPr lang="en-US" sz="2000" dirty="0" smtClean="0"/>
              <a:t>efficient.</a:t>
            </a:r>
            <a:endParaRPr lang="en-US" sz="2000" dirty="0"/>
          </a:p>
          <a:p>
            <a:pPr lvl="1"/>
            <a:endParaRPr lang="fr-FR" altLang="fr-FR" sz="2000" b="1" dirty="0">
              <a:solidFill>
                <a:schemeClr val="tx1"/>
              </a:solidFill>
              <a:latin typeface="Arial" panose="020B0604020202020204" pitchFamily="34" charset="0"/>
            </a:endParaRPr>
          </a:p>
          <a:p>
            <a:pPr marL="457200" indent="-457200">
              <a:buClr>
                <a:schemeClr val="accent2"/>
              </a:buClr>
              <a:buFont typeface="+mj-lt"/>
              <a:buAutoNum type="arabicPeriod"/>
            </a:pPr>
            <a:r>
              <a:rPr lang="fr-FR" altLang="fr-FR" sz="2000" b="1" dirty="0">
                <a:solidFill>
                  <a:schemeClr val="accent2"/>
                </a:solidFill>
                <a:latin typeface="Arial" panose="020B0604020202020204" pitchFamily="34" charset="0"/>
              </a:rPr>
              <a:t>Standalone Components as the Default</a:t>
            </a:r>
          </a:p>
          <a:p>
            <a:pPr marL="457200" indent="-457200">
              <a:buFont typeface="+mj-lt"/>
              <a:buAutoNum type="arabicPeriod"/>
            </a:pPr>
            <a:endParaRPr lang="fr-FR" altLang="fr-FR" sz="2000" b="1" dirty="0">
              <a:solidFill>
                <a:schemeClr val="accent2"/>
              </a:solidFill>
              <a:latin typeface="Arial" panose="020B0604020202020204" pitchFamily="34" charset="0"/>
            </a:endParaRPr>
          </a:p>
          <a:p>
            <a:pPr marL="457200" indent="-457200">
              <a:buClr>
                <a:schemeClr val="accent2"/>
              </a:buClr>
              <a:buFont typeface="+mj-lt"/>
              <a:buAutoNum type="arabicPeriod"/>
            </a:pPr>
            <a:r>
              <a:rPr lang="fr-FR" altLang="fr-FR" sz="2000" b="1" dirty="0" err="1">
                <a:solidFill>
                  <a:schemeClr val="accent2"/>
                </a:solidFill>
                <a:latin typeface="Arial" panose="020B0604020202020204" pitchFamily="34" charset="0"/>
              </a:rPr>
              <a:t>Angular</a:t>
            </a:r>
            <a:r>
              <a:rPr lang="fr-FR" altLang="fr-FR" sz="2000" b="1" dirty="0">
                <a:solidFill>
                  <a:schemeClr val="accent2"/>
                </a:solidFill>
                <a:latin typeface="Arial" panose="020B0604020202020204" pitchFamily="34" charset="0"/>
              </a:rPr>
              <a:t> </a:t>
            </a:r>
            <a:r>
              <a:rPr lang="fr-FR" altLang="fr-FR" sz="2000" b="1" dirty="0" err="1">
                <a:solidFill>
                  <a:schemeClr val="accent2"/>
                </a:solidFill>
                <a:latin typeface="Arial" panose="020B0604020202020204" pitchFamily="34" charset="0"/>
              </a:rPr>
              <a:t>DevTools</a:t>
            </a:r>
            <a:r>
              <a:rPr lang="fr-FR" altLang="fr-FR" sz="2000" b="1" dirty="0">
                <a:solidFill>
                  <a:schemeClr val="accent2"/>
                </a:solidFill>
                <a:latin typeface="Arial" panose="020B0604020202020204" pitchFamily="34" charset="0"/>
              </a:rPr>
              <a:t> </a:t>
            </a:r>
            <a:r>
              <a:rPr lang="fr-FR" altLang="fr-FR" sz="2000" b="1" dirty="0" err="1">
                <a:solidFill>
                  <a:schemeClr val="accent2"/>
                </a:solidFill>
                <a:latin typeface="Arial" panose="020B0604020202020204" pitchFamily="34" charset="0"/>
              </a:rPr>
              <a:t>Enhancements</a:t>
            </a:r>
            <a:endParaRPr lang="fr-FR" altLang="fr-FR" sz="2000" b="1" dirty="0">
              <a:solidFill>
                <a:schemeClr val="accent2"/>
              </a:solidFill>
              <a:latin typeface="Arial" panose="020B0604020202020204" pitchFamily="34" charset="0"/>
            </a:endParaRPr>
          </a:p>
          <a:p>
            <a:pPr marL="342900" lvl="1" indent="-342900">
              <a:buFont typeface="Arial" panose="020B0604020202020204" pitchFamily="34" charset="0"/>
              <a:buChar char="•"/>
            </a:pPr>
            <a:r>
              <a:rPr lang="en-US" sz="2000" dirty="0"/>
              <a:t>Upgraded </a:t>
            </a:r>
            <a:r>
              <a:rPr lang="en-US" sz="2000" b="1" dirty="0" err="1"/>
              <a:t>DevTools</a:t>
            </a:r>
            <a:r>
              <a:rPr lang="en-US" sz="2000" dirty="0"/>
              <a:t> for debugging signals and reactive state flow.</a:t>
            </a:r>
          </a:p>
          <a:p>
            <a:endParaRPr lang="fr-FR" dirty="0"/>
          </a:p>
        </p:txBody>
      </p:sp>
      <p:pic>
        <p:nvPicPr>
          <p:cNvPr id="3" name="Image 2">
            <a:extLst>
              <a:ext uri="{FF2B5EF4-FFF2-40B4-BE49-F238E27FC236}">
                <a16:creationId xmlns:a16="http://schemas.microsoft.com/office/drawing/2014/main" id="{ACB74A31-FBAB-2573-5AC9-180BB6106AC4}"/>
              </a:ext>
            </a:extLst>
          </p:cNvPr>
          <p:cNvPicPr>
            <a:picLocks noChangeAspect="1"/>
          </p:cNvPicPr>
          <p:nvPr/>
        </p:nvPicPr>
        <p:blipFill>
          <a:blip r:embed="rId2"/>
          <a:stretch>
            <a:fillRect/>
          </a:stretch>
        </p:blipFill>
        <p:spPr>
          <a:xfrm>
            <a:off x="6697549" y="69841"/>
            <a:ext cx="2006577" cy="787334"/>
          </a:xfrm>
          <a:prstGeom prst="rect">
            <a:avLst/>
          </a:prstGeom>
        </p:spPr>
      </p:pic>
    </p:spTree>
    <p:extLst>
      <p:ext uri="{BB962C8B-B14F-4D97-AF65-F5344CB8AC3E}">
        <p14:creationId xmlns:p14="http://schemas.microsoft.com/office/powerpoint/2010/main" val="3767009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DB00D-6843-BBE3-F3FF-CD126AC93F40}"/>
            </a:ext>
          </a:extLst>
        </p:cNvPr>
        <p:cNvGrpSpPr/>
        <p:nvPr/>
      </p:nvGrpSpPr>
      <p:grpSpPr>
        <a:xfrm>
          <a:off x="0" y="0"/>
          <a:ext cx="0" cy="0"/>
          <a:chOff x="0" y="0"/>
          <a:chExt cx="0" cy="0"/>
        </a:xfrm>
      </p:grpSpPr>
      <p:sp>
        <p:nvSpPr>
          <p:cNvPr id="8" name="ZoneTexte 7">
            <a:extLst>
              <a:ext uri="{FF2B5EF4-FFF2-40B4-BE49-F238E27FC236}">
                <a16:creationId xmlns:a16="http://schemas.microsoft.com/office/drawing/2014/main" id="{3D2C5ABE-309F-AC79-6D6B-3FA65B535D4F}"/>
              </a:ext>
            </a:extLst>
          </p:cNvPr>
          <p:cNvSpPr txBox="1"/>
          <p:nvPr/>
        </p:nvSpPr>
        <p:spPr>
          <a:xfrm>
            <a:off x="1443162" y="617387"/>
            <a:ext cx="5971428" cy="523220"/>
          </a:xfrm>
          <a:prstGeom prst="rect">
            <a:avLst/>
          </a:prstGeom>
          <a:noFill/>
        </p:spPr>
        <p:txBody>
          <a:bodyPr wrap="square">
            <a:spAutoFit/>
          </a:bodyPr>
          <a:lstStyle/>
          <a:p>
            <a:pPr algn="ctr"/>
            <a:r>
              <a:rPr lang="fr-FR" sz="2800" b="1" dirty="0" err="1">
                <a:solidFill>
                  <a:srgbClr val="008080"/>
                </a:solidFill>
                <a:latin typeface="Poppins" panose="00000500000000000000" pitchFamily="2" charset="0"/>
                <a:cs typeface="Poppins" panose="00000500000000000000" pitchFamily="2" charset="0"/>
              </a:rPr>
              <a:t>What’s</a:t>
            </a:r>
            <a:r>
              <a:rPr lang="fr-FR" sz="2800" b="1" dirty="0">
                <a:solidFill>
                  <a:srgbClr val="008080"/>
                </a:solidFill>
                <a:latin typeface="Poppins" panose="00000500000000000000" pitchFamily="2" charset="0"/>
                <a:cs typeface="Poppins" panose="00000500000000000000" pitchFamily="2" charset="0"/>
              </a:rPr>
              <a:t> new in </a:t>
            </a:r>
            <a:r>
              <a:rPr lang="fr-FR" sz="2800" b="1" dirty="0" err="1">
                <a:solidFill>
                  <a:srgbClr val="008080"/>
                </a:solidFill>
                <a:latin typeface="Poppins" panose="00000500000000000000" pitchFamily="2" charset="0"/>
                <a:cs typeface="Poppins" panose="00000500000000000000" pitchFamily="2" charset="0"/>
              </a:rPr>
              <a:t>Angular</a:t>
            </a:r>
            <a:r>
              <a:rPr lang="fr-FR" sz="2800" b="1" dirty="0">
                <a:solidFill>
                  <a:srgbClr val="008080"/>
                </a:solidFill>
                <a:latin typeface="Poppins" panose="00000500000000000000" pitchFamily="2" charset="0"/>
                <a:cs typeface="Poppins" panose="00000500000000000000" pitchFamily="2" charset="0"/>
              </a:rPr>
              <a:t> 18?</a:t>
            </a:r>
          </a:p>
        </p:txBody>
      </p:sp>
      <p:sp>
        <p:nvSpPr>
          <p:cNvPr id="11" name="ZoneTexte 10">
            <a:extLst>
              <a:ext uri="{FF2B5EF4-FFF2-40B4-BE49-F238E27FC236}">
                <a16:creationId xmlns:a16="http://schemas.microsoft.com/office/drawing/2014/main" id="{BBF5884C-31C2-6810-170F-7DE1921BEF71}"/>
              </a:ext>
            </a:extLst>
          </p:cNvPr>
          <p:cNvSpPr txBox="1"/>
          <p:nvPr/>
        </p:nvSpPr>
        <p:spPr>
          <a:xfrm>
            <a:off x="1041621" y="1448365"/>
            <a:ext cx="7235687" cy="4001095"/>
          </a:xfrm>
          <a:prstGeom prst="rect">
            <a:avLst/>
          </a:prstGeom>
          <a:noFill/>
        </p:spPr>
        <p:txBody>
          <a:bodyPr wrap="square" rtlCol="0">
            <a:spAutoFit/>
          </a:bodyPr>
          <a:lstStyle/>
          <a:p>
            <a:pPr marL="342900" lvl="1" indent="-342900">
              <a:buFont typeface="Arial" panose="020B0604020202020204" pitchFamily="34" charset="0"/>
              <a:buChar char="•"/>
            </a:pPr>
            <a:r>
              <a:rPr lang="en-US" sz="2000" dirty="0"/>
              <a:t>Easier visualization of component hierarchies and change detection.</a:t>
            </a:r>
            <a:endParaRPr lang="en-US" altLang="fr-FR" sz="2000" b="1" dirty="0">
              <a:solidFill>
                <a:schemeClr val="tx1"/>
              </a:solidFill>
              <a:latin typeface="Arial" panose="020B0604020202020204" pitchFamily="34" charset="0"/>
            </a:endParaRPr>
          </a:p>
          <a:p>
            <a:pPr marL="457200" indent="-457200">
              <a:buClr>
                <a:schemeClr val="accent2"/>
              </a:buClr>
              <a:buFont typeface="+mj-lt"/>
              <a:buAutoNum type="arabicPeriod" startAt="4"/>
            </a:pPr>
            <a:r>
              <a:rPr lang="fr-FR" altLang="fr-FR" sz="2000" b="1" dirty="0" err="1">
                <a:solidFill>
                  <a:schemeClr val="accent2"/>
                </a:solidFill>
                <a:latin typeface="Arial" panose="020B0604020202020204" pitchFamily="34" charset="0"/>
              </a:rPr>
              <a:t>Improved</a:t>
            </a:r>
            <a:r>
              <a:rPr lang="fr-FR" altLang="fr-FR" sz="2000" b="1" dirty="0">
                <a:solidFill>
                  <a:schemeClr val="accent2"/>
                </a:solidFill>
                <a:latin typeface="Arial" panose="020B0604020202020204" pitchFamily="34" charset="0"/>
              </a:rPr>
              <a:t> Template </a:t>
            </a:r>
            <a:r>
              <a:rPr lang="fr-FR" altLang="fr-FR" sz="2000" b="1" dirty="0" err="1">
                <a:solidFill>
                  <a:schemeClr val="accent2"/>
                </a:solidFill>
                <a:latin typeface="Arial" panose="020B0604020202020204" pitchFamily="34" charset="0"/>
              </a:rPr>
              <a:t>Syntax</a:t>
            </a:r>
            <a:endParaRPr lang="fr-FR" altLang="fr-FR" sz="2000" b="1" dirty="0">
              <a:solidFill>
                <a:schemeClr val="accent2"/>
              </a:solidFill>
              <a:latin typeface="Arial" panose="020B0604020202020204" pitchFamily="34" charset="0"/>
            </a:endParaRPr>
          </a:p>
          <a:p>
            <a:pPr marL="342900" lvl="1" indent="-342900">
              <a:buFont typeface="Arial" panose="020B0604020202020204" pitchFamily="34" charset="0"/>
              <a:buChar char="•"/>
            </a:pPr>
            <a:r>
              <a:rPr lang="fr-FR" altLang="fr-FR" sz="2000" dirty="0"/>
              <a:t>new directives </a:t>
            </a:r>
            <a:r>
              <a:rPr lang="fr-FR" altLang="fr-FR" sz="2000" dirty="0" err="1"/>
              <a:t>syntax</a:t>
            </a:r>
            <a:r>
              <a:rPr lang="fr-FR" altLang="fr-FR" sz="2000" dirty="0"/>
              <a:t> (ex: </a:t>
            </a:r>
            <a:r>
              <a:rPr lang="fr-FR" altLang="fr-FR" sz="2000" dirty="0" err="1"/>
              <a:t>ngFor</a:t>
            </a:r>
            <a:r>
              <a:rPr lang="fr-FR" altLang="fr-FR" sz="2000" dirty="0"/>
              <a:t>-&gt;@for(,,,)) and </a:t>
            </a:r>
            <a:r>
              <a:rPr lang="fr-FR" altLang="fr-FR" sz="2000" dirty="0" err="1"/>
              <a:t>added</a:t>
            </a:r>
            <a:r>
              <a:rPr lang="fr-FR" altLang="fr-FR" sz="2000" dirty="0"/>
              <a:t> as </a:t>
            </a:r>
            <a:r>
              <a:rPr lang="fr-FR" altLang="fr-FR" sz="2000" dirty="0" err="1"/>
              <a:t>syntax</a:t>
            </a:r>
            <a:r>
              <a:rPr lang="fr-FR" altLang="fr-FR" sz="2000" dirty="0"/>
              <a:t> (ex: user as u)</a:t>
            </a:r>
          </a:p>
          <a:p>
            <a:pPr lvl="1"/>
            <a:endParaRPr lang="fr-FR" altLang="fr-FR" sz="2000" dirty="0"/>
          </a:p>
          <a:p>
            <a:pPr marL="457200" indent="-457200">
              <a:buClr>
                <a:schemeClr val="accent2"/>
              </a:buClr>
              <a:buFont typeface="+mj-lt"/>
              <a:buAutoNum type="arabicPeriod" startAt="4"/>
            </a:pPr>
            <a:r>
              <a:rPr lang="fr-FR" altLang="fr-FR" sz="2000" b="1" dirty="0" err="1">
                <a:solidFill>
                  <a:schemeClr val="accent2"/>
                </a:solidFill>
                <a:latin typeface="Arial" panose="020B0604020202020204" pitchFamily="34" charset="0"/>
              </a:rPr>
              <a:t>Dependency</a:t>
            </a:r>
            <a:r>
              <a:rPr lang="fr-FR" altLang="fr-FR" sz="2000" b="1" dirty="0">
                <a:solidFill>
                  <a:schemeClr val="accent2"/>
                </a:solidFill>
                <a:latin typeface="Arial" panose="020B0604020202020204" pitchFamily="34" charset="0"/>
              </a:rPr>
              <a:t> Injection </a:t>
            </a:r>
            <a:r>
              <a:rPr lang="fr-FR" altLang="fr-FR" sz="2000" b="1" dirty="0" err="1">
                <a:solidFill>
                  <a:schemeClr val="accent2"/>
                </a:solidFill>
                <a:latin typeface="Arial" panose="020B0604020202020204" pitchFamily="34" charset="0"/>
              </a:rPr>
              <a:t>Improvements</a:t>
            </a:r>
            <a:endParaRPr lang="fr-FR" altLang="fr-FR" sz="2000" b="1" dirty="0">
              <a:solidFill>
                <a:schemeClr val="accent2"/>
              </a:solidFill>
              <a:latin typeface="Arial" panose="020B0604020202020204" pitchFamily="34" charset="0"/>
            </a:endParaRPr>
          </a:p>
          <a:p>
            <a:pPr marL="342900" lvl="1" indent="-342900">
              <a:buFont typeface="Arial" panose="020B0604020202020204" pitchFamily="34" charset="0"/>
              <a:buChar char="•"/>
            </a:pPr>
            <a:r>
              <a:rPr lang="fr-FR" altLang="fr-FR" sz="2000" dirty="0" err="1"/>
              <a:t>Intoduces</a:t>
            </a:r>
            <a:r>
              <a:rPr lang="fr-FR" altLang="fr-FR" sz="2000" dirty="0"/>
              <a:t> new </a:t>
            </a:r>
            <a:r>
              <a:rPr lang="fr-FR" altLang="fr-FR" sz="2000" dirty="0" err="1"/>
              <a:t>Inject</a:t>
            </a:r>
            <a:r>
              <a:rPr lang="fr-FR" altLang="fr-FR" sz="2000" dirty="0"/>
              <a:t> </a:t>
            </a:r>
            <a:r>
              <a:rPr lang="fr-FR" altLang="fr-FR" sz="2000" dirty="0" err="1" smtClean="0"/>
              <a:t>feature</a:t>
            </a:r>
            <a:endParaRPr lang="fr-FR" altLang="fr-FR" sz="2000" dirty="0" smtClean="0"/>
          </a:p>
          <a:p>
            <a:pPr marL="342900" lvl="1" indent="-342900">
              <a:buFont typeface="Arial" panose="020B0604020202020204" pitchFamily="34" charset="0"/>
              <a:buChar char="•"/>
            </a:pPr>
            <a:endParaRPr lang="fr-FR" altLang="fr-FR" sz="2000" dirty="0"/>
          </a:p>
          <a:p>
            <a:pPr lvl="1"/>
            <a:endParaRPr lang="fr-FR" altLang="fr-FR" sz="2000" dirty="0"/>
          </a:p>
          <a:p>
            <a:pPr lvl="1"/>
            <a:endParaRPr lang="fr-FR" altLang="fr-FR" sz="2000" dirty="0"/>
          </a:p>
          <a:p>
            <a:pPr lvl="1"/>
            <a:endParaRPr lang="fr-FR" altLang="fr-FR" sz="2000" b="1" dirty="0">
              <a:solidFill>
                <a:schemeClr val="tx1"/>
              </a:solidFill>
              <a:latin typeface="Arial" panose="020B0604020202020204" pitchFamily="34" charset="0"/>
            </a:endParaRPr>
          </a:p>
          <a:p>
            <a:endParaRPr lang="fr-FR" dirty="0"/>
          </a:p>
        </p:txBody>
      </p:sp>
      <p:pic>
        <p:nvPicPr>
          <p:cNvPr id="2" name="Image 1">
            <a:extLst>
              <a:ext uri="{FF2B5EF4-FFF2-40B4-BE49-F238E27FC236}">
                <a16:creationId xmlns:a16="http://schemas.microsoft.com/office/drawing/2014/main" id="{2776DC22-5AEF-49BD-B508-C2309CE3984A}"/>
              </a:ext>
            </a:extLst>
          </p:cNvPr>
          <p:cNvPicPr>
            <a:picLocks noChangeAspect="1"/>
          </p:cNvPicPr>
          <p:nvPr/>
        </p:nvPicPr>
        <p:blipFill>
          <a:blip r:embed="rId2"/>
          <a:stretch>
            <a:fillRect/>
          </a:stretch>
        </p:blipFill>
        <p:spPr>
          <a:xfrm>
            <a:off x="6697549" y="91663"/>
            <a:ext cx="2006577" cy="787334"/>
          </a:xfrm>
          <a:prstGeom prst="rect">
            <a:avLst/>
          </a:prstGeom>
        </p:spPr>
      </p:pic>
    </p:spTree>
    <p:extLst>
      <p:ext uri="{BB962C8B-B14F-4D97-AF65-F5344CB8AC3E}">
        <p14:creationId xmlns:p14="http://schemas.microsoft.com/office/powerpoint/2010/main" val="2858568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5DFC8-9435-CFD1-FB85-A200816B7E8F}"/>
            </a:ext>
          </a:extLst>
        </p:cNvPr>
        <p:cNvGrpSpPr/>
        <p:nvPr/>
      </p:nvGrpSpPr>
      <p:grpSpPr>
        <a:xfrm>
          <a:off x="0" y="0"/>
          <a:ext cx="0" cy="0"/>
          <a:chOff x="0" y="0"/>
          <a:chExt cx="0" cy="0"/>
        </a:xfrm>
      </p:grpSpPr>
      <p:sp>
        <p:nvSpPr>
          <p:cNvPr id="8" name="ZoneTexte 7">
            <a:extLst>
              <a:ext uri="{FF2B5EF4-FFF2-40B4-BE49-F238E27FC236}">
                <a16:creationId xmlns:a16="http://schemas.microsoft.com/office/drawing/2014/main" id="{7A0E9F4B-8765-7F62-3A83-BC75C120DB3E}"/>
              </a:ext>
            </a:extLst>
          </p:cNvPr>
          <p:cNvSpPr txBox="1"/>
          <p:nvPr/>
        </p:nvSpPr>
        <p:spPr>
          <a:xfrm>
            <a:off x="1443162" y="617387"/>
            <a:ext cx="5971428" cy="523220"/>
          </a:xfrm>
          <a:prstGeom prst="rect">
            <a:avLst/>
          </a:prstGeom>
          <a:noFill/>
        </p:spPr>
        <p:txBody>
          <a:bodyPr wrap="square">
            <a:spAutoFit/>
          </a:bodyPr>
          <a:lstStyle/>
          <a:p>
            <a:pPr algn="ctr"/>
            <a:r>
              <a:rPr lang="fr-FR" sz="2800" b="1" dirty="0" err="1">
                <a:solidFill>
                  <a:srgbClr val="008080"/>
                </a:solidFill>
                <a:latin typeface="Poppins" panose="00000500000000000000" pitchFamily="2" charset="0"/>
                <a:cs typeface="Poppins" panose="00000500000000000000" pitchFamily="2" charset="0"/>
              </a:rPr>
              <a:t>What’s</a:t>
            </a:r>
            <a:r>
              <a:rPr lang="fr-FR" sz="2800" b="1" dirty="0">
                <a:solidFill>
                  <a:srgbClr val="008080"/>
                </a:solidFill>
                <a:latin typeface="Poppins" panose="00000500000000000000" pitchFamily="2" charset="0"/>
                <a:cs typeface="Poppins" panose="00000500000000000000" pitchFamily="2" charset="0"/>
              </a:rPr>
              <a:t> new in </a:t>
            </a:r>
            <a:r>
              <a:rPr lang="fr-FR" sz="2800" b="1" dirty="0" err="1">
                <a:solidFill>
                  <a:srgbClr val="008080"/>
                </a:solidFill>
                <a:latin typeface="Poppins" panose="00000500000000000000" pitchFamily="2" charset="0"/>
                <a:cs typeface="Poppins" panose="00000500000000000000" pitchFamily="2" charset="0"/>
              </a:rPr>
              <a:t>Angular</a:t>
            </a:r>
            <a:r>
              <a:rPr lang="fr-FR" sz="2800" b="1" dirty="0">
                <a:solidFill>
                  <a:srgbClr val="008080"/>
                </a:solidFill>
                <a:latin typeface="Poppins" panose="00000500000000000000" pitchFamily="2" charset="0"/>
                <a:cs typeface="Poppins" panose="00000500000000000000" pitchFamily="2" charset="0"/>
              </a:rPr>
              <a:t> 18?</a:t>
            </a:r>
          </a:p>
        </p:txBody>
      </p:sp>
      <p:sp>
        <p:nvSpPr>
          <p:cNvPr id="11" name="ZoneTexte 10">
            <a:extLst>
              <a:ext uri="{FF2B5EF4-FFF2-40B4-BE49-F238E27FC236}">
                <a16:creationId xmlns:a16="http://schemas.microsoft.com/office/drawing/2014/main" id="{F9B11E5D-C91E-163D-DB27-3205847B9F63}"/>
              </a:ext>
            </a:extLst>
          </p:cNvPr>
          <p:cNvSpPr txBox="1"/>
          <p:nvPr/>
        </p:nvSpPr>
        <p:spPr>
          <a:xfrm>
            <a:off x="954156" y="1294477"/>
            <a:ext cx="7235687" cy="2862322"/>
          </a:xfrm>
          <a:prstGeom prst="rect">
            <a:avLst/>
          </a:prstGeom>
          <a:noFill/>
        </p:spPr>
        <p:txBody>
          <a:bodyPr wrap="square" rtlCol="0">
            <a:spAutoFit/>
          </a:bodyPr>
          <a:lstStyle/>
          <a:p>
            <a:pPr marL="457200" indent="-457200">
              <a:buFont typeface="+mj-lt"/>
              <a:buAutoNum type="arabicPeriod" startAt="6"/>
            </a:pPr>
            <a:endParaRPr lang="fr-FR" altLang="fr-FR" sz="2000" b="1" dirty="0" smtClean="0">
              <a:solidFill>
                <a:schemeClr val="accent2"/>
              </a:solidFill>
              <a:latin typeface="Arial" panose="020B0604020202020204" pitchFamily="34" charset="0"/>
            </a:endParaRPr>
          </a:p>
          <a:p>
            <a:pPr marL="457200" indent="-457200">
              <a:buFont typeface="+mj-lt"/>
              <a:buAutoNum type="arabicPeriod" startAt="6"/>
            </a:pPr>
            <a:endParaRPr lang="fr-FR" altLang="fr-FR" sz="2000" b="1" dirty="0">
              <a:solidFill>
                <a:schemeClr val="accent2"/>
              </a:solidFill>
              <a:latin typeface="Arial" panose="020B0604020202020204" pitchFamily="34" charset="0"/>
            </a:endParaRPr>
          </a:p>
          <a:p>
            <a:pPr>
              <a:buClr>
                <a:schemeClr val="accent2"/>
              </a:buClr>
            </a:pPr>
            <a:r>
              <a:rPr lang="fr-FR" altLang="fr-FR" sz="2000" b="1" dirty="0" smtClean="0">
                <a:solidFill>
                  <a:schemeClr val="accent2"/>
                </a:solidFill>
                <a:latin typeface="Arial" panose="020B0604020202020204" pitchFamily="34" charset="0"/>
              </a:rPr>
              <a:t>6. </a:t>
            </a:r>
            <a:r>
              <a:rPr lang="fr-FR" altLang="fr-FR" sz="2000" b="1" dirty="0" err="1" smtClean="0">
                <a:solidFill>
                  <a:schemeClr val="accent2"/>
                </a:solidFill>
                <a:latin typeface="Arial" panose="020B0604020202020204" pitchFamily="34" charset="0"/>
              </a:rPr>
              <a:t>Enhanced</a:t>
            </a:r>
            <a:r>
              <a:rPr lang="fr-FR" altLang="fr-FR" sz="2000" b="1" dirty="0" smtClean="0">
                <a:solidFill>
                  <a:schemeClr val="accent2"/>
                </a:solidFill>
                <a:latin typeface="Arial" panose="020B0604020202020204" pitchFamily="34" charset="0"/>
              </a:rPr>
              <a:t> </a:t>
            </a:r>
            <a:r>
              <a:rPr lang="fr-FR" altLang="fr-FR" sz="2000" b="1" dirty="0">
                <a:solidFill>
                  <a:schemeClr val="accent2"/>
                </a:solidFill>
                <a:latin typeface="Arial" panose="020B0604020202020204" pitchFamily="34" charset="0"/>
              </a:rPr>
              <a:t>Router </a:t>
            </a:r>
            <a:r>
              <a:rPr lang="fr-FR" altLang="fr-FR" sz="2000" b="1" dirty="0" err="1">
                <a:solidFill>
                  <a:schemeClr val="accent2"/>
                </a:solidFill>
                <a:latin typeface="Arial" panose="020B0604020202020204" pitchFamily="34" charset="0"/>
              </a:rPr>
              <a:t>Features</a:t>
            </a:r>
            <a:endParaRPr lang="fr-FR" altLang="fr-FR" sz="2000" b="1" dirty="0">
              <a:solidFill>
                <a:schemeClr val="accent2"/>
              </a:solidFill>
              <a:latin typeface="Arial" panose="020B0604020202020204" pitchFamily="34" charset="0"/>
            </a:endParaRPr>
          </a:p>
          <a:p>
            <a:pPr marL="342900" lvl="1" indent="-342900">
              <a:buFont typeface="Arial" panose="020B0604020202020204" pitchFamily="34" charset="0"/>
              <a:buChar char="•"/>
            </a:pPr>
            <a:r>
              <a:rPr lang="en-US" sz="2000" dirty="0"/>
              <a:t>Improved lazy loading syntax and support for advanced use cases</a:t>
            </a:r>
          </a:p>
          <a:p>
            <a:pPr marL="342900" lvl="1" indent="-342900">
              <a:buFont typeface="Arial" panose="020B0604020202020204" pitchFamily="34" charset="0"/>
              <a:buChar char="•"/>
            </a:pPr>
            <a:r>
              <a:rPr lang="en-US" sz="2000" dirty="0"/>
              <a:t>Enhanced error handling and debugging in routing</a:t>
            </a:r>
          </a:p>
          <a:p>
            <a:pPr marL="457200" lvl="1" indent="-457200">
              <a:buFont typeface="+mj-lt"/>
              <a:buAutoNum type="arabicPeriod" startAt="7"/>
            </a:pPr>
            <a:endParaRPr lang="fr-FR" altLang="fr-FR" sz="2000" b="1" dirty="0">
              <a:solidFill>
                <a:schemeClr val="tx1"/>
              </a:solidFill>
              <a:latin typeface="Arial" panose="020B0604020202020204" pitchFamily="34" charset="0"/>
            </a:endParaRPr>
          </a:p>
          <a:p>
            <a:r>
              <a:rPr lang="fr-FR" altLang="fr-FR" sz="2000" b="1" dirty="0" smtClean="0">
                <a:solidFill>
                  <a:schemeClr val="accent2"/>
                </a:solidFill>
                <a:latin typeface="Arial" panose="020B0604020202020204" pitchFamily="34" charset="0"/>
              </a:rPr>
              <a:t>7. </a:t>
            </a:r>
            <a:r>
              <a:rPr lang="fr-FR" altLang="fr-FR" sz="2000" b="1" dirty="0" err="1" smtClean="0">
                <a:solidFill>
                  <a:schemeClr val="accent2"/>
                </a:solidFill>
                <a:latin typeface="Arial" panose="020B0604020202020204" pitchFamily="34" charset="0"/>
              </a:rPr>
              <a:t>TypeScript</a:t>
            </a:r>
            <a:r>
              <a:rPr lang="fr-FR" altLang="fr-FR" sz="2000" b="1" dirty="0" smtClean="0">
                <a:solidFill>
                  <a:schemeClr val="accent2"/>
                </a:solidFill>
                <a:latin typeface="Arial" panose="020B0604020202020204" pitchFamily="34" charset="0"/>
              </a:rPr>
              <a:t> </a:t>
            </a:r>
            <a:r>
              <a:rPr lang="fr-FR" altLang="fr-FR" sz="2000" b="1" dirty="0">
                <a:solidFill>
                  <a:schemeClr val="accent2"/>
                </a:solidFill>
                <a:latin typeface="Arial" panose="020B0604020202020204" pitchFamily="34" charset="0"/>
              </a:rPr>
              <a:t>5.x Support</a:t>
            </a:r>
          </a:p>
          <a:p>
            <a:endParaRPr lang="fr-FR" sz="2000" dirty="0">
              <a:solidFill>
                <a:schemeClr val="accent2"/>
              </a:solidFill>
            </a:endParaRPr>
          </a:p>
        </p:txBody>
      </p:sp>
      <p:pic>
        <p:nvPicPr>
          <p:cNvPr id="2" name="Image 1">
            <a:extLst>
              <a:ext uri="{FF2B5EF4-FFF2-40B4-BE49-F238E27FC236}">
                <a16:creationId xmlns:a16="http://schemas.microsoft.com/office/drawing/2014/main" id="{8FAA1990-4A6C-23BB-4A16-C5B02E4D28C5}"/>
              </a:ext>
            </a:extLst>
          </p:cNvPr>
          <p:cNvPicPr>
            <a:picLocks noChangeAspect="1"/>
          </p:cNvPicPr>
          <p:nvPr/>
        </p:nvPicPr>
        <p:blipFill>
          <a:blip r:embed="rId2"/>
          <a:stretch>
            <a:fillRect/>
          </a:stretch>
        </p:blipFill>
        <p:spPr>
          <a:xfrm>
            <a:off x="6697549" y="91663"/>
            <a:ext cx="2006577" cy="787334"/>
          </a:xfrm>
          <a:prstGeom prst="rect">
            <a:avLst/>
          </a:prstGeom>
        </p:spPr>
      </p:pic>
    </p:spTree>
    <p:extLst>
      <p:ext uri="{BB962C8B-B14F-4D97-AF65-F5344CB8AC3E}">
        <p14:creationId xmlns:p14="http://schemas.microsoft.com/office/powerpoint/2010/main" val="2059103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52"/>
          <p:cNvSpPr txBox="1">
            <a:spLocks noGrp="1"/>
          </p:cNvSpPr>
          <p:nvPr>
            <p:ph type="title"/>
          </p:nvPr>
        </p:nvSpPr>
        <p:spPr>
          <a:xfrm>
            <a:off x="4641349" y="2377375"/>
            <a:ext cx="4287965" cy="87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800" dirty="0"/>
              <a:t>Project Architecture :</a:t>
            </a:r>
          </a:p>
        </p:txBody>
      </p:sp>
      <p:sp>
        <p:nvSpPr>
          <p:cNvPr id="1888" name="Google Shape;1888;p52"/>
          <p:cNvSpPr txBox="1">
            <a:spLocks noGrp="1"/>
          </p:cNvSpPr>
          <p:nvPr>
            <p:ph type="title" idx="2"/>
          </p:nvPr>
        </p:nvSpPr>
        <p:spPr>
          <a:xfrm>
            <a:off x="5982875" y="1448613"/>
            <a:ext cx="1198995"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009999"/>
                </a:solidFill>
              </a:rPr>
              <a:t>03</a:t>
            </a:r>
            <a:endParaRPr dirty="0">
              <a:solidFill>
                <a:srgbClr val="009999"/>
              </a:solidFill>
            </a:endParaRPr>
          </a:p>
        </p:txBody>
      </p:sp>
      <p:sp>
        <p:nvSpPr>
          <p:cNvPr id="1890" name="Google Shape;1890;p52"/>
          <p:cNvSpPr/>
          <p:nvPr/>
        </p:nvSpPr>
        <p:spPr>
          <a:xfrm>
            <a:off x="5875325" y="8208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1" name="Google Shape;1891;p52"/>
          <p:cNvGrpSpPr/>
          <p:nvPr/>
        </p:nvGrpSpPr>
        <p:grpSpPr>
          <a:xfrm>
            <a:off x="854579" y="820869"/>
            <a:ext cx="3441438" cy="3783274"/>
            <a:chOff x="410179" y="820869"/>
            <a:chExt cx="3441438" cy="3783274"/>
          </a:xfrm>
        </p:grpSpPr>
        <p:grpSp>
          <p:nvGrpSpPr>
            <p:cNvPr id="1892" name="Google Shape;1892;p52"/>
            <p:cNvGrpSpPr/>
            <p:nvPr/>
          </p:nvGrpSpPr>
          <p:grpSpPr>
            <a:xfrm>
              <a:off x="1055631" y="820869"/>
              <a:ext cx="2602891" cy="3783274"/>
              <a:chOff x="1055631" y="820869"/>
              <a:chExt cx="2602891" cy="3783274"/>
            </a:xfrm>
          </p:grpSpPr>
          <p:sp>
            <p:nvSpPr>
              <p:cNvPr id="1893" name="Google Shape;1893;p52"/>
              <p:cNvSpPr/>
              <p:nvPr/>
            </p:nvSpPr>
            <p:spPr>
              <a:xfrm>
                <a:off x="1055631" y="1799489"/>
                <a:ext cx="2394769" cy="1973794"/>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2"/>
              <p:cNvSpPr/>
              <p:nvPr/>
            </p:nvSpPr>
            <p:spPr>
              <a:xfrm rot="-4097330">
                <a:off x="2625560" y="878377"/>
                <a:ext cx="815923" cy="1020571"/>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5" name="Google Shape;1895;p52"/>
              <p:cNvGrpSpPr/>
              <p:nvPr/>
            </p:nvGrpSpPr>
            <p:grpSpPr>
              <a:xfrm flipH="1">
                <a:off x="1157326" y="1158393"/>
                <a:ext cx="2173351" cy="3445750"/>
                <a:chOff x="-1560073" y="555050"/>
                <a:chExt cx="2438132" cy="3865549"/>
              </a:xfrm>
            </p:grpSpPr>
            <p:sp>
              <p:nvSpPr>
                <p:cNvPr id="1896" name="Google Shape;1896;p52"/>
                <p:cNvSpPr/>
                <p:nvPr/>
              </p:nvSpPr>
              <p:spPr>
                <a:xfrm>
                  <a:off x="-1035421" y="1298583"/>
                  <a:ext cx="349649" cy="785952"/>
                </a:xfrm>
                <a:custGeom>
                  <a:avLst/>
                  <a:gdLst/>
                  <a:ahLst/>
                  <a:cxnLst/>
                  <a:rect l="l" t="t" r="r" b="b"/>
                  <a:pathLst>
                    <a:path w="2142" h="4815" extrusionOk="0">
                      <a:moveTo>
                        <a:pt x="670" y="1"/>
                      </a:moveTo>
                      <a:cubicBezTo>
                        <a:pt x="667" y="1"/>
                        <a:pt x="664" y="1"/>
                        <a:pt x="661" y="3"/>
                      </a:cubicBezTo>
                      <a:cubicBezTo>
                        <a:pt x="577" y="51"/>
                        <a:pt x="820" y="733"/>
                        <a:pt x="730" y="796"/>
                      </a:cubicBezTo>
                      <a:cubicBezTo>
                        <a:pt x="730" y="796"/>
                        <a:pt x="729" y="797"/>
                        <a:pt x="729" y="797"/>
                      </a:cubicBezTo>
                      <a:cubicBezTo>
                        <a:pt x="697" y="797"/>
                        <a:pt x="354" y="225"/>
                        <a:pt x="291" y="225"/>
                      </a:cubicBezTo>
                      <a:cubicBezTo>
                        <a:pt x="286" y="224"/>
                        <a:pt x="282" y="223"/>
                        <a:pt x="277" y="223"/>
                      </a:cubicBezTo>
                      <a:cubicBezTo>
                        <a:pt x="143" y="223"/>
                        <a:pt x="660" y="886"/>
                        <a:pt x="619" y="886"/>
                      </a:cubicBezTo>
                      <a:cubicBezTo>
                        <a:pt x="561" y="886"/>
                        <a:pt x="242" y="386"/>
                        <a:pt x="135" y="386"/>
                      </a:cubicBezTo>
                      <a:cubicBezTo>
                        <a:pt x="126" y="386"/>
                        <a:pt x="117" y="390"/>
                        <a:pt x="112" y="399"/>
                      </a:cubicBezTo>
                      <a:cubicBezTo>
                        <a:pt x="90" y="468"/>
                        <a:pt x="466" y="949"/>
                        <a:pt x="424" y="997"/>
                      </a:cubicBezTo>
                      <a:cubicBezTo>
                        <a:pt x="422" y="1000"/>
                        <a:pt x="419" y="1001"/>
                        <a:pt x="416" y="1001"/>
                      </a:cubicBezTo>
                      <a:cubicBezTo>
                        <a:pt x="372" y="1001"/>
                        <a:pt x="194" y="731"/>
                        <a:pt x="90" y="711"/>
                      </a:cubicBezTo>
                      <a:cubicBezTo>
                        <a:pt x="1" y="711"/>
                        <a:pt x="334" y="1171"/>
                        <a:pt x="355" y="1214"/>
                      </a:cubicBezTo>
                      <a:cubicBezTo>
                        <a:pt x="355" y="1282"/>
                        <a:pt x="508" y="1658"/>
                        <a:pt x="709" y="1901"/>
                      </a:cubicBezTo>
                      <a:cubicBezTo>
                        <a:pt x="709" y="1901"/>
                        <a:pt x="1590" y="4814"/>
                        <a:pt x="2104" y="4814"/>
                      </a:cubicBezTo>
                      <a:cubicBezTo>
                        <a:pt x="2117" y="4814"/>
                        <a:pt x="2129" y="4813"/>
                        <a:pt x="2142" y="4809"/>
                      </a:cubicBezTo>
                      <a:lnTo>
                        <a:pt x="2115" y="3265"/>
                      </a:lnTo>
                      <a:cubicBezTo>
                        <a:pt x="2115" y="3266"/>
                        <a:pt x="2115" y="3266"/>
                        <a:pt x="2114" y="3266"/>
                      </a:cubicBezTo>
                      <a:cubicBezTo>
                        <a:pt x="2075" y="3266"/>
                        <a:pt x="1259" y="1526"/>
                        <a:pt x="1259" y="1526"/>
                      </a:cubicBezTo>
                      <a:cubicBezTo>
                        <a:pt x="1259" y="1526"/>
                        <a:pt x="1349" y="664"/>
                        <a:pt x="1238" y="622"/>
                      </a:cubicBezTo>
                      <a:cubicBezTo>
                        <a:pt x="1231" y="617"/>
                        <a:pt x="1225" y="615"/>
                        <a:pt x="1219" y="615"/>
                      </a:cubicBezTo>
                      <a:cubicBezTo>
                        <a:pt x="1129" y="615"/>
                        <a:pt x="1144" y="1083"/>
                        <a:pt x="1084" y="1108"/>
                      </a:cubicBezTo>
                      <a:cubicBezTo>
                        <a:pt x="1083" y="1109"/>
                        <a:pt x="1082" y="1109"/>
                        <a:pt x="1081" y="1109"/>
                      </a:cubicBezTo>
                      <a:cubicBezTo>
                        <a:pt x="1009" y="1109"/>
                        <a:pt x="783" y="1"/>
                        <a:pt x="670"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2"/>
                <p:cNvSpPr/>
                <p:nvPr/>
              </p:nvSpPr>
              <p:spPr>
                <a:xfrm>
                  <a:off x="-700616" y="1493158"/>
                  <a:ext cx="600868" cy="604277"/>
                </a:xfrm>
                <a:custGeom>
                  <a:avLst/>
                  <a:gdLst/>
                  <a:ahLst/>
                  <a:cxnLst/>
                  <a:rect l="l" t="t" r="r" b="b"/>
                  <a:pathLst>
                    <a:path w="3681" h="3702" extrusionOk="0">
                      <a:moveTo>
                        <a:pt x="2576" y="1"/>
                      </a:moveTo>
                      <a:cubicBezTo>
                        <a:pt x="2576" y="1"/>
                        <a:pt x="1698" y="550"/>
                        <a:pt x="1413" y="862"/>
                      </a:cubicBezTo>
                      <a:cubicBezTo>
                        <a:pt x="1101" y="1169"/>
                        <a:pt x="43" y="1983"/>
                        <a:pt x="43" y="1983"/>
                      </a:cubicBezTo>
                      <a:lnTo>
                        <a:pt x="1" y="3701"/>
                      </a:lnTo>
                      <a:cubicBezTo>
                        <a:pt x="1" y="3701"/>
                        <a:pt x="3681" y="1454"/>
                        <a:pt x="2576" y="1"/>
                      </a:cubicBezTo>
                      <a:close/>
                    </a:path>
                  </a:pathLst>
                </a:custGeom>
                <a:solidFill>
                  <a:srgbClr val="80F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2"/>
                <p:cNvSpPr/>
                <p:nvPr/>
              </p:nvSpPr>
              <p:spPr>
                <a:xfrm>
                  <a:off x="-700616" y="1493158"/>
                  <a:ext cx="600868" cy="604277"/>
                </a:xfrm>
                <a:custGeom>
                  <a:avLst/>
                  <a:gdLst/>
                  <a:ahLst/>
                  <a:cxnLst/>
                  <a:rect l="l" t="t" r="r" b="b"/>
                  <a:pathLst>
                    <a:path w="3681" h="3702" extrusionOk="0">
                      <a:moveTo>
                        <a:pt x="2576" y="1"/>
                      </a:moveTo>
                      <a:cubicBezTo>
                        <a:pt x="2576" y="1"/>
                        <a:pt x="1698" y="550"/>
                        <a:pt x="1413" y="862"/>
                      </a:cubicBezTo>
                      <a:cubicBezTo>
                        <a:pt x="1101" y="1169"/>
                        <a:pt x="43" y="1983"/>
                        <a:pt x="43" y="1983"/>
                      </a:cubicBezTo>
                      <a:lnTo>
                        <a:pt x="1" y="3701"/>
                      </a:lnTo>
                      <a:cubicBezTo>
                        <a:pt x="1" y="3701"/>
                        <a:pt x="3681" y="1454"/>
                        <a:pt x="25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2"/>
                <p:cNvSpPr/>
                <p:nvPr/>
              </p:nvSpPr>
              <p:spPr>
                <a:xfrm>
                  <a:off x="-509788" y="1086868"/>
                  <a:ext cx="510109" cy="442680"/>
                </a:xfrm>
                <a:custGeom>
                  <a:avLst/>
                  <a:gdLst/>
                  <a:ahLst/>
                  <a:cxnLst/>
                  <a:rect l="l" t="t" r="r" b="b"/>
                  <a:pathLst>
                    <a:path w="3125" h="2712" extrusionOk="0">
                      <a:moveTo>
                        <a:pt x="1153" y="0"/>
                      </a:moveTo>
                      <a:cubicBezTo>
                        <a:pt x="752" y="0"/>
                        <a:pt x="360" y="187"/>
                        <a:pt x="154" y="443"/>
                      </a:cubicBezTo>
                      <a:cubicBezTo>
                        <a:pt x="0" y="639"/>
                        <a:pt x="22" y="1104"/>
                        <a:pt x="85" y="1237"/>
                      </a:cubicBezTo>
                      <a:lnTo>
                        <a:pt x="926" y="2690"/>
                      </a:lnTo>
                      <a:lnTo>
                        <a:pt x="2226" y="2690"/>
                      </a:lnTo>
                      <a:lnTo>
                        <a:pt x="2247" y="2426"/>
                      </a:lnTo>
                      <a:lnTo>
                        <a:pt x="2443" y="2712"/>
                      </a:lnTo>
                      <a:lnTo>
                        <a:pt x="3125" y="2622"/>
                      </a:lnTo>
                      <a:cubicBezTo>
                        <a:pt x="3083" y="2357"/>
                        <a:pt x="2839" y="2246"/>
                        <a:pt x="2665" y="2051"/>
                      </a:cubicBezTo>
                      <a:cubicBezTo>
                        <a:pt x="2491" y="1829"/>
                        <a:pt x="2707" y="1765"/>
                        <a:pt x="2776" y="1543"/>
                      </a:cubicBezTo>
                      <a:cubicBezTo>
                        <a:pt x="2839" y="1300"/>
                        <a:pt x="2554" y="1215"/>
                        <a:pt x="2464" y="1057"/>
                      </a:cubicBezTo>
                      <a:cubicBezTo>
                        <a:pt x="2358" y="903"/>
                        <a:pt x="2332" y="660"/>
                        <a:pt x="2226" y="486"/>
                      </a:cubicBezTo>
                      <a:cubicBezTo>
                        <a:pt x="2046" y="221"/>
                        <a:pt x="1608" y="89"/>
                        <a:pt x="1608" y="89"/>
                      </a:cubicBezTo>
                      <a:cubicBezTo>
                        <a:pt x="1461" y="28"/>
                        <a:pt x="1306" y="0"/>
                        <a:pt x="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2"/>
                <p:cNvSpPr/>
                <p:nvPr/>
              </p:nvSpPr>
              <p:spPr>
                <a:xfrm>
                  <a:off x="-305249" y="953832"/>
                  <a:ext cx="169275" cy="165842"/>
                </a:xfrm>
                <a:custGeom>
                  <a:avLst/>
                  <a:gdLst/>
                  <a:ahLst/>
                  <a:cxnLst/>
                  <a:rect l="l" t="t" r="r" b="b"/>
                  <a:pathLst>
                    <a:path w="1037" h="1016" extrusionOk="0">
                      <a:moveTo>
                        <a:pt x="508" y="0"/>
                      </a:moveTo>
                      <a:cubicBezTo>
                        <a:pt x="222" y="0"/>
                        <a:pt x="0" y="222"/>
                        <a:pt x="0" y="508"/>
                      </a:cubicBezTo>
                      <a:cubicBezTo>
                        <a:pt x="0" y="793"/>
                        <a:pt x="222" y="1015"/>
                        <a:pt x="508" y="1015"/>
                      </a:cubicBezTo>
                      <a:cubicBezTo>
                        <a:pt x="793" y="1015"/>
                        <a:pt x="1037" y="793"/>
                        <a:pt x="1037" y="508"/>
                      </a:cubicBezTo>
                      <a:cubicBezTo>
                        <a:pt x="1037" y="222"/>
                        <a:pt x="793"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2"/>
                <p:cNvSpPr/>
                <p:nvPr/>
              </p:nvSpPr>
              <p:spPr>
                <a:xfrm>
                  <a:off x="-502932" y="1162609"/>
                  <a:ext cx="334958" cy="500790"/>
                </a:xfrm>
                <a:custGeom>
                  <a:avLst/>
                  <a:gdLst/>
                  <a:ahLst/>
                  <a:cxnLst/>
                  <a:rect l="l" t="t" r="r" b="b"/>
                  <a:pathLst>
                    <a:path w="2052" h="3068" extrusionOk="0">
                      <a:moveTo>
                        <a:pt x="487" y="1"/>
                      </a:moveTo>
                      <a:cubicBezTo>
                        <a:pt x="487" y="43"/>
                        <a:pt x="223" y="133"/>
                        <a:pt x="1" y="773"/>
                      </a:cubicBezTo>
                      <a:cubicBezTo>
                        <a:pt x="39" y="1520"/>
                        <a:pt x="360" y="1793"/>
                        <a:pt x="571" y="1793"/>
                      </a:cubicBezTo>
                      <a:cubicBezTo>
                        <a:pt x="596" y="1793"/>
                        <a:pt x="619" y="1790"/>
                        <a:pt x="640" y="1782"/>
                      </a:cubicBezTo>
                      <a:cubicBezTo>
                        <a:pt x="645" y="1780"/>
                        <a:pt x="649" y="1779"/>
                        <a:pt x="653" y="1779"/>
                      </a:cubicBezTo>
                      <a:cubicBezTo>
                        <a:pt x="765" y="1779"/>
                        <a:pt x="656" y="2612"/>
                        <a:pt x="508" y="2887"/>
                      </a:cubicBezTo>
                      <a:cubicBezTo>
                        <a:pt x="551" y="3017"/>
                        <a:pt x="649" y="3067"/>
                        <a:pt x="776" y="3067"/>
                      </a:cubicBezTo>
                      <a:cubicBezTo>
                        <a:pt x="1034" y="3067"/>
                        <a:pt x="1412" y="2858"/>
                        <a:pt x="1689" y="2678"/>
                      </a:cubicBezTo>
                      <a:lnTo>
                        <a:pt x="1689" y="2678"/>
                      </a:lnTo>
                      <a:cubicBezTo>
                        <a:pt x="1697" y="2680"/>
                        <a:pt x="1706" y="2681"/>
                        <a:pt x="1714" y="2681"/>
                      </a:cubicBezTo>
                      <a:cubicBezTo>
                        <a:pt x="1853" y="2681"/>
                        <a:pt x="2052" y="2422"/>
                        <a:pt x="2052" y="2422"/>
                      </a:cubicBezTo>
                      <a:lnTo>
                        <a:pt x="2052" y="2422"/>
                      </a:lnTo>
                      <a:cubicBezTo>
                        <a:pt x="2052" y="2422"/>
                        <a:pt x="1899" y="2542"/>
                        <a:pt x="1689" y="2678"/>
                      </a:cubicBezTo>
                      <a:lnTo>
                        <a:pt x="1689" y="2678"/>
                      </a:lnTo>
                      <a:cubicBezTo>
                        <a:pt x="1638" y="2665"/>
                        <a:pt x="1598" y="2606"/>
                        <a:pt x="1587" y="2470"/>
                      </a:cubicBezTo>
                      <a:cubicBezTo>
                        <a:pt x="1566" y="2248"/>
                        <a:pt x="1391" y="1677"/>
                        <a:pt x="1523" y="1386"/>
                      </a:cubicBezTo>
                      <a:cubicBezTo>
                        <a:pt x="1544" y="1365"/>
                        <a:pt x="1655" y="1301"/>
                        <a:pt x="1677" y="1280"/>
                      </a:cubicBezTo>
                      <a:cubicBezTo>
                        <a:pt x="1788" y="1232"/>
                        <a:pt x="1941" y="1058"/>
                        <a:pt x="1851" y="857"/>
                      </a:cubicBezTo>
                      <a:cubicBezTo>
                        <a:pt x="1807" y="760"/>
                        <a:pt x="1742" y="734"/>
                        <a:pt x="1680" y="734"/>
                      </a:cubicBezTo>
                      <a:cubicBezTo>
                        <a:pt x="1616" y="734"/>
                        <a:pt x="1555" y="762"/>
                        <a:pt x="1523" y="773"/>
                      </a:cubicBezTo>
                      <a:cubicBezTo>
                        <a:pt x="1499" y="773"/>
                        <a:pt x="1441" y="907"/>
                        <a:pt x="1417" y="907"/>
                      </a:cubicBezTo>
                      <a:cubicBezTo>
                        <a:pt x="1415" y="907"/>
                        <a:pt x="1414" y="906"/>
                        <a:pt x="1412" y="905"/>
                      </a:cubicBezTo>
                      <a:cubicBezTo>
                        <a:pt x="773" y="725"/>
                        <a:pt x="508" y="439"/>
                        <a:pt x="487"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2"/>
                <p:cNvSpPr/>
                <p:nvPr/>
              </p:nvSpPr>
              <p:spPr>
                <a:xfrm>
                  <a:off x="-395031" y="1424273"/>
                  <a:ext cx="87331" cy="52560"/>
                </a:xfrm>
                <a:custGeom>
                  <a:avLst/>
                  <a:gdLst/>
                  <a:ahLst/>
                  <a:cxnLst/>
                  <a:rect l="l" t="t" r="r" b="b"/>
                  <a:pathLst>
                    <a:path w="535" h="322" extrusionOk="0">
                      <a:moveTo>
                        <a:pt x="458" y="1"/>
                      </a:moveTo>
                      <a:cubicBezTo>
                        <a:pt x="453" y="1"/>
                        <a:pt x="447" y="2"/>
                        <a:pt x="439" y="5"/>
                      </a:cubicBezTo>
                      <a:cubicBezTo>
                        <a:pt x="265" y="74"/>
                        <a:pt x="1" y="158"/>
                        <a:pt x="1" y="158"/>
                      </a:cubicBezTo>
                      <a:cubicBezTo>
                        <a:pt x="52" y="278"/>
                        <a:pt x="117" y="322"/>
                        <a:pt x="182" y="322"/>
                      </a:cubicBezTo>
                      <a:cubicBezTo>
                        <a:pt x="357" y="322"/>
                        <a:pt x="534"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2"/>
                <p:cNvSpPr/>
                <p:nvPr/>
              </p:nvSpPr>
              <p:spPr>
                <a:xfrm>
                  <a:off x="-499504" y="4100339"/>
                  <a:ext cx="162419" cy="225094"/>
                </a:xfrm>
                <a:custGeom>
                  <a:avLst/>
                  <a:gdLst/>
                  <a:ahLst/>
                  <a:cxnLst/>
                  <a:rect l="l" t="t" r="r" b="b"/>
                  <a:pathLst>
                    <a:path w="995" h="1379" extrusionOk="0">
                      <a:moveTo>
                        <a:pt x="1" y="0"/>
                      </a:moveTo>
                      <a:lnTo>
                        <a:pt x="70" y="968"/>
                      </a:lnTo>
                      <a:cubicBezTo>
                        <a:pt x="70" y="968"/>
                        <a:pt x="265" y="1079"/>
                        <a:pt x="466" y="1322"/>
                      </a:cubicBezTo>
                      <a:cubicBezTo>
                        <a:pt x="498" y="1362"/>
                        <a:pt x="530" y="1379"/>
                        <a:pt x="562" y="1379"/>
                      </a:cubicBezTo>
                      <a:cubicBezTo>
                        <a:pt x="722" y="1379"/>
                        <a:pt x="863" y="947"/>
                        <a:pt x="863" y="947"/>
                      </a:cubicBezTo>
                      <a:lnTo>
                        <a:pt x="995" y="22"/>
                      </a:lnTo>
                      <a:lnTo>
                        <a:pt x="1" y="0"/>
                      </a:ln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2"/>
                <p:cNvSpPr/>
                <p:nvPr/>
              </p:nvSpPr>
              <p:spPr>
                <a:xfrm>
                  <a:off x="166025" y="4093483"/>
                  <a:ext cx="136464" cy="179553"/>
                </a:xfrm>
                <a:custGeom>
                  <a:avLst/>
                  <a:gdLst/>
                  <a:ahLst/>
                  <a:cxnLst/>
                  <a:rect l="l" t="t" r="r" b="b"/>
                  <a:pathLst>
                    <a:path w="836" h="1100" extrusionOk="0">
                      <a:moveTo>
                        <a:pt x="0" y="0"/>
                      </a:moveTo>
                      <a:lnTo>
                        <a:pt x="286" y="925"/>
                      </a:lnTo>
                      <a:cubicBezTo>
                        <a:pt x="286" y="925"/>
                        <a:pt x="508" y="1100"/>
                        <a:pt x="598" y="1100"/>
                      </a:cubicBezTo>
                      <a:cubicBezTo>
                        <a:pt x="730" y="1100"/>
                        <a:pt x="814" y="857"/>
                        <a:pt x="814" y="857"/>
                      </a:cubicBezTo>
                      <a:lnTo>
                        <a:pt x="835" y="0"/>
                      </a:ln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2"/>
                <p:cNvSpPr/>
                <p:nvPr/>
              </p:nvSpPr>
              <p:spPr>
                <a:xfrm>
                  <a:off x="-632381" y="4229783"/>
                  <a:ext cx="291864" cy="144295"/>
                </a:xfrm>
                <a:custGeom>
                  <a:avLst/>
                  <a:gdLst/>
                  <a:ahLst/>
                  <a:cxnLst/>
                  <a:rect l="l" t="t" r="r" b="b"/>
                  <a:pathLst>
                    <a:path w="1788" h="884" extrusionOk="0">
                      <a:moveTo>
                        <a:pt x="1677" y="0"/>
                      </a:moveTo>
                      <a:cubicBezTo>
                        <a:pt x="1655" y="0"/>
                        <a:pt x="1629" y="22"/>
                        <a:pt x="1608" y="22"/>
                      </a:cubicBezTo>
                      <a:cubicBezTo>
                        <a:pt x="1550" y="103"/>
                        <a:pt x="1328" y="293"/>
                        <a:pt x="1189" y="293"/>
                      </a:cubicBezTo>
                      <a:cubicBezTo>
                        <a:pt x="1174" y="293"/>
                        <a:pt x="1160" y="290"/>
                        <a:pt x="1148" y="286"/>
                      </a:cubicBezTo>
                      <a:cubicBezTo>
                        <a:pt x="1058" y="244"/>
                        <a:pt x="947" y="201"/>
                        <a:pt x="926" y="175"/>
                      </a:cubicBezTo>
                      <a:cubicBezTo>
                        <a:pt x="905" y="154"/>
                        <a:pt x="862" y="154"/>
                        <a:pt x="815" y="154"/>
                      </a:cubicBezTo>
                      <a:lnTo>
                        <a:pt x="43" y="794"/>
                      </a:lnTo>
                      <a:cubicBezTo>
                        <a:pt x="1" y="815"/>
                        <a:pt x="43" y="883"/>
                        <a:pt x="91" y="883"/>
                      </a:cubicBezTo>
                      <a:lnTo>
                        <a:pt x="1232" y="883"/>
                      </a:lnTo>
                      <a:cubicBezTo>
                        <a:pt x="1259" y="883"/>
                        <a:pt x="1301" y="862"/>
                        <a:pt x="1301" y="862"/>
                      </a:cubicBezTo>
                      <a:lnTo>
                        <a:pt x="1391" y="682"/>
                      </a:lnTo>
                      <a:cubicBezTo>
                        <a:pt x="1403" y="648"/>
                        <a:pt x="1421" y="632"/>
                        <a:pt x="1435" y="632"/>
                      </a:cubicBezTo>
                      <a:cubicBezTo>
                        <a:pt x="1446" y="632"/>
                        <a:pt x="1455" y="642"/>
                        <a:pt x="1455" y="661"/>
                      </a:cubicBezTo>
                      <a:lnTo>
                        <a:pt x="1497" y="836"/>
                      </a:lnTo>
                      <a:cubicBezTo>
                        <a:pt x="1497" y="849"/>
                        <a:pt x="1563" y="856"/>
                        <a:pt x="1629" y="856"/>
                      </a:cubicBezTo>
                      <a:cubicBezTo>
                        <a:pt x="1695" y="856"/>
                        <a:pt x="1761" y="849"/>
                        <a:pt x="1761" y="836"/>
                      </a:cubicBezTo>
                      <a:cubicBezTo>
                        <a:pt x="1788" y="682"/>
                        <a:pt x="1761" y="201"/>
                        <a:pt x="1719" y="43"/>
                      </a:cubicBezTo>
                      <a:cubicBezTo>
                        <a:pt x="1719" y="22"/>
                        <a:pt x="1698" y="22"/>
                        <a:pt x="1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2"/>
                <p:cNvSpPr/>
                <p:nvPr/>
              </p:nvSpPr>
              <p:spPr>
                <a:xfrm>
                  <a:off x="191000" y="4226356"/>
                  <a:ext cx="187394" cy="194244"/>
                </a:xfrm>
                <a:custGeom>
                  <a:avLst/>
                  <a:gdLst/>
                  <a:ahLst/>
                  <a:cxnLst/>
                  <a:rect l="l" t="t" r="r" b="b"/>
                  <a:pathLst>
                    <a:path w="1148" h="1190" extrusionOk="0">
                      <a:moveTo>
                        <a:pt x="640" y="0"/>
                      </a:moveTo>
                      <a:lnTo>
                        <a:pt x="550" y="175"/>
                      </a:lnTo>
                      <a:cubicBezTo>
                        <a:pt x="527" y="212"/>
                        <a:pt x="477" y="229"/>
                        <a:pt x="426" y="229"/>
                      </a:cubicBezTo>
                      <a:cubicBezTo>
                        <a:pt x="384" y="229"/>
                        <a:pt x="341" y="218"/>
                        <a:pt x="312" y="196"/>
                      </a:cubicBezTo>
                      <a:lnTo>
                        <a:pt x="133" y="43"/>
                      </a:lnTo>
                      <a:lnTo>
                        <a:pt x="111" y="43"/>
                      </a:lnTo>
                      <a:lnTo>
                        <a:pt x="0" y="793"/>
                      </a:lnTo>
                      <a:cubicBezTo>
                        <a:pt x="0" y="857"/>
                        <a:pt x="69" y="926"/>
                        <a:pt x="180" y="968"/>
                      </a:cubicBezTo>
                      <a:cubicBezTo>
                        <a:pt x="312" y="1037"/>
                        <a:pt x="550" y="1190"/>
                        <a:pt x="709" y="1190"/>
                      </a:cubicBezTo>
                      <a:cubicBezTo>
                        <a:pt x="793" y="1190"/>
                        <a:pt x="904" y="1037"/>
                        <a:pt x="1037" y="947"/>
                      </a:cubicBezTo>
                      <a:cubicBezTo>
                        <a:pt x="1127" y="904"/>
                        <a:pt x="1148" y="815"/>
                        <a:pt x="1105" y="751"/>
                      </a:cubicBezTo>
                      <a:lnTo>
                        <a:pt x="6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2"/>
                <p:cNvSpPr/>
                <p:nvPr/>
              </p:nvSpPr>
              <p:spPr>
                <a:xfrm>
                  <a:off x="-704044" y="2075252"/>
                  <a:ext cx="1024626" cy="2081346"/>
                </a:xfrm>
                <a:custGeom>
                  <a:avLst/>
                  <a:gdLst/>
                  <a:ahLst/>
                  <a:cxnLst/>
                  <a:rect l="l" t="t" r="r" b="b"/>
                  <a:pathLst>
                    <a:path w="6277" h="12751" extrusionOk="0">
                      <a:moveTo>
                        <a:pt x="3333" y="0"/>
                      </a:moveTo>
                      <a:cubicBezTo>
                        <a:pt x="2703" y="0"/>
                        <a:pt x="2177" y="80"/>
                        <a:pt x="1539" y="157"/>
                      </a:cubicBezTo>
                      <a:cubicBezTo>
                        <a:pt x="1" y="2694"/>
                        <a:pt x="1058" y="10646"/>
                        <a:pt x="1254" y="12713"/>
                      </a:cubicBezTo>
                      <a:cubicBezTo>
                        <a:pt x="1361" y="12729"/>
                        <a:pt x="1641" y="12750"/>
                        <a:pt x="1881" y="12750"/>
                      </a:cubicBezTo>
                      <a:cubicBezTo>
                        <a:pt x="2043" y="12750"/>
                        <a:pt x="2186" y="12741"/>
                        <a:pt x="2248" y="12713"/>
                      </a:cubicBezTo>
                      <a:cubicBezTo>
                        <a:pt x="2248" y="9388"/>
                        <a:pt x="2623" y="4941"/>
                        <a:pt x="2465" y="3725"/>
                      </a:cubicBezTo>
                      <a:cubicBezTo>
                        <a:pt x="2453" y="3630"/>
                        <a:pt x="2527" y="3580"/>
                        <a:pt x="2604" y="3580"/>
                      </a:cubicBezTo>
                      <a:cubicBezTo>
                        <a:pt x="2668" y="3580"/>
                        <a:pt x="2734" y="3614"/>
                        <a:pt x="2755" y="3683"/>
                      </a:cubicBezTo>
                      <a:cubicBezTo>
                        <a:pt x="2993" y="4740"/>
                        <a:pt x="4759" y="10910"/>
                        <a:pt x="5351" y="12581"/>
                      </a:cubicBezTo>
                      <a:cubicBezTo>
                        <a:pt x="5456" y="12581"/>
                        <a:pt x="5647" y="12597"/>
                        <a:pt x="5850" y="12597"/>
                      </a:cubicBezTo>
                      <a:cubicBezTo>
                        <a:pt x="5996" y="12597"/>
                        <a:pt x="6148" y="12589"/>
                        <a:pt x="6276" y="12560"/>
                      </a:cubicBezTo>
                      <a:cubicBezTo>
                        <a:pt x="6144" y="10889"/>
                        <a:pt x="4801" y="3022"/>
                        <a:pt x="4558" y="2097"/>
                      </a:cubicBezTo>
                      <a:cubicBezTo>
                        <a:pt x="4363" y="1304"/>
                        <a:pt x="3897" y="622"/>
                        <a:pt x="3548" y="3"/>
                      </a:cubicBezTo>
                      <a:cubicBezTo>
                        <a:pt x="3475" y="1"/>
                        <a:pt x="3403" y="0"/>
                        <a:pt x="3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2"/>
                <p:cNvSpPr/>
                <p:nvPr/>
              </p:nvSpPr>
              <p:spPr>
                <a:xfrm>
                  <a:off x="-542599" y="2115408"/>
                  <a:ext cx="122753" cy="2024705"/>
                </a:xfrm>
                <a:custGeom>
                  <a:avLst/>
                  <a:gdLst/>
                  <a:ahLst/>
                  <a:cxnLst/>
                  <a:rect l="l" t="t" r="r" b="b"/>
                  <a:pathLst>
                    <a:path w="752" h="12404" extrusionOk="0">
                      <a:moveTo>
                        <a:pt x="730" y="0"/>
                      </a:moveTo>
                      <a:cubicBezTo>
                        <a:pt x="730" y="0"/>
                        <a:pt x="0" y="1740"/>
                        <a:pt x="0" y="3923"/>
                      </a:cubicBezTo>
                      <a:cubicBezTo>
                        <a:pt x="0" y="6123"/>
                        <a:pt x="598" y="12404"/>
                        <a:pt x="598" y="12404"/>
                      </a:cubicBezTo>
                      <a:lnTo>
                        <a:pt x="619" y="12382"/>
                      </a:lnTo>
                      <a:cubicBezTo>
                        <a:pt x="619" y="12382"/>
                        <a:pt x="619" y="12293"/>
                        <a:pt x="598" y="12118"/>
                      </a:cubicBezTo>
                      <a:cubicBezTo>
                        <a:pt x="487" y="10881"/>
                        <a:pt x="22" y="5837"/>
                        <a:pt x="22" y="3923"/>
                      </a:cubicBezTo>
                      <a:cubicBezTo>
                        <a:pt x="22" y="2845"/>
                        <a:pt x="223" y="1851"/>
                        <a:pt x="397" y="1148"/>
                      </a:cubicBezTo>
                      <a:cubicBezTo>
                        <a:pt x="487" y="793"/>
                        <a:pt x="577" y="508"/>
                        <a:pt x="640" y="307"/>
                      </a:cubicBezTo>
                      <a:cubicBezTo>
                        <a:pt x="661" y="222"/>
                        <a:pt x="709" y="154"/>
                        <a:pt x="730" y="90"/>
                      </a:cubicBezTo>
                      <a:cubicBezTo>
                        <a:pt x="730" y="43"/>
                        <a:pt x="751" y="22"/>
                        <a:pt x="751" y="22"/>
                      </a:cubicBezTo>
                      <a:lnTo>
                        <a:pt x="7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2"/>
                <p:cNvSpPr/>
                <p:nvPr/>
              </p:nvSpPr>
              <p:spPr>
                <a:xfrm>
                  <a:off x="-139560" y="2133527"/>
                  <a:ext cx="395355" cy="1991896"/>
                </a:xfrm>
                <a:custGeom>
                  <a:avLst/>
                  <a:gdLst/>
                  <a:ahLst/>
                  <a:cxnLst/>
                  <a:rect l="l" t="t" r="r" b="b"/>
                  <a:pathLst>
                    <a:path w="2422" h="12203" extrusionOk="0">
                      <a:moveTo>
                        <a:pt x="0" y="0"/>
                      </a:moveTo>
                      <a:lnTo>
                        <a:pt x="2401" y="12203"/>
                      </a:lnTo>
                      <a:lnTo>
                        <a:pt x="2422" y="12203"/>
                      </a:lnTo>
                      <a:lnTo>
                        <a:pt x="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2"/>
                <p:cNvSpPr/>
                <p:nvPr/>
              </p:nvSpPr>
              <p:spPr>
                <a:xfrm>
                  <a:off x="-517624" y="1514705"/>
                  <a:ext cx="525780" cy="636760"/>
                </a:xfrm>
                <a:custGeom>
                  <a:avLst/>
                  <a:gdLst/>
                  <a:ahLst/>
                  <a:cxnLst/>
                  <a:rect l="l" t="t" r="r" b="b"/>
                  <a:pathLst>
                    <a:path w="3221" h="3901" extrusionOk="0">
                      <a:moveTo>
                        <a:pt x="1677" y="1"/>
                      </a:moveTo>
                      <a:cubicBezTo>
                        <a:pt x="1677" y="1"/>
                        <a:pt x="1253" y="288"/>
                        <a:pt x="986" y="288"/>
                      </a:cubicBezTo>
                      <a:cubicBezTo>
                        <a:pt x="974" y="288"/>
                        <a:pt x="963" y="287"/>
                        <a:pt x="952" y="286"/>
                      </a:cubicBezTo>
                      <a:cubicBezTo>
                        <a:pt x="896" y="286"/>
                        <a:pt x="840" y="309"/>
                        <a:pt x="801" y="309"/>
                      </a:cubicBezTo>
                      <a:cubicBezTo>
                        <a:pt x="763" y="309"/>
                        <a:pt x="741" y="288"/>
                        <a:pt x="752" y="202"/>
                      </a:cubicBezTo>
                      <a:lnTo>
                        <a:pt x="752" y="202"/>
                      </a:lnTo>
                      <a:cubicBezTo>
                        <a:pt x="688" y="244"/>
                        <a:pt x="1" y="1851"/>
                        <a:pt x="27" y="2338"/>
                      </a:cubicBezTo>
                      <a:cubicBezTo>
                        <a:pt x="48" y="2845"/>
                        <a:pt x="292" y="3770"/>
                        <a:pt x="292" y="3770"/>
                      </a:cubicBezTo>
                      <a:cubicBezTo>
                        <a:pt x="292" y="3770"/>
                        <a:pt x="422" y="3901"/>
                        <a:pt x="1092" y="3901"/>
                      </a:cubicBezTo>
                      <a:cubicBezTo>
                        <a:pt x="1450" y="3901"/>
                        <a:pt x="1963" y="3863"/>
                        <a:pt x="2692" y="3749"/>
                      </a:cubicBezTo>
                      <a:cubicBezTo>
                        <a:pt x="3221" y="2623"/>
                        <a:pt x="3110" y="926"/>
                        <a:pt x="2428" y="223"/>
                      </a:cubicBezTo>
                      <a:cubicBezTo>
                        <a:pt x="2428" y="223"/>
                        <a:pt x="1851" y="1"/>
                        <a:pt x="16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2"/>
                <p:cNvSpPr/>
                <p:nvPr/>
              </p:nvSpPr>
              <p:spPr>
                <a:xfrm>
                  <a:off x="-6683" y="1453492"/>
                  <a:ext cx="662081" cy="632190"/>
                </a:xfrm>
                <a:custGeom>
                  <a:avLst/>
                  <a:gdLst/>
                  <a:ahLst/>
                  <a:cxnLst/>
                  <a:rect l="l" t="t" r="r" b="b"/>
                  <a:pathLst>
                    <a:path w="4056" h="3873" extrusionOk="0">
                      <a:moveTo>
                        <a:pt x="4035" y="0"/>
                      </a:moveTo>
                      <a:cubicBezTo>
                        <a:pt x="3770" y="111"/>
                        <a:pt x="2845" y="355"/>
                        <a:pt x="2845" y="355"/>
                      </a:cubicBezTo>
                      <a:cubicBezTo>
                        <a:pt x="2845" y="355"/>
                        <a:pt x="1318" y="2227"/>
                        <a:pt x="1281" y="2227"/>
                      </a:cubicBezTo>
                      <a:cubicBezTo>
                        <a:pt x="1280" y="2227"/>
                        <a:pt x="1280" y="2227"/>
                        <a:pt x="1280" y="2226"/>
                      </a:cubicBezTo>
                      <a:lnTo>
                        <a:pt x="598" y="1719"/>
                      </a:lnTo>
                      <a:lnTo>
                        <a:pt x="1" y="2908"/>
                      </a:lnTo>
                      <a:lnTo>
                        <a:pt x="1322" y="3860"/>
                      </a:lnTo>
                      <a:cubicBezTo>
                        <a:pt x="1340" y="3868"/>
                        <a:pt x="1359" y="3872"/>
                        <a:pt x="1378" y="3872"/>
                      </a:cubicBezTo>
                      <a:cubicBezTo>
                        <a:pt x="1917" y="3872"/>
                        <a:pt x="3109" y="793"/>
                        <a:pt x="3109" y="793"/>
                      </a:cubicBezTo>
                      <a:cubicBezTo>
                        <a:pt x="3109" y="793"/>
                        <a:pt x="3638" y="640"/>
                        <a:pt x="3702" y="577"/>
                      </a:cubicBezTo>
                      <a:lnTo>
                        <a:pt x="4056" y="27"/>
                      </a:lnTo>
                      <a:cubicBezTo>
                        <a:pt x="4056" y="0"/>
                        <a:pt x="4056" y="0"/>
                        <a:pt x="4035" y="0"/>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2"/>
                <p:cNvSpPr/>
                <p:nvPr/>
              </p:nvSpPr>
              <p:spPr>
                <a:xfrm>
                  <a:off x="-409722" y="1541149"/>
                  <a:ext cx="608540" cy="469939"/>
                </a:xfrm>
                <a:custGeom>
                  <a:avLst/>
                  <a:gdLst/>
                  <a:ahLst/>
                  <a:cxnLst/>
                  <a:rect l="l" t="t" r="r" b="b"/>
                  <a:pathLst>
                    <a:path w="3728" h="2879" extrusionOk="0">
                      <a:moveTo>
                        <a:pt x="1537" y="0"/>
                      </a:moveTo>
                      <a:cubicBezTo>
                        <a:pt x="1413" y="0"/>
                        <a:pt x="1322" y="18"/>
                        <a:pt x="1322" y="18"/>
                      </a:cubicBezTo>
                      <a:cubicBezTo>
                        <a:pt x="1" y="1271"/>
                        <a:pt x="3088" y="2879"/>
                        <a:pt x="3088" y="2879"/>
                      </a:cubicBezTo>
                      <a:lnTo>
                        <a:pt x="3728" y="1668"/>
                      </a:lnTo>
                      <a:cubicBezTo>
                        <a:pt x="3728" y="1668"/>
                        <a:pt x="2359" y="589"/>
                        <a:pt x="2115" y="235"/>
                      </a:cubicBezTo>
                      <a:cubicBezTo>
                        <a:pt x="1974" y="40"/>
                        <a:pt x="1719" y="0"/>
                        <a:pt x="1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2"/>
                <p:cNvSpPr/>
                <p:nvPr/>
              </p:nvSpPr>
              <p:spPr>
                <a:xfrm>
                  <a:off x="457652" y="1437369"/>
                  <a:ext cx="108062" cy="74270"/>
                </a:xfrm>
                <a:custGeom>
                  <a:avLst/>
                  <a:gdLst/>
                  <a:ahLst/>
                  <a:cxnLst/>
                  <a:rect l="l" t="t" r="r" b="b"/>
                  <a:pathLst>
                    <a:path w="662" h="455" extrusionOk="0">
                      <a:moveTo>
                        <a:pt x="641" y="1"/>
                      </a:moveTo>
                      <a:cubicBezTo>
                        <a:pt x="528" y="1"/>
                        <a:pt x="1" y="455"/>
                        <a:pt x="1" y="455"/>
                      </a:cubicBezTo>
                      <a:lnTo>
                        <a:pt x="508" y="322"/>
                      </a:lnTo>
                      <a:cubicBezTo>
                        <a:pt x="508" y="322"/>
                        <a:pt x="662" y="79"/>
                        <a:pt x="662" y="16"/>
                      </a:cubicBezTo>
                      <a:cubicBezTo>
                        <a:pt x="660" y="6"/>
                        <a:pt x="652" y="1"/>
                        <a:pt x="641"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2"/>
                <p:cNvSpPr/>
                <p:nvPr/>
              </p:nvSpPr>
              <p:spPr>
                <a:xfrm>
                  <a:off x="-488241" y="2281091"/>
                  <a:ext cx="277173" cy="50275"/>
                </a:xfrm>
                <a:custGeom>
                  <a:avLst/>
                  <a:gdLst/>
                  <a:ahLst/>
                  <a:cxnLst/>
                  <a:rect l="l" t="t" r="r" b="b"/>
                  <a:pathLst>
                    <a:path w="1698" h="308" extrusionOk="0">
                      <a:moveTo>
                        <a:pt x="1" y="1"/>
                      </a:moveTo>
                      <a:lnTo>
                        <a:pt x="85" y="307"/>
                      </a:lnTo>
                      <a:lnTo>
                        <a:pt x="1698" y="307"/>
                      </a:lnTo>
                      <a:lnTo>
                        <a:pt x="16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2"/>
                <p:cNvSpPr/>
                <p:nvPr/>
              </p:nvSpPr>
              <p:spPr>
                <a:xfrm>
                  <a:off x="-1304603" y="1871209"/>
                  <a:ext cx="830376" cy="460145"/>
                </a:xfrm>
                <a:custGeom>
                  <a:avLst/>
                  <a:gdLst/>
                  <a:ahLst/>
                  <a:cxnLst/>
                  <a:rect l="l" t="t" r="r" b="b"/>
                  <a:pathLst>
                    <a:path w="5087" h="2819" extrusionOk="0">
                      <a:moveTo>
                        <a:pt x="0" y="0"/>
                      </a:moveTo>
                      <a:lnTo>
                        <a:pt x="989" y="2818"/>
                      </a:lnTo>
                      <a:lnTo>
                        <a:pt x="5086" y="2818"/>
                      </a:lnTo>
                      <a:lnTo>
                        <a:pt x="40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2"/>
                <p:cNvSpPr/>
                <p:nvPr/>
              </p:nvSpPr>
              <p:spPr>
                <a:xfrm>
                  <a:off x="-927519" y="2072314"/>
                  <a:ext cx="83087" cy="82921"/>
                </a:xfrm>
                <a:custGeom>
                  <a:avLst/>
                  <a:gdLst/>
                  <a:ahLst/>
                  <a:cxnLst/>
                  <a:rect l="l" t="t" r="r" b="b"/>
                  <a:pathLst>
                    <a:path w="509" h="508" extrusionOk="0">
                      <a:moveTo>
                        <a:pt x="244" y="0"/>
                      </a:moveTo>
                      <a:cubicBezTo>
                        <a:pt x="112" y="0"/>
                        <a:pt x="0" y="111"/>
                        <a:pt x="0" y="264"/>
                      </a:cubicBezTo>
                      <a:cubicBezTo>
                        <a:pt x="0" y="397"/>
                        <a:pt x="112" y="508"/>
                        <a:pt x="244" y="508"/>
                      </a:cubicBezTo>
                      <a:cubicBezTo>
                        <a:pt x="397" y="508"/>
                        <a:pt x="508" y="397"/>
                        <a:pt x="508" y="264"/>
                      </a:cubicBezTo>
                      <a:cubicBezTo>
                        <a:pt x="508" y="111"/>
                        <a:pt x="397"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2"/>
                <p:cNvSpPr/>
                <p:nvPr/>
              </p:nvSpPr>
              <p:spPr>
                <a:xfrm>
                  <a:off x="-1560073" y="2331204"/>
                  <a:ext cx="1492294" cy="68230"/>
                </a:xfrm>
                <a:custGeom>
                  <a:avLst/>
                  <a:gdLst/>
                  <a:ahLst/>
                  <a:cxnLst/>
                  <a:rect l="l" t="t" r="r" b="b"/>
                  <a:pathLst>
                    <a:path w="9142" h="418" extrusionOk="0">
                      <a:moveTo>
                        <a:pt x="0" y="0"/>
                      </a:moveTo>
                      <a:lnTo>
                        <a:pt x="0" y="418"/>
                      </a:lnTo>
                      <a:lnTo>
                        <a:pt x="9141" y="418"/>
                      </a:lnTo>
                      <a:lnTo>
                        <a:pt x="9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2"/>
                <p:cNvSpPr/>
                <p:nvPr/>
              </p:nvSpPr>
              <p:spPr>
                <a:xfrm>
                  <a:off x="277267" y="576844"/>
                  <a:ext cx="589605" cy="715600"/>
                </a:xfrm>
                <a:custGeom>
                  <a:avLst/>
                  <a:gdLst/>
                  <a:ahLst/>
                  <a:cxnLst/>
                  <a:rect l="l" t="t" r="r" b="b"/>
                  <a:pathLst>
                    <a:path w="3612" h="4384" extrusionOk="0">
                      <a:moveTo>
                        <a:pt x="1809" y="1"/>
                      </a:moveTo>
                      <a:cubicBezTo>
                        <a:pt x="815" y="1"/>
                        <a:pt x="1" y="815"/>
                        <a:pt x="1" y="1804"/>
                      </a:cubicBezTo>
                      <a:cubicBezTo>
                        <a:pt x="1" y="2798"/>
                        <a:pt x="1719" y="4384"/>
                        <a:pt x="1719" y="4384"/>
                      </a:cubicBezTo>
                      <a:cubicBezTo>
                        <a:pt x="1719" y="4384"/>
                        <a:pt x="3612" y="2798"/>
                        <a:pt x="3612" y="1804"/>
                      </a:cubicBezTo>
                      <a:cubicBezTo>
                        <a:pt x="3612" y="815"/>
                        <a:pt x="2797" y="1"/>
                        <a:pt x="18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2"/>
                <p:cNvSpPr/>
                <p:nvPr/>
              </p:nvSpPr>
              <p:spPr>
                <a:xfrm>
                  <a:off x="270335" y="555050"/>
                  <a:ext cx="607724" cy="733719"/>
                </a:xfrm>
                <a:custGeom>
                  <a:avLst/>
                  <a:gdLst/>
                  <a:ahLst/>
                  <a:cxnLst/>
                  <a:rect l="l" t="t" r="r" b="b"/>
                  <a:pathLst>
                    <a:path w="3723" h="4495" extrusionOk="0">
                      <a:moveTo>
                        <a:pt x="1872" y="112"/>
                      </a:moveTo>
                      <a:cubicBezTo>
                        <a:pt x="2359" y="112"/>
                        <a:pt x="2798" y="307"/>
                        <a:pt x="3104" y="614"/>
                      </a:cubicBezTo>
                      <a:cubicBezTo>
                        <a:pt x="3416" y="926"/>
                        <a:pt x="3612" y="1365"/>
                        <a:pt x="3612" y="1851"/>
                      </a:cubicBezTo>
                      <a:cubicBezTo>
                        <a:pt x="3612" y="2094"/>
                        <a:pt x="3501" y="2380"/>
                        <a:pt x="3326" y="2665"/>
                      </a:cubicBezTo>
                      <a:cubicBezTo>
                        <a:pt x="3062" y="3083"/>
                        <a:pt x="2665" y="3501"/>
                        <a:pt x="2338" y="3834"/>
                      </a:cubicBezTo>
                      <a:cubicBezTo>
                        <a:pt x="2179" y="4008"/>
                        <a:pt x="2026" y="4140"/>
                        <a:pt x="1915" y="4230"/>
                      </a:cubicBezTo>
                      <a:cubicBezTo>
                        <a:pt x="1872" y="4272"/>
                        <a:pt x="1830" y="4315"/>
                        <a:pt x="1783" y="4341"/>
                      </a:cubicBezTo>
                      <a:cubicBezTo>
                        <a:pt x="1779" y="4345"/>
                        <a:pt x="1776" y="4348"/>
                        <a:pt x="1772" y="4352"/>
                      </a:cubicBezTo>
                      <a:lnTo>
                        <a:pt x="1772" y="4352"/>
                      </a:lnTo>
                      <a:cubicBezTo>
                        <a:pt x="1668" y="4244"/>
                        <a:pt x="1266" y="3859"/>
                        <a:pt x="884" y="3390"/>
                      </a:cubicBezTo>
                      <a:cubicBezTo>
                        <a:pt x="683" y="3125"/>
                        <a:pt x="487" y="2861"/>
                        <a:pt x="329" y="2597"/>
                      </a:cubicBezTo>
                      <a:cubicBezTo>
                        <a:pt x="196" y="2332"/>
                        <a:pt x="112" y="2068"/>
                        <a:pt x="112" y="1851"/>
                      </a:cubicBezTo>
                      <a:cubicBezTo>
                        <a:pt x="112" y="1365"/>
                        <a:pt x="307" y="926"/>
                        <a:pt x="619" y="614"/>
                      </a:cubicBezTo>
                      <a:cubicBezTo>
                        <a:pt x="947" y="307"/>
                        <a:pt x="1386" y="112"/>
                        <a:pt x="1872" y="112"/>
                      </a:cubicBezTo>
                      <a:close/>
                      <a:moveTo>
                        <a:pt x="1872" y="1"/>
                      </a:moveTo>
                      <a:cubicBezTo>
                        <a:pt x="836" y="1"/>
                        <a:pt x="1" y="836"/>
                        <a:pt x="1" y="1851"/>
                      </a:cubicBezTo>
                      <a:cubicBezTo>
                        <a:pt x="1" y="2115"/>
                        <a:pt x="133" y="2422"/>
                        <a:pt x="286" y="2708"/>
                      </a:cubicBezTo>
                      <a:cubicBezTo>
                        <a:pt x="773" y="3569"/>
                        <a:pt x="1740" y="4447"/>
                        <a:pt x="1740" y="4447"/>
                      </a:cubicBezTo>
                      <a:lnTo>
                        <a:pt x="1783" y="4495"/>
                      </a:lnTo>
                      <a:lnTo>
                        <a:pt x="1809" y="4447"/>
                      </a:lnTo>
                      <a:cubicBezTo>
                        <a:pt x="1809" y="4447"/>
                        <a:pt x="2290" y="4077"/>
                        <a:pt x="2755" y="3548"/>
                      </a:cubicBezTo>
                      <a:cubicBezTo>
                        <a:pt x="2999" y="3284"/>
                        <a:pt x="3236" y="2993"/>
                        <a:pt x="3416" y="2708"/>
                      </a:cubicBezTo>
                      <a:cubicBezTo>
                        <a:pt x="3591" y="2422"/>
                        <a:pt x="3723" y="2115"/>
                        <a:pt x="3723" y="1851"/>
                      </a:cubicBezTo>
                      <a:cubicBezTo>
                        <a:pt x="3723" y="836"/>
                        <a:pt x="2887" y="1"/>
                        <a:pt x="1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2"/>
                <p:cNvSpPr/>
                <p:nvPr/>
              </p:nvSpPr>
              <p:spPr>
                <a:xfrm>
                  <a:off x="453327" y="827815"/>
                  <a:ext cx="237507" cy="359922"/>
                </a:xfrm>
                <a:custGeom>
                  <a:avLst/>
                  <a:gdLst/>
                  <a:ahLst/>
                  <a:cxnLst/>
                  <a:rect l="l" t="t" r="r" b="b"/>
                  <a:pathLst>
                    <a:path w="1455" h="2205" extrusionOk="0">
                      <a:moveTo>
                        <a:pt x="983" y="184"/>
                      </a:moveTo>
                      <a:cubicBezTo>
                        <a:pt x="1005" y="237"/>
                        <a:pt x="1016" y="298"/>
                        <a:pt x="1016" y="355"/>
                      </a:cubicBezTo>
                      <a:cubicBezTo>
                        <a:pt x="1016" y="397"/>
                        <a:pt x="1016" y="444"/>
                        <a:pt x="995" y="466"/>
                      </a:cubicBezTo>
                      <a:cubicBezTo>
                        <a:pt x="995" y="487"/>
                        <a:pt x="995" y="508"/>
                        <a:pt x="973" y="529"/>
                      </a:cubicBezTo>
                      <a:cubicBezTo>
                        <a:pt x="973" y="529"/>
                        <a:pt x="973" y="555"/>
                        <a:pt x="952" y="555"/>
                      </a:cubicBezTo>
                      <a:cubicBezTo>
                        <a:pt x="926" y="508"/>
                        <a:pt x="926" y="444"/>
                        <a:pt x="926" y="397"/>
                      </a:cubicBezTo>
                      <a:cubicBezTo>
                        <a:pt x="926" y="333"/>
                        <a:pt x="926" y="265"/>
                        <a:pt x="973" y="201"/>
                      </a:cubicBezTo>
                      <a:cubicBezTo>
                        <a:pt x="976" y="195"/>
                        <a:pt x="979" y="190"/>
                        <a:pt x="983" y="184"/>
                      </a:cubicBezTo>
                      <a:close/>
                      <a:moveTo>
                        <a:pt x="469" y="263"/>
                      </a:moveTo>
                      <a:cubicBezTo>
                        <a:pt x="515" y="352"/>
                        <a:pt x="541" y="456"/>
                        <a:pt x="556" y="555"/>
                      </a:cubicBezTo>
                      <a:lnTo>
                        <a:pt x="556" y="577"/>
                      </a:lnTo>
                      <a:lnTo>
                        <a:pt x="556" y="598"/>
                      </a:lnTo>
                      <a:cubicBezTo>
                        <a:pt x="556" y="619"/>
                        <a:pt x="529" y="619"/>
                        <a:pt x="529" y="619"/>
                      </a:cubicBezTo>
                      <a:cubicBezTo>
                        <a:pt x="508" y="619"/>
                        <a:pt x="487" y="619"/>
                        <a:pt x="487" y="598"/>
                      </a:cubicBezTo>
                      <a:cubicBezTo>
                        <a:pt x="466" y="577"/>
                        <a:pt x="466" y="555"/>
                        <a:pt x="445" y="508"/>
                      </a:cubicBezTo>
                      <a:lnTo>
                        <a:pt x="445" y="423"/>
                      </a:lnTo>
                      <a:cubicBezTo>
                        <a:pt x="445" y="372"/>
                        <a:pt x="452" y="315"/>
                        <a:pt x="469" y="263"/>
                      </a:cubicBezTo>
                      <a:close/>
                      <a:moveTo>
                        <a:pt x="773" y="0"/>
                      </a:moveTo>
                      <a:cubicBezTo>
                        <a:pt x="662" y="0"/>
                        <a:pt x="577" y="48"/>
                        <a:pt x="508" y="132"/>
                      </a:cubicBezTo>
                      <a:cubicBezTo>
                        <a:pt x="491" y="156"/>
                        <a:pt x="477" y="182"/>
                        <a:pt x="466" y="208"/>
                      </a:cubicBezTo>
                      <a:lnTo>
                        <a:pt x="466" y="208"/>
                      </a:lnTo>
                      <a:cubicBezTo>
                        <a:pt x="428" y="150"/>
                        <a:pt x="377" y="102"/>
                        <a:pt x="313" y="69"/>
                      </a:cubicBezTo>
                      <a:cubicBezTo>
                        <a:pt x="291" y="48"/>
                        <a:pt x="244" y="48"/>
                        <a:pt x="223" y="48"/>
                      </a:cubicBezTo>
                      <a:lnTo>
                        <a:pt x="180" y="48"/>
                      </a:lnTo>
                      <a:cubicBezTo>
                        <a:pt x="91" y="69"/>
                        <a:pt x="27" y="132"/>
                        <a:pt x="27" y="222"/>
                      </a:cubicBezTo>
                      <a:cubicBezTo>
                        <a:pt x="1" y="243"/>
                        <a:pt x="1" y="291"/>
                        <a:pt x="1" y="312"/>
                      </a:cubicBezTo>
                      <a:cubicBezTo>
                        <a:pt x="1" y="376"/>
                        <a:pt x="1" y="423"/>
                        <a:pt x="27" y="466"/>
                      </a:cubicBezTo>
                      <a:cubicBezTo>
                        <a:pt x="112" y="973"/>
                        <a:pt x="223" y="1481"/>
                        <a:pt x="355" y="1983"/>
                      </a:cubicBezTo>
                      <a:lnTo>
                        <a:pt x="376" y="1962"/>
                      </a:lnTo>
                      <a:cubicBezTo>
                        <a:pt x="244" y="1481"/>
                        <a:pt x="133" y="973"/>
                        <a:pt x="48" y="466"/>
                      </a:cubicBezTo>
                      <a:cubicBezTo>
                        <a:pt x="48" y="423"/>
                        <a:pt x="27" y="355"/>
                        <a:pt x="27" y="312"/>
                      </a:cubicBezTo>
                      <a:cubicBezTo>
                        <a:pt x="27" y="291"/>
                        <a:pt x="27" y="265"/>
                        <a:pt x="48" y="222"/>
                      </a:cubicBezTo>
                      <a:cubicBezTo>
                        <a:pt x="48" y="159"/>
                        <a:pt x="112" y="90"/>
                        <a:pt x="180" y="69"/>
                      </a:cubicBezTo>
                      <a:lnTo>
                        <a:pt x="223" y="69"/>
                      </a:lnTo>
                      <a:cubicBezTo>
                        <a:pt x="244" y="69"/>
                        <a:pt x="291" y="69"/>
                        <a:pt x="313" y="90"/>
                      </a:cubicBezTo>
                      <a:cubicBezTo>
                        <a:pt x="373" y="125"/>
                        <a:pt x="419" y="177"/>
                        <a:pt x="455" y="237"/>
                      </a:cubicBezTo>
                      <a:lnTo>
                        <a:pt x="455" y="237"/>
                      </a:lnTo>
                      <a:cubicBezTo>
                        <a:pt x="432" y="301"/>
                        <a:pt x="424" y="366"/>
                        <a:pt x="424" y="423"/>
                      </a:cubicBezTo>
                      <a:lnTo>
                        <a:pt x="424" y="529"/>
                      </a:lnTo>
                      <a:cubicBezTo>
                        <a:pt x="445" y="555"/>
                        <a:pt x="445" y="598"/>
                        <a:pt x="466" y="619"/>
                      </a:cubicBezTo>
                      <a:cubicBezTo>
                        <a:pt x="487" y="640"/>
                        <a:pt x="508" y="640"/>
                        <a:pt x="529" y="640"/>
                      </a:cubicBezTo>
                      <a:cubicBezTo>
                        <a:pt x="556" y="640"/>
                        <a:pt x="577" y="640"/>
                        <a:pt x="577" y="619"/>
                      </a:cubicBezTo>
                      <a:cubicBezTo>
                        <a:pt x="577" y="598"/>
                        <a:pt x="598" y="598"/>
                        <a:pt x="598" y="577"/>
                      </a:cubicBezTo>
                      <a:lnTo>
                        <a:pt x="577" y="555"/>
                      </a:lnTo>
                      <a:cubicBezTo>
                        <a:pt x="565" y="439"/>
                        <a:pt x="536" y="325"/>
                        <a:pt x="481" y="231"/>
                      </a:cubicBezTo>
                      <a:lnTo>
                        <a:pt x="481" y="231"/>
                      </a:lnTo>
                      <a:cubicBezTo>
                        <a:pt x="493" y="204"/>
                        <a:pt x="509" y="179"/>
                        <a:pt x="529" y="159"/>
                      </a:cubicBezTo>
                      <a:cubicBezTo>
                        <a:pt x="598" y="69"/>
                        <a:pt x="688" y="27"/>
                        <a:pt x="773" y="27"/>
                      </a:cubicBezTo>
                      <a:cubicBezTo>
                        <a:pt x="794" y="27"/>
                        <a:pt x="841" y="48"/>
                        <a:pt x="884" y="69"/>
                      </a:cubicBezTo>
                      <a:cubicBezTo>
                        <a:pt x="921" y="87"/>
                        <a:pt x="950" y="120"/>
                        <a:pt x="972" y="161"/>
                      </a:cubicBezTo>
                      <a:lnTo>
                        <a:pt x="972" y="161"/>
                      </a:lnTo>
                      <a:cubicBezTo>
                        <a:pt x="964" y="174"/>
                        <a:pt x="958" y="187"/>
                        <a:pt x="952" y="201"/>
                      </a:cubicBezTo>
                      <a:cubicBezTo>
                        <a:pt x="905" y="243"/>
                        <a:pt x="905" y="333"/>
                        <a:pt x="905" y="397"/>
                      </a:cubicBezTo>
                      <a:cubicBezTo>
                        <a:pt x="905" y="466"/>
                        <a:pt x="905" y="508"/>
                        <a:pt x="926" y="555"/>
                      </a:cubicBezTo>
                      <a:lnTo>
                        <a:pt x="926" y="577"/>
                      </a:lnTo>
                      <a:lnTo>
                        <a:pt x="952" y="577"/>
                      </a:lnTo>
                      <a:cubicBezTo>
                        <a:pt x="973" y="577"/>
                        <a:pt x="995" y="555"/>
                        <a:pt x="995" y="529"/>
                      </a:cubicBezTo>
                      <a:cubicBezTo>
                        <a:pt x="1016" y="508"/>
                        <a:pt x="1016" y="487"/>
                        <a:pt x="1016" y="487"/>
                      </a:cubicBezTo>
                      <a:cubicBezTo>
                        <a:pt x="1037" y="444"/>
                        <a:pt x="1037" y="397"/>
                        <a:pt x="1037" y="355"/>
                      </a:cubicBezTo>
                      <a:cubicBezTo>
                        <a:pt x="1037" y="293"/>
                        <a:pt x="1024" y="226"/>
                        <a:pt x="994" y="167"/>
                      </a:cubicBezTo>
                      <a:lnTo>
                        <a:pt x="994" y="167"/>
                      </a:lnTo>
                      <a:cubicBezTo>
                        <a:pt x="1045" y="95"/>
                        <a:pt x="1139" y="48"/>
                        <a:pt x="1217" y="48"/>
                      </a:cubicBezTo>
                      <a:cubicBezTo>
                        <a:pt x="1238" y="48"/>
                        <a:pt x="1259" y="48"/>
                        <a:pt x="1280" y="69"/>
                      </a:cubicBezTo>
                      <a:cubicBezTo>
                        <a:pt x="1370" y="90"/>
                        <a:pt x="1412" y="159"/>
                        <a:pt x="1433" y="243"/>
                      </a:cubicBezTo>
                      <a:lnTo>
                        <a:pt x="1433" y="355"/>
                      </a:lnTo>
                      <a:lnTo>
                        <a:pt x="1433" y="487"/>
                      </a:lnTo>
                      <a:cubicBezTo>
                        <a:pt x="1371" y="1044"/>
                        <a:pt x="1198" y="1587"/>
                        <a:pt x="1048" y="2105"/>
                      </a:cubicBezTo>
                      <a:lnTo>
                        <a:pt x="1048" y="2105"/>
                      </a:lnTo>
                      <a:cubicBezTo>
                        <a:pt x="1045" y="2102"/>
                        <a:pt x="1041" y="2098"/>
                        <a:pt x="1037" y="2094"/>
                      </a:cubicBezTo>
                      <a:lnTo>
                        <a:pt x="1016" y="2094"/>
                      </a:lnTo>
                      <a:cubicBezTo>
                        <a:pt x="1016" y="2115"/>
                        <a:pt x="1037" y="2142"/>
                        <a:pt x="1037" y="2163"/>
                      </a:cubicBezTo>
                      <a:lnTo>
                        <a:pt x="1037" y="2205"/>
                      </a:lnTo>
                      <a:lnTo>
                        <a:pt x="1058" y="2163"/>
                      </a:lnTo>
                      <a:cubicBezTo>
                        <a:pt x="1238" y="1613"/>
                        <a:pt x="1391" y="1058"/>
                        <a:pt x="1455" y="487"/>
                      </a:cubicBezTo>
                      <a:lnTo>
                        <a:pt x="1455" y="355"/>
                      </a:lnTo>
                      <a:lnTo>
                        <a:pt x="1455" y="243"/>
                      </a:lnTo>
                      <a:cubicBezTo>
                        <a:pt x="1433" y="159"/>
                        <a:pt x="1391" y="69"/>
                        <a:pt x="1301" y="48"/>
                      </a:cubicBezTo>
                      <a:cubicBezTo>
                        <a:pt x="1280" y="27"/>
                        <a:pt x="1238" y="27"/>
                        <a:pt x="1217" y="27"/>
                      </a:cubicBezTo>
                      <a:cubicBezTo>
                        <a:pt x="1126" y="27"/>
                        <a:pt x="1035" y="69"/>
                        <a:pt x="982" y="145"/>
                      </a:cubicBezTo>
                      <a:lnTo>
                        <a:pt x="982" y="145"/>
                      </a:lnTo>
                      <a:cubicBezTo>
                        <a:pt x="958" y="106"/>
                        <a:pt x="926" y="72"/>
                        <a:pt x="884" y="48"/>
                      </a:cubicBezTo>
                      <a:cubicBezTo>
                        <a:pt x="862" y="27"/>
                        <a:pt x="820"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2"/>
                <p:cNvSpPr/>
                <p:nvPr/>
              </p:nvSpPr>
              <p:spPr>
                <a:xfrm>
                  <a:off x="468018" y="1184156"/>
                  <a:ext cx="165847" cy="93368"/>
                </a:xfrm>
                <a:custGeom>
                  <a:avLst/>
                  <a:gdLst/>
                  <a:ahLst/>
                  <a:cxnLst/>
                  <a:rect l="l" t="t" r="r" b="b"/>
                  <a:pathLst>
                    <a:path w="1016" h="572" extrusionOk="0">
                      <a:moveTo>
                        <a:pt x="1" y="1"/>
                      </a:moveTo>
                      <a:lnTo>
                        <a:pt x="1" y="1"/>
                      </a:lnTo>
                      <a:cubicBezTo>
                        <a:pt x="307" y="329"/>
                        <a:pt x="572" y="572"/>
                        <a:pt x="572" y="572"/>
                      </a:cubicBezTo>
                      <a:cubicBezTo>
                        <a:pt x="572" y="572"/>
                        <a:pt x="751" y="418"/>
                        <a:pt x="1016" y="175"/>
                      </a:cubicBezTo>
                      <a:cubicBezTo>
                        <a:pt x="794" y="175"/>
                        <a:pt x="572" y="154"/>
                        <a:pt x="355" y="112"/>
                      </a:cubicBezTo>
                      <a:cubicBezTo>
                        <a:pt x="223" y="91"/>
                        <a:pt x="112" y="43"/>
                        <a:pt x="1" y="1"/>
                      </a:cubicBezTo>
                      <a:close/>
                    </a:path>
                  </a:pathLst>
                </a:custGeom>
                <a:solidFill>
                  <a:srgbClr val="FFD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2"/>
                <p:cNvSpPr/>
                <p:nvPr/>
              </p:nvSpPr>
              <p:spPr>
                <a:xfrm>
                  <a:off x="406803" y="1144490"/>
                  <a:ext cx="305576" cy="64966"/>
                </a:xfrm>
                <a:custGeom>
                  <a:avLst/>
                  <a:gdLst/>
                  <a:ahLst/>
                  <a:cxnLst/>
                  <a:rect l="l" t="t" r="r" b="b"/>
                  <a:pathLst>
                    <a:path w="1872" h="398" extrusionOk="0">
                      <a:moveTo>
                        <a:pt x="222" y="1"/>
                      </a:moveTo>
                      <a:cubicBezTo>
                        <a:pt x="90" y="1"/>
                        <a:pt x="0" y="90"/>
                        <a:pt x="0" y="202"/>
                      </a:cubicBezTo>
                      <a:cubicBezTo>
                        <a:pt x="0" y="307"/>
                        <a:pt x="90" y="397"/>
                        <a:pt x="222" y="397"/>
                      </a:cubicBezTo>
                      <a:lnTo>
                        <a:pt x="1676" y="397"/>
                      </a:lnTo>
                      <a:cubicBezTo>
                        <a:pt x="1787" y="397"/>
                        <a:pt x="1872" y="307"/>
                        <a:pt x="1872" y="202"/>
                      </a:cubicBezTo>
                      <a:cubicBezTo>
                        <a:pt x="1872" y="90"/>
                        <a:pt x="1787"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2"/>
                <p:cNvSpPr/>
                <p:nvPr/>
              </p:nvSpPr>
              <p:spPr>
                <a:xfrm>
                  <a:off x="422714" y="1202275"/>
                  <a:ext cx="273745" cy="158170"/>
                </a:xfrm>
                <a:custGeom>
                  <a:avLst/>
                  <a:gdLst/>
                  <a:ahLst/>
                  <a:cxnLst/>
                  <a:rect l="l" t="t" r="r" b="b"/>
                  <a:pathLst>
                    <a:path w="1677" h="969" extrusionOk="0">
                      <a:moveTo>
                        <a:pt x="0" y="1"/>
                      </a:moveTo>
                      <a:lnTo>
                        <a:pt x="0" y="133"/>
                      </a:lnTo>
                      <a:cubicBezTo>
                        <a:pt x="0" y="593"/>
                        <a:pt x="376" y="968"/>
                        <a:pt x="841" y="968"/>
                      </a:cubicBezTo>
                      <a:cubicBezTo>
                        <a:pt x="1301" y="968"/>
                        <a:pt x="1676" y="593"/>
                        <a:pt x="1676" y="133"/>
                      </a:cubicBezTo>
                      <a:lnTo>
                        <a:pt x="1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2"/>
                <p:cNvSpPr/>
                <p:nvPr/>
              </p:nvSpPr>
              <p:spPr>
                <a:xfrm>
                  <a:off x="-254318" y="1294176"/>
                  <a:ext cx="39013" cy="26606"/>
                </a:xfrm>
                <a:custGeom>
                  <a:avLst/>
                  <a:gdLst/>
                  <a:ahLst/>
                  <a:cxnLst/>
                  <a:rect l="l" t="t" r="r" b="b"/>
                  <a:pathLst>
                    <a:path w="239" h="163" extrusionOk="0">
                      <a:moveTo>
                        <a:pt x="187" y="0"/>
                      </a:moveTo>
                      <a:cubicBezTo>
                        <a:pt x="150" y="0"/>
                        <a:pt x="119" y="15"/>
                        <a:pt x="85" y="30"/>
                      </a:cubicBezTo>
                      <a:cubicBezTo>
                        <a:pt x="43" y="51"/>
                        <a:pt x="0" y="99"/>
                        <a:pt x="0" y="162"/>
                      </a:cubicBezTo>
                      <a:lnTo>
                        <a:pt x="21" y="162"/>
                      </a:lnTo>
                      <a:cubicBezTo>
                        <a:pt x="43" y="120"/>
                        <a:pt x="64" y="78"/>
                        <a:pt x="106" y="51"/>
                      </a:cubicBezTo>
                      <a:cubicBezTo>
                        <a:pt x="119" y="41"/>
                        <a:pt x="136" y="35"/>
                        <a:pt x="156" y="35"/>
                      </a:cubicBezTo>
                      <a:cubicBezTo>
                        <a:pt x="175" y="35"/>
                        <a:pt x="196" y="41"/>
                        <a:pt x="217" y="51"/>
                      </a:cubicBezTo>
                      <a:lnTo>
                        <a:pt x="238" y="9"/>
                      </a:lnTo>
                      <a:cubicBezTo>
                        <a:pt x="220" y="3"/>
                        <a:pt x="203"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2"/>
                <p:cNvSpPr/>
                <p:nvPr/>
              </p:nvSpPr>
              <p:spPr>
                <a:xfrm>
                  <a:off x="-452818" y="1381833"/>
                  <a:ext cx="90759" cy="29871"/>
                </a:xfrm>
                <a:custGeom>
                  <a:avLst/>
                  <a:gdLst/>
                  <a:ahLst/>
                  <a:cxnLst/>
                  <a:rect l="l" t="t" r="r" b="b"/>
                  <a:pathLst>
                    <a:path w="556" h="183" extrusionOk="0">
                      <a:moveTo>
                        <a:pt x="0" y="1"/>
                      </a:moveTo>
                      <a:lnTo>
                        <a:pt x="0" y="1"/>
                      </a:lnTo>
                      <a:cubicBezTo>
                        <a:pt x="48" y="90"/>
                        <a:pt x="159" y="175"/>
                        <a:pt x="265" y="175"/>
                      </a:cubicBezTo>
                      <a:cubicBezTo>
                        <a:pt x="285" y="180"/>
                        <a:pt x="306" y="182"/>
                        <a:pt x="327" y="182"/>
                      </a:cubicBezTo>
                      <a:cubicBezTo>
                        <a:pt x="416" y="182"/>
                        <a:pt x="500" y="138"/>
                        <a:pt x="555" y="69"/>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6" name="Google Shape;1926;p52"/>
            <p:cNvGrpSpPr/>
            <p:nvPr/>
          </p:nvGrpSpPr>
          <p:grpSpPr>
            <a:xfrm>
              <a:off x="3071765" y="3307025"/>
              <a:ext cx="360758" cy="258297"/>
              <a:chOff x="4992850" y="4345375"/>
              <a:chExt cx="607336" cy="638400"/>
            </a:xfrm>
          </p:grpSpPr>
          <p:sp>
            <p:nvSpPr>
              <p:cNvPr id="1927" name="Google Shape;1927;p52"/>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2"/>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9" name="Google Shape;1929;p52"/>
            <p:cNvGrpSpPr/>
            <p:nvPr/>
          </p:nvGrpSpPr>
          <p:grpSpPr>
            <a:xfrm>
              <a:off x="1815072" y="917396"/>
              <a:ext cx="234196" cy="188409"/>
              <a:chOff x="5151797" y="479071"/>
              <a:chExt cx="234196" cy="188409"/>
            </a:xfrm>
          </p:grpSpPr>
          <p:sp>
            <p:nvSpPr>
              <p:cNvPr id="1930" name="Google Shape;1930;p52"/>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2"/>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2" name="Google Shape;1932;p52"/>
            <p:cNvGrpSpPr/>
            <p:nvPr/>
          </p:nvGrpSpPr>
          <p:grpSpPr>
            <a:xfrm>
              <a:off x="3616829" y="1825222"/>
              <a:ext cx="234788" cy="188409"/>
              <a:chOff x="6428979" y="917397"/>
              <a:chExt cx="234788" cy="188409"/>
            </a:xfrm>
          </p:grpSpPr>
          <p:sp>
            <p:nvSpPr>
              <p:cNvPr id="1933" name="Google Shape;1933;p52"/>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2"/>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5" name="Google Shape;1935;p52"/>
            <p:cNvGrpSpPr/>
            <p:nvPr/>
          </p:nvGrpSpPr>
          <p:grpSpPr>
            <a:xfrm>
              <a:off x="410179" y="2612664"/>
              <a:ext cx="1097920" cy="199693"/>
              <a:chOff x="3539162" y="2822395"/>
              <a:chExt cx="360695" cy="65604"/>
            </a:xfrm>
          </p:grpSpPr>
          <p:sp>
            <p:nvSpPr>
              <p:cNvPr id="1936" name="Google Shape;1936;p52"/>
              <p:cNvSpPr/>
              <p:nvPr/>
            </p:nvSpPr>
            <p:spPr>
              <a:xfrm>
                <a:off x="3610541" y="2831002"/>
                <a:ext cx="23504" cy="36708"/>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2"/>
              <p:cNvSpPr/>
              <p:nvPr/>
            </p:nvSpPr>
            <p:spPr>
              <a:xfrm>
                <a:off x="3626925" y="2831002"/>
                <a:ext cx="23504" cy="36708"/>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2"/>
              <p:cNvSpPr/>
              <p:nvPr/>
            </p:nvSpPr>
            <p:spPr>
              <a:xfrm>
                <a:off x="3659452" y="2830000"/>
                <a:ext cx="23504" cy="35740"/>
              </a:xfrm>
              <a:custGeom>
                <a:avLst/>
                <a:gdLst/>
                <a:ahLst/>
                <a:cxnLst/>
                <a:rect l="l" t="t" r="r" b="b"/>
                <a:pathLst>
                  <a:path w="680" h="1034" extrusionOk="0">
                    <a:moveTo>
                      <a:pt x="326" y="86"/>
                    </a:moveTo>
                    <a:cubicBezTo>
                      <a:pt x="475" y="86"/>
                      <a:pt x="588" y="291"/>
                      <a:pt x="588" y="531"/>
                    </a:cubicBezTo>
                    <a:cubicBezTo>
                      <a:pt x="588" y="765"/>
                      <a:pt x="475" y="942"/>
                      <a:pt x="326" y="942"/>
                    </a:cubicBezTo>
                    <a:cubicBezTo>
                      <a:pt x="206" y="942"/>
                      <a:pt x="93" y="765"/>
                      <a:pt x="93" y="531"/>
                    </a:cubicBezTo>
                    <a:cubicBezTo>
                      <a:pt x="93" y="291"/>
                      <a:pt x="206" y="86"/>
                      <a:pt x="326" y="86"/>
                    </a:cubicBezTo>
                    <a:close/>
                    <a:moveTo>
                      <a:pt x="326" y="1"/>
                    </a:moveTo>
                    <a:cubicBezTo>
                      <a:pt x="149" y="1"/>
                      <a:pt x="1" y="234"/>
                      <a:pt x="1" y="531"/>
                    </a:cubicBezTo>
                    <a:cubicBezTo>
                      <a:pt x="1" y="822"/>
                      <a:pt x="149" y="1034"/>
                      <a:pt x="326" y="1034"/>
                    </a:cubicBezTo>
                    <a:cubicBezTo>
                      <a:pt x="531" y="1034"/>
                      <a:pt x="680" y="822"/>
                      <a:pt x="680" y="531"/>
                    </a:cubicBezTo>
                    <a:cubicBezTo>
                      <a:pt x="680" y="234"/>
                      <a:pt x="531" y="1"/>
                      <a:pt x="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2"/>
              <p:cNvSpPr/>
              <p:nvPr/>
            </p:nvSpPr>
            <p:spPr>
              <a:xfrm>
                <a:off x="3704215" y="2833940"/>
                <a:ext cx="3215" cy="32802"/>
              </a:xfrm>
              <a:custGeom>
                <a:avLst/>
                <a:gdLst/>
                <a:ahLst/>
                <a:cxnLst/>
                <a:rect l="l" t="t" r="r" b="b"/>
                <a:pathLst>
                  <a:path w="93" h="949" extrusionOk="0">
                    <a:moveTo>
                      <a:pt x="0" y="0"/>
                    </a:moveTo>
                    <a:lnTo>
                      <a:pt x="0" y="948"/>
                    </a:lnTo>
                    <a:lnTo>
                      <a:pt x="92" y="948"/>
                    </a:lnTo>
                    <a:lnTo>
                      <a:pt x="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2"/>
              <p:cNvSpPr/>
              <p:nvPr/>
            </p:nvSpPr>
            <p:spPr>
              <a:xfrm>
                <a:off x="3719596" y="2835150"/>
                <a:ext cx="22536" cy="33528"/>
              </a:xfrm>
              <a:custGeom>
                <a:avLst/>
                <a:gdLst/>
                <a:ahLst/>
                <a:cxnLst/>
                <a:rect l="l" t="t" r="r" b="b"/>
                <a:pathLst>
                  <a:path w="652" h="970" extrusionOk="0">
                    <a:moveTo>
                      <a:pt x="560" y="85"/>
                    </a:moveTo>
                    <a:lnTo>
                      <a:pt x="560" y="885"/>
                    </a:lnTo>
                    <a:lnTo>
                      <a:pt x="86" y="885"/>
                    </a:lnTo>
                    <a:lnTo>
                      <a:pt x="86" y="85"/>
                    </a:lnTo>
                    <a:close/>
                    <a:moveTo>
                      <a:pt x="1" y="0"/>
                    </a:moveTo>
                    <a:lnTo>
                      <a:pt x="1" y="970"/>
                    </a:lnTo>
                    <a:lnTo>
                      <a:pt x="652" y="970"/>
                    </a:lnTo>
                    <a:lnTo>
                      <a:pt x="6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2"/>
              <p:cNvSpPr/>
              <p:nvPr/>
            </p:nvSpPr>
            <p:spPr>
              <a:xfrm>
                <a:off x="3753125" y="2835150"/>
                <a:ext cx="30590" cy="33528"/>
              </a:xfrm>
              <a:custGeom>
                <a:avLst/>
                <a:gdLst/>
                <a:ahLst/>
                <a:cxnLst/>
                <a:rect l="l" t="t" r="r" b="b"/>
                <a:pathLst>
                  <a:path w="885" h="970" extrusionOk="0">
                    <a:moveTo>
                      <a:pt x="800" y="85"/>
                    </a:moveTo>
                    <a:lnTo>
                      <a:pt x="800" y="885"/>
                    </a:lnTo>
                    <a:lnTo>
                      <a:pt x="92" y="885"/>
                    </a:lnTo>
                    <a:lnTo>
                      <a:pt x="92" y="85"/>
                    </a:lnTo>
                    <a:close/>
                    <a:moveTo>
                      <a:pt x="0" y="0"/>
                    </a:moveTo>
                    <a:lnTo>
                      <a:pt x="0" y="970"/>
                    </a:lnTo>
                    <a:lnTo>
                      <a:pt x="884" y="970"/>
                    </a:lnTo>
                    <a:lnTo>
                      <a:pt x="8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2"/>
              <p:cNvSpPr/>
              <p:nvPr/>
            </p:nvSpPr>
            <p:spPr>
              <a:xfrm>
                <a:off x="3793948" y="2835150"/>
                <a:ext cx="34772" cy="33528"/>
              </a:xfrm>
              <a:custGeom>
                <a:avLst/>
                <a:gdLst/>
                <a:ahLst/>
                <a:cxnLst/>
                <a:rect l="l" t="t" r="r" b="b"/>
                <a:pathLst>
                  <a:path w="1006" h="970" extrusionOk="0">
                    <a:moveTo>
                      <a:pt x="913" y="85"/>
                    </a:moveTo>
                    <a:lnTo>
                      <a:pt x="913" y="885"/>
                    </a:lnTo>
                    <a:lnTo>
                      <a:pt x="93" y="885"/>
                    </a:lnTo>
                    <a:lnTo>
                      <a:pt x="93" y="85"/>
                    </a:lnTo>
                    <a:close/>
                    <a:moveTo>
                      <a:pt x="1" y="0"/>
                    </a:moveTo>
                    <a:lnTo>
                      <a:pt x="1" y="970"/>
                    </a:lnTo>
                    <a:lnTo>
                      <a:pt x="1005" y="970"/>
                    </a:lnTo>
                    <a:lnTo>
                      <a:pt x="1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2"/>
              <p:cNvSpPr/>
              <p:nvPr/>
            </p:nvSpPr>
            <p:spPr>
              <a:xfrm>
                <a:off x="3839921" y="2822395"/>
                <a:ext cx="21292" cy="61699"/>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2"/>
              <p:cNvSpPr/>
              <p:nvPr/>
            </p:nvSpPr>
            <p:spPr>
              <a:xfrm>
                <a:off x="3873415" y="2824884"/>
                <a:ext cx="10300" cy="55062"/>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2"/>
              <p:cNvSpPr/>
              <p:nvPr/>
            </p:nvSpPr>
            <p:spPr>
              <a:xfrm>
                <a:off x="3886619" y="2823916"/>
                <a:ext cx="13238" cy="6408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2"/>
              <p:cNvSpPr/>
              <p:nvPr/>
            </p:nvSpPr>
            <p:spPr>
              <a:xfrm>
                <a:off x="3578014" y="2822395"/>
                <a:ext cx="21327" cy="61699"/>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2"/>
              <p:cNvSpPr/>
              <p:nvPr/>
            </p:nvSpPr>
            <p:spPr>
              <a:xfrm>
                <a:off x="3555547" y="2824884"/>
                <a:ext cx="10300" cy="55062"/>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2"/>
              <p:cNvSpPr/>
              <p:nvPr/>
            </p:nvSpPr>
            <p:spPr>
              <a:xfrm>
                <a:off x="3539162" y="2823916"/>
                <a:ext cx="13480" cy="6408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9" name="Google Shape;1949;p52"/>
            <p:cNvGrpSpPr/>
            <p:nvPr/>
          </p:nvGrpSpPr>
          <p:grpSpPr>
            <a:xfrm>
              <a:off x="2477344" y="1232101"/>
              <a:ext cx="1051808" cy="229363"/>
              <a:chOff x="4002795" y="1877329"/>
              <a:chExt cx="345546" cy="75352"/>
            </a:xfrm>
          </p:grpSpPr>
          <p:sp>
            <p:nvSpPr>
              <p:cNvPr id="1950" name="Google Shape;1950;p52"/>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2"/>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2"/>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2"/>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2"/>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2"/>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2"/>
              <p:cNvSpPr/>
              <p:nvPr/>
            </p:nvSpPr>
            <p:spPr>
              <a:xfrm>
                <a:off x="4167847" y="1898587"/>
                <a:ext cx="21534" cy="31834"/>
              </a:xfrm>
              <a:custGeom>
                <a:avLst/>
                <a:gdLst/>
                <a:ahLst/>
                <a:cxnLst/>
                <a:rect l="l" t="t" r="r" b="b"/>
                <a:pathLst>
                  <a:path w="623" h="921" extrusionOk="0">
                    <a:moveTo>
                      <a:pt x="531" y="93"/>
                    </a:moveTo>
                    <a:lnTo>
                      <a:pt x="531" y="828"/>
                    </a:lnTo>
                    <a:lnTo>
                      <a:pt x="92" y="828"/>
                    </a:lnTo>
                    <a:lnTo>
                      <a:pt x="92" y="93"/>
                    </a:lnTo>
                    <a:close/>
                    <a:moveTo>
                      <a:pt x="0" y="1"/>
                    </a:moveTo>
                    <a:lnTo>
                      <a:pt x="0" y="920"/>
                    </a:lnTo>
                    <a:lnTo>
                      <a:pt x="623" y="920"/>
                    </a:lnTo>
                    <a:lnTo>
                      <a:pt x="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2"/>
              <p:cNvSpPr/>
              <p:nvPr/>
            </p:nvSpPr>
            <p:spPr>
              <a:xfrm>
                <a:off x="4128235" y="1898587"/>
                <a:ext cx="29622" cy="31834"/>
              </a:xfrm>
              <a:custGeom>
                <a:avLst/>
                <a:gdLst/>
                <a:ahLst/>
                <a:cxnLst/>
                <a:rect l="l" t="t" r="r" b="b"/>
                <a:pathLst>
                  <a:path w="857" h="921" extrusionOk="0">
                    <a:moveTo>
                      <a:pt x="764" y="93"/>
                    </a:moveTo>
                    <a:lnTo>
                      <a:pt x="764" y="828"/>
                    </a:lnTo>
                    <a:lnTo>
                      <a:pt x="85" y="828"/>
                    </a:lnTo>
                    <a:lnTo>
                      <a:pt x="85" y="93"/>
                    </a:lnTo>
                    <a:close/>
                    <a:moveTo>
                      <a:pt x="0" y="1"/>
                    </a:moveTo>
                    <a:lnTo>
                      <a:pt x="0" y="920"/>
                    </a:lnTo>
                    <a:lnTo>
                      <a:pt x="856" y="920"/>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2"/>
              <p:cNvSpPr/>
              <p:nvPr/>
            </p:nvSpPr>
            <p:spPr>
              <a:xfrm>
                <a:off x="4086410" y="1898587"/>
                <a:ext cx="32560" cy="31834"/>
              </a:xfrm>
              <a:custGeom>
                <a:avLst/>
                <a:gdLst/>
                <a:ahLst/>
                <a:cxnLst/>
                <a:rect l="l" t="t" r="r" b="b"/>
                <a:pathLst>
                  <a:path w="942" h="921" extrusionOk="0">
                    <a:moveTo>
                      <a:pt x="856" y="93"/>
                    </a:moveTo>
                    <a:lnTo>
                      <a:pt x="856" y="828"/>
                    </a:lnTo>
                    <a:lnTo>
                      <a:pt x="85" y="828"/>
                    </a:lnTo>
                    <a:lnTo>
                      <a:pt x="85" y="93"/>
                    </a:lnTo>
                    <a:close/>
                    <a:moveTo>
                      <a:pt x="0" y="1"/>
                    </a:moveTo>
                    <a:lnTo>
                      <a:pt x="0" y="920"/>
                    </a:lnTo>
                    <a:lnTo>
                      <a:pt x="941" y="920"/>
                    </a:lnTo>
                    <a:lnTo>
                      <a:pt x="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2"/>
              <p:cNvSpPr/>
              <p:nvPr/>
            </p:nvSpPr>
            <p:spPr>
              <a:xfrm>
                <a:off x="4223844" y="1897619"/>
                <a:ext cx="22536" cy="34738"/>
              </a:xfrm>
              <a:custGeom>
                <a:avLst/>
                <a:gdLst/>
                <a:ahLst/>
                <a:cxnLst/>
                <a:rect l="l" t="t" r="r" b="b"/>
                <a:pathLst>
                  <a:path w="652" h="1005" extrusionOk="0">
                    <a:moveTo>
                      <a:pt x="326" y="92"/>
                    </a:moveTo>
                    <a:cubicBezTo>
                      <a:pt x="446" y="92"/>
                      <a:pt x="566" y="269"/>
                      <a:pt x="566" y="503"/>
                    </a:cubicBezTo>
                    <a:cubicBezTo>
                      <a:pt x="566" y="708"/>
                      <a:pt x="446" y="913"/>
                      <a:pt x="326" y="913"/>
                    </a:cubicBezTo>
                    <a:cubicBezTo>
                      <a:pt x="177" y="913"/>
                      <a:pt x="92" y="708"/>
                      <a:pt x="92" y="503"/>
                    </a:cubicBezTo>
                    <a:cubicBezTo>
                      <a:pt x="92" y="269"/>
                      <a:pt x="177" y="92"/>
                      <a:pt x="326" y="92"/>
                    </a:cubicBezTo>
                    <a:close/>
                    <a:moveTo>
                      <a:pt x="326" y="0"/>
                    </a:moveTo>
                    <a:cubicBezTo>
                      <a:pt x="149" y="0"/>
                      <a:pt x="0" y="205"/>
                      <a:pt x="0" y="503"/>
                    </a:cubicBezTo>
                    <a:cubicBezTo>
                      <a:pt x="0" y="771"/>
                      <a:pt x="149" y="1005"/>
                      <a:pt x="326" y="1005"/>
                    </a:cubicBezTo>
                    <a:cubicBezTo>
                      <a:pt x="503" y="1005"/>
                      <a:pt x="651" y="771"/>
                      <a:pt x="651" y="503"/>
                    </a:cubicBezTo>
                    <a:cubicBezTo>
                      <a:pt x="651" y="205"/>
                      <a:pt x="503"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2"/>
              <p:cNvSpPr/>
              <p:nvPr/>
            </p:nvSpPr>
            <p:spPr>
              <a:xfrm>
                <a:off x="4200616" y="1899831"/>
                <a:ext cx="2973" cy="30590"/>
              </a:xfrm>
              <a:custGeom>
                <a:avLst/>
                <a:gdLst/>
                <a:ahLst/>
                <a:cxnLst/>
                <a:rect l="l" t="t" r="r" b="b"/>
                <a:pathLst>
                  <a:path w="86" h="885" extrusionOk="0">
                    <a:moveTo>
                      <a:pt x="0" y="0"/>
                    </a:moveTo>
                    <a:lnTo>
                      <a:pt x="0" y="884"/>
                    </a:lnTo>
                    <a:lnTo>
                      <a:pt x="85" y="884"/>
                    </a:lnTo>
                    <a:lnTo>
                      <a:pt x="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1" name="Google Shape;1961;p52"/>
            <p:cNvGrpSpPr/>
            <p:nvPr/>
          </p:nvGrpSpPr>
          <p:grpSpPr>
            <a:xfrm>
              <a:off x="589980" y="3118760"/>
              <a:ext cx="957285" cy="300300"/>
              <a:chOff x="3583454" y="2026924"/>
              <a:chExt cx="430899" cy="135173"/>
            </a:xfrm>
          </p:grpSpPr>
          <p:sp>
            <p:nvSpPr>
              <p:cNvPr id="1962" name="Google Shape;1962;p52"/>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2"/>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2"/>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2"/>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2"/>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2"/>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2"/>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2"/>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2"/>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2"/>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2"/>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2"/>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2"/>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2"/>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2"/>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2"/>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2"/>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2"/>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2"/>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2"/>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52"/>
            <p:cNvGrpSpPr/>
            <p:nvPr/>
          </p:nvGrpSpPr>
          <p:grpSpPr>
            <a:xfrm>
              <a:off x="490876" y="1760660"/>
              <a:ext cx="598344" cy="498891"/>
              <a:chOff x="2715768" y="1997386"/>
              <a:chExt cx="269330" cy="224564"/>
            </a:xfrm>
          </p:grpSpPr>
          <p:sp>
            <p:nvSpPr>
              <p:cNvPr id="1983" name="Google Shape;1983;p52"/>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2"/>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2"/>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2"/>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2"/>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8" name="Google Shape;1988;p52"/>
            <p:cNvGrpSpPr/>
            <p:nvPr/>
          </p:nvGrpSpPr>
          <p:grpSpPr>
            <a:xfrm>
              <a:off x="1651226" y="2613461"/>
              <a:ext cx="390430" cy="432449"/>
              <a:chOff x="3306034" y="1949508"/>
              <a:chExt cx="175743" cy="194657"/>
            </a:xfrm>
          </p:grpSpPr>
          <p:sp>
            <p:nvSpPr>
              <p:cNvPr id="1989" name="Google Shape;1989;p52"/>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2"/>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2"/>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2"/>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2"/>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2"/>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2"/>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2"/>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2"/>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2"/>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Image 1">
            <a:extLst>
              <a:ext uri="{FF2B5EF4-FFF2-40B4-BE49-F238E27FC236}">
                <a16:creationId xmlns:a16="http://schemas.microsoft.com/office/drawing/2014/main" id="{8C9DB10E-91F0-127D-F8F3-7B91C9BACE92}"/>
              </a:ext>
            </a:extLst>
          </p:cNvPr>
          <p:cNvPicPr>
            <a:picLocks noChangeAspect="1"/>
          </p:cNvPicPr>
          <p:nvPr/>
        </p:nvPicPr>
        <p:blipFill>
          <a:blip r:embed="rId3"/>
          <a:stretch>
            <a:fillRect/>
          </a:stretch>
        </p:blipFill>
        <p:spPr>
          <a:xfrm>
            <a:off x="7080529" y="102241"/>
            <a:ext cx="2006577" cy="78733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3">
            <a:extLst>
              <a:ext uri="{FF2B5EF4-FFF2-40B4-BE49-F238E27FC236}">
                <a16:creationId xmlns:a16="http://schemas.microsoft.com/office/drawing/2014/main" id="{CB10C011-2A47-5718-0CA3-C4FA9C628546}"/>
              </a:ext>
            </a:extLst>
          </p:cNvPr>
          <p:cNvPicPr>
            <a:picLocks noGrp="1" noChangeAspect="1"/>
          </p:cNvPicPr>
          <p:nvPr/>
        </p:nvPicPr>
        <p:blipFill>
          <a:blip r:embed="rId2"/>
          <a:stretch>
            <a:fillRect/>
          </a:stretch>
        </p:blipFill>
        <p:spPr>
          <a:xfrm>
            <a:off x="3477877" y="383505"/>
            <a:ext cx="2188245" cy="4376489"/>
          </a:xfrm>
          <a:prstGeom prst="rect">
            <a:avLst/>
          </a:prstGeom>
        </p:spPr>
      </p:pic>
      <p:pic>
        <p:nvPicPr>
          <p:cNvPr id="2" name="Image 1">
            <a:extLst>
              <a:ext uri="{FF2B5EF4-FFF2-40B4-BE49-F238E27FC236}">
                <a16:creationId xmlns:a16="http://schemas.microsoft.com/office/drawing/2014/main" id="{1CE8F5E8-15F1-EC03-80E3-ABA9C95D5AF3}"/>
              </a:ext>
            </a:extLst>
          </p:cNvPr>
          <p:cNvPicPr>
            <a:picLocks noChangeAspect="1"/>
          </p:cNvPicPr>
          <p:nvPr/>
        </p:nvPicPr>
        <p:blipFill>
          <a:blip r:embed="rId3"/>
          <a:stretch>
            <a:fillRect/>
          </a:stretch>
        </p:blipFill>
        <p:spPr>
          <a:xfrm>
            <a:off x="7080529" y="102241"/>
            <a:ext cx="2006577" cy="787334"/>
          </a:xfrm>
          <a:prstGeom prst="rect">
            <a:avLst/>
          </a:prstGeom>
        </p:spPr>
      </p:pic>
    </p:spTree>
    <p:extLst>
      <p:ext uri="{BB962C8B-B14F-4D97-AF65-F5344CB8AC3E}">
        <p14:creationId xmlns:p14="http://schemas.microsoft.com/office/powerpoint/2010/main" val="2393468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3"/>
          <p:cNvSpPr txBox="1">
            <a:spLocks noGrp="1"/>
          </p:cNvSpPr>
          <p:nvPr>
            <p:ph type="title"/>
          </p:nvPr>
        </p:nvSpPr>
        <p:spPr>
          <a:xfrm>
            <a:off x="267229" y="2198539"/>
            <a:ext cx="4458840" cy="12475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Components and DATA Binding :</a:t>
            </a:r>
            <a:endParaRPr dirty="0"/>
          </a:p>
        </p:txBody>
      </p:sp>
      <p:grpSp>
        <p:nvGrpSpPr>
          <p:cNvPr id="1077" name="Google Shape;1077;p43"/>
          <p:cNvGrpSpPr/>
          <p:nvPr/>
        </p:nvGrpSpPr>
        <p:grpSpPr>
          <a:xfrm flipH="1">
            <a:off x="4954245" y="1281808"/>
            <a:ext cx="3843891" cy="3185759"/>
            <a:chOff x="5893995" y="1281808"/>
            <a:chExt cx="3843891" cy="3185759"/>
          </a:xfrm>
        </p:grpSpPr>
        <p:grpSp>
          <p:nvGrpSpPr>
            <p:cNvPr id="1078" name="Google Shape;1078;p43"/>
            <p:cNvGrpSpPr/>
            <p:nvPr/>
          </p:nvGrpSpPr>
          <p:grpSpPr>
            <a:xfrm>
              <a:off x="6033386" y="1281808"/>
              <a:ext cx="3704499" cy="3168582"/>
              <a:chOff x="2836393" y="291825"/>
              <a:chExt cx="1571968" cy="1344557"/>
            </a:xfrm>
          </p:grpSpPr>
          <p:sp>
            <p:nvSpPr>
              <p:cNvPr id="1079" name="Google Shape;1079;p43"/>
              <p:cNvSpPr/>
              <p:nvPr/>
            </p:nvSpPr>
            <p:spPr>
              <a:xfrm>
                <a:off x="2836393" y="291825"/>
                <a:ext cx="1440288" cy="1187101"/>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3954498" y="1210230"/>
                <a:ext cx="453863" cy="426152"/>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43"/>
            <p:cNvGrpSpPr/>
            <p:nvPr/>
          </p:nvGrpSpPr>
          <p:grpSpPr>
            <a:xfrm>
              <a:off x="5893995" y="1464670"/>
              <a:ext cx="3539582" cy="2852211"/>
              <a:chOff x="2823538" y="2323833"/>
              <a:chExt cx="1501987" cy="1210307"/>
            </a:xfrm>
          </p:grpSpPr>
          <p:grpSp>
            <p:nvGrpSpPr>
              <p:cNvPr id="1082" name="Google Shape;1082;p43"/>
              <p:cNvGrpSpPr/>
              <p:nvPr/>
            </p:nvGrpSpPr>
            <p:grpSpPr>
              <a:xfrm>
                <a:off x="3030874" y="3205941"/>
                <a:ext cx="1190857" cy="328200"/>
                <a:chOff x="2909174" y="3294041"/>
                <a:chExt cx="1190857" cy="328200"/>
              </a:xfrm>
            </p:grpSpPr>
            <p:sp>
              <p:nvSpPr>
                <p:cNvPr id="1083" name="Google Shape;1083;p43"/>
                <p:cNvSpPr/>
                <p:nvPr/>
              </p:nvSpPr>
              <p:spPr>
                <a:xfrm>
                  <a:off x="2909174" y="3294041"/>
                  <a:ext cx="1190857" cy="29944"/>
                </a:xfrm>
                <a:custGeom>
                  <a:avLst/>
                  <a:gdLst/>
                  <a:ahLst/>
                  <a:cxnLst/>
                  <a:rect l="l" t="t" r="r" b="b"/>
                  <a:pathLst>
                    <a:path w="35196" h="885" extrusionOk="0">
                      <a:moveTo>
                        <a:pt x="1" y="0"/>
                      </a:moveTo>
                      <a:lnTo>
                        <a:pt x="1" y="885"/>
                      </a:lnTo>
                      <a:lnTo>
                        <a:pt x="35195" y="885"/>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2909174" y="3379747"/>
                  <a:ext cx="1190857" cy="29944"/>
                </a:xfrm>
                <a:custGeom>
                  <a:avLst/>
                  <a:gdLst/>
                  <a:ahLst/>
                  <a:cxnLst/>
                  <a:rect l="l" t="t" r="r" b="b"/>
                  <a:pathLst>
                    <a:path w="35196" h="885" extrusionOk="0">
                      <a:moveTo>
                        <a:pt x="1" y="0"/>
                      </a:moveTo>
                      <a:lnTo>
                        <a:pt x="1" y="884"/>
                      </a:lnTo>
                      <a:lnTo>
                        <a:pt x="35195" y="884"/>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976913" y="3304090"/>
                  <a:ext cx="18000" cy="318151"/>
                </a:xfrm>
                <a:custGeom>
                  <a:avLst/>
                  <a:gdLst/>
                  <a:ahLst/>
                  <a:cxnLst/>
                  <a:rect l="l" t="t" r="r" b="b"/>
                  <a:pathLst>
                    <a:path w="532" h="9403" extrusionOk="0">
                      <a:moveTo>
                        <a:pt x="1" y="1"/>
                      </a:moveTo>
                      <a:lnTo>
                        <a:pt x="1" y="9402"/>
                      </a:lnTo>
                      <a:lnTo>
                        <a:pt x="531" y="9402"/>
                      </a:lnTo>
                      <a:lnTo>
                        <a:pt x="5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4013372" y="3304090"/>
                  <a:ext cx="16782" cy="318151"/>
                </a:xfrm>
                <a:custGeom>
                  <a:avLst/>
                  <a:gdLst/>
                  <a:ahLst/>
                  <a:cxnLst/>
                  <a:rect l="l" t="t" r="r" b="b"/>
                  <a:pathLst>
                    <a:path w="496" h="9403" extrusionOk="0">
                      <a:moveTo>
                        <a:pt x="1" y="1"/>
                      </a:moveTo>
                      <a:lnTo>
                        <a:pt x="1" y="9402"/>
                      </a:lnTo>
                      <a:lnTo>
                        <a:pt x="496" y="9402"/>
                      </a:lnTo>
                      <a:lnTo>
                        <a:pt x="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43"/>
              <p:cNvGrpSpPr/>
              <p:nvPr/>
            </p:nvGrpSpPr>
            <p:grpSpPr>
              <a:xfrm>
                <a:off x="2823538" y="2688399"/>
                <a:ext cx="399059" cy="92676"/>
                <a:chOff x="2532175" y="2448349"/>
                <a:chExt cx="399059" cy="92676"/>
              </a:xfrm>
            </p:grpSpPr>
            <p:sp>
              <p:nvSpPr>
                <p:cNvPr id="1088" name="Google Shape;1088;p43"/>
                <p:cNvSpPr/>
                <p:nvPr/>
              </p:nvSpPr>
              <p:spPr>
                <a:xfrm>
                  <a:off x="2532175" y="2454338"/>
                  <a:ext cx="25884" cy="71832"/>
                </a:xfrm>
                <a:custGeom>
                  <a:avLst/>
                  <a:gdLst/>
                  <a:ahLst/>
                  <a:cxnLst/>
                  <a:rect l="l" t="t" r="r" b="b"/>
                  <a:pathLst>
                    <a:path w="765" h="2123" extrusionOk="0">
                      <a:moveTo>
                        <a:pt x="680" y="0"/>
                      </a:moveTo>
                      <a:cubicBezTo>
                        <a:pt x="446" y="0"/>
                        <a:pt x="234" y="206"/>
                        <a:pt x="234" y="439"/>
                      </a:cubicBezTo>
                      <a:lnTo>
                        <a:pt x="234" y="708"/>
                      </a:lnTo>
                      <a:cubicBezTo>
                        <a:pt x="234" y="793"/>
                        <a:pt x="206" y="885"/>
                        <a:pt x="149" y="941"/>
                      </a:cubicBezTo>
                      <a:lnTo>
                        <a:pt x="29" y="1062"/>
                      </a:lnTo>
                      <a:cubicBezTo>
                        <a:pt x="0" y="1062"/>
                        <a:pt x="0" y="1118"/>
                        <a:pt x="29" y="1118"/>
                      </a:cubicBezTo>
                      <a:lnTo>
                        <a:pt x="92" y="1203"/>
                      </a:lnTo>
                      <a:cubicBezTo>
                        <a:pt x="177" y="1267"/>
                        <a:pt x="206" y="1352"/>
                        <a:pt x="206" y="1444"/>
                      </a:cubicBezTo>
                      <a:lnTo>
                        <a:pt x="206" y="1677"/>
                      </a:lnTo>
                      <a:cubicBezTo>
                        <a:pt x="206" y="1911"/>
                        <a:pt x="382" y="2123"/>
                        <a:pt x="651" y="2123"/>
                      </a:cubicBezTo>
                      <a:lnTo>
                        <a:pt x="708" y="2123"/>
                      </a:lnTo>
                      <a:cubicBezTo>
                        <a:pt x="736" y="2123"/>
                        <a:pt x="764" y="2087"/>
                        <a:pt x="764" y="2059"/>
                      </a:cubicBezTo>
                      <a:cubicBezTo>
                        <a:pt x="764" y="2003"/>
                        <a:pt x="736" y="2003"/>
                        <a:pt x="708" y="2003"/>
                      </a:cubicBezTo>
                      <a:lnTo>
                        <a:pt x="651" y="2003"/>
                      </a:lnTo>
                      <a:cubicBezTo>
                        <a:pt x="474" y="2003"/>
                        <a:pt x="326" y="1854"/>
                        <a:pt x="326" y="1677"/>
                      </a:cubicBezTo>
                      <a:lnTo>
                        <a:pt x="326" y="1444"/>
                      </a:lnTo>
                      <a:cubicBezTo>
                        <a:pt x="326" y="1323"/>
                        <a:pt x="269" y="1203"/>
                        <a:pt x="177" y="1118"/>
                      </a:cubicBezTo>
                      <a:lnTo>
                        <a:pt x="149" y="1090"/>
                      </a:lnTo>
                      <a:lnTo>
                        <a:pt x="234" y="1026"/>
                      </a:lnTo>
                      <a:cubicBezTo>
                        <a:pt x="298" y="941"/>
                        <a:pt x="354" y="821"/>
                        <a:pt x="354" y="708"/>
                      </a:cubicBezTo>
                      <a:lnTo>
                        <a:pt x="354" y="439"/>
                      </a:lnTo>
                      <a:cubicBezTo>
                        <a:pt x="354" y="262"/>
                        <a:pt x="503" y="114"/>
                        <a:pt x="680" y="114"/>
                      </a:cubicBezTo>
                      <a:cubicBezTo>
                        <a:pt x="708" y="114"/>
                        <a:pt x="736" y="85"/>
                        <a:pt x="736" y="57"/>
                      </a:cubicBezTo>
                      <a:cubicBezTo>
                        <a:pt x="736" y="29"/>
                        <a:pt x="708" y="0"/>
                        <a:pt x="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2642987" y="2454338"/>
                  <a:ext cx="25884" cy="71832"/>
                </a:xfrm>
                <a:custGeom>
                  <a:avLst/>
                  <a:gdLst/>
                  <a:ahLst/>
                  <a:cxnLst/>
                  <a:rect l="l" t="t" r="r" b="b"/>
                  <a:pathLst>
                    <a:path w="765" h="2123" extrusionOk="0">
                      <a:moveTo>
                        <a:pt x="86" y="0"/>
                      </a:moveTo>
                      <a:cubicBezTo>
                        <a:pt x="57" y="0"/>
                        <a:pt x="29" y="29"/>
                        <a:pt x="29" y="57"/>
                      </a:cubicBezTo>
                      <a:cubicBezTo>
                        <a:pt x="29" y="85"/>
                        <a:pt x="57" y="114"/>
                        <a:pt x="86" y="114"/>
                      </a:cubicBezTo>
                      <a:cubicBezTo>
                        <a:pt x="263" y="114"/>
                        <a:pt x="411" y="262"/>
                        <a:pt x="411" y="439"/>
                      </a:cubicBezTo>
                      <a:lnTo>
                        <a:pt x="411" y="708"/>
                      </a:lnTo>
                      <a:cubicBezTo>
                        <a:pt x="411" y="821"/>
                        <a:pt x="468" y="941"/>
                        <a:pt x="531" y="1026"/>
                      </a:cubicBezTo>
                      <a:lnTo>
                        <a:pt x="616" y="1090"/>
                      </a:lnTo>
                      <a:lnTo>
                        <a:pt x="588" y="1118"/>
                      </a:lnTo>
                      <a:cubicBezTo>
                        <a:pt x="496" y="1203"/>
                        <a:pt x="439" y="1323"/>
                        <a:pt x="439" y="1444"/>
                      </a:cubicBezTo>
                      <a:lnTo>
                        <a:pt x="439" y="1677"/>
                      </a:lnTo>
                      <a:cubicBezTo>
                        <a:pt x="439" y="1854"/>
                        <a:pt x="291" y="2003"/>
                        <a:pt x="114" y="2003"/>
                      </a:cubicBezTo>
                      <a:lnTo>
                        <a:pt x="57" y="2003"/>
                      </a:lnTo>
                      <a:cubicBezTo>
                        <a:pt x="29" y="2003"/>
                        <a:pt x="1" y="2003"/>
                        <a:pt x="1" y="2059"/>
                      </a:cubicBezTo>
                      <a:cubicBezTo>
                        <a:pt x="1" y="2087"/>
                        <a:pt x="29" y="2123"/>
                        <a:pt x="57" y="2123"/>
                      </a:cubicBezTo>
                      <a:lnTo>
                        <a:pt x="114" y="2123"/>
                      </a:lnTo>
                      <a:cubicBezTo>
                        <a:pt x="355" y="2123"/>
                        <a:pt x="560" y="1911"/>
                        <a:pt x="560" y="1677"/>
                      </a:cubicBezTo>
                      <a:lnTo>
                        <a:pt x="560" y="1444"/>
                      </a:lnTo>
                      <a:cubicBezTo>
                        <a:pt x="560" y="1352"/>
                        <a:pt x="588" y="1267"/>
                        <a:pt x="645" y="1203"/>
                      </a:cubicBezTo>
                      <a:lnTo>
                        <a:pt x="737" y="1118"/>
                      </a:lnTo>
                      <a:cubicBezTo>
                        <a:pt x="737" y="1118"/>
                        <a:pt x="765" y="1118"/>
                        <a:pt x="765" y="1090"/>
                      </a:cubicBezTo>
                      <a:cubicBezTo>
                        <a:pt x="765" y="1062"/>
                        <a:pt x="737" y="1062"/>
                        <a:pt x="737" y="1062"/>
                      </a:cubicBezTo>
                      <a:lnTo>
                        <a:pt x="616" y="941"/>
                      </a:lnTo>
                      <a:cubicBezTo>
                        <a:pt x="560" y="885"/>
                        <a:pt x="531" y="793"/>
                        <a:pt x="531" y="708"/>
                      </a:cubicBezTo>
                      <a:lnTo>
                        <a:pt x="531" y="439"/>
                      </a:lnTo>
                      <a:cubicBezTo>
                        <a:pt x="531" y="206"/>
                        <a:pt x="319"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2567127" y="2523025"/>
                  <a:ext cx="10083" cy="18000"/>
                </a:xfrm>
                <a:custGeom>
                  <a:avLst/>
                  <a:gdLst/>
                  <a:ahLst/>
                  <a:cxnLst/>
                  <a:rect l="l" t="t" r="r" b="b"/>
                  <a:pathLst>
                    <a:path w="298" h="532" extrusionOk="0">
                      <a:moveTo>
                        <a:pt x="234" y="1"/>
                      </a:moveTo>
                      <a:cubicBezTo>
                        <a:pt x="205" y="1"/>
                        <a:pt x="177" y="1"/>
                        <a:pt x="149" y="29"/>
                      </a:cubicBezTo>
                      <a:lnTo>
                        <a:pt x="0" y="447"/>
                      </a:lnTo>
                      <a:cubicBezTo>
                        <a:pt x="0" y="475"/>
                        <a:pt x="0" y="531"/>
                        <a:pt x="29" y="531"/>
                      </a:cubicBezTo>
                      <a:lnTo>
                        <a:pt x="57" y="531"/>
                      </a:lnTo>
                      <a:cubicBezTo>
                        <a:pt x="85" y="531"/>
                        <a:pt x="85" y="531"/>
                        <a:pt x="121" y="503"/>
                      </a:cubicBezTo>
                      <a:lnTo>
                        <a:pt x="262" y="93"/>
                      </a:lnTo>
                      <a:cubicBezTo>
                        <a:pt x="297" y="57"/>
                        <a:pt x="262" y="1"/>
                        <a:pt x="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2829457" y="2523025"/>
                  <a:ext cx="9846" cy="18000"/>
                </a:xfrm>
                <a:custGeom>
                  <a:avLst/>
                  <a:gdLst/>
                  <a:ahLst/>
                  <a:cxnLst/>
                  <a:rect l="l" t="t" r="r" b="b"/>
                  <a:pathLst>
                    <a:path w="291" h="532" extrusionOk="0">
                      <a:moveTo>
                        <a:pt x="262" y="1"/>
                      </a:moveTo>
                      <a:cubicBezTo>
                        <a:pt x="234" y="1"/>
                        <a:pt x="206" y="1"/>
                        <a:pt x="178" y="29"/>
                      </a:cubicBezTo>
                      <a:lnTo>
                        <a:pt x="29" y="447"/>
                      </a:lnTo>
                      <a:cubicBezTo>
                        <a:pt x="1" y="475"/>
                        <a:pt x="29" y="531"/>
                        <a:pt x="57" y="531"/>
                      </a:cubicBezTo>
                      <a:lnTo>
                        <a:pt x="86" y="531"/>
                      </a:lnTo>
                      <a:cubicBezTo>
                        <a:pt x="86" y="531"/>
                        <a:pt x="114" y="531"/>
                        <a:pt x="149" y="503"/>
                      </a:cubicBezTo>
                      <a:lnTo>
                        <a:pt x="291" y="93"/>
                      </a:lnTo>
                      <a:cubicBezTo>
                        <a:pt x="291" y="57"/>
                        <a:pt x="291"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2887147" y="2523025"/>
                  <a:ext cx="10083" cy="18000"/>
                </a:xfrm>
                <a:custGeom>
                  <a:avLst/>
                  <a:gdLst/>
                  <a:ahLst/>
                  <a:cxnLst/>
                  <a:rect l="l" t="t" r="r" b="b"/>
                  <a:pathLst>
                    <a:path w="298" h="532" extrusionOk="0">
                      <a:moveTo>
                        <a:pt x="269" y="1"/>
                      </a:moveTo>
                      <a:cubicBezTo>
                        <a:pt x="241" y="1"/>
                        <a:pt x="213" y="1"/>
                        <a:pt x="178" y="29"/>
                      </a:cubicBezTo>
                      <a:lnTo>
                        <a:pt x="36" y="447"/>
                      </a:lnTo>
                      <a:cubicBezTo>
                        <a:pt x="1" y="475"/>
                        <a:pt x="36" y="531"/>
                        <a:pt x="64" y="531"/>
                      </a:cubicBezTo>
                      <a:lnTo>
                        <a:pt x="93" y="531"/>
                      </a:lnTo>
                      <a:cubicBezTo>
                        <a:pt x="93" y="531"/>
                        <a:pt x="121" y="531"/>
                        <a:pt x="121" y="503"/>
                      </a:cubicBezTo>
                      <a:lnTo>
                        <a:pt x="298" y="93"/>
                      </a:lnTo>
                      <a:cubicBezTo>
                        <a:pt x="298" y="57"/>
                        <a:pt x="298" y="1"/>
                        <a:pt x="2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2897196" y="2523025"/>
                  <a:ext cx="10083" cy="18000"/>
                </a:xfrm>
                <a:custGeom>
                  <a:avLst/>
                  <a:gdLst/>
                  <a:ahLst/>
                  <a:cxnLst/>
                  <a:rect l="l" t="t" r="r" b="b"/>
                  <a:pathLst>
                    <a:path w="298" h="532" extrusionOk="0">
                      <a:moveTo>
                        <a:pt x="270" y="1"/>
                      </a:moveTo>
                      <a:cubicBezTo>
                        <a:pt x="234" y="1"/>
                        <a:pt x="178" y="1"/>
                        <a:pt x="178" y="29"/>
                      </a:cubicBezTo>
                      <a:lnTo>
                        <a:pt x="29" y="447"/>
                      </a:lnTo>
                      <a:cubicBezTo>
                        <a:pt x="1" y="475"/>
                        <a:pt x="29" y="531"/>
                        <a:pt x="57" y="531"/>
                      </a:cubicBezTo>
                      <a:cubicBezTo>
                        <a:pt x="93" y="531"/>
                        <a:pt x="121" y="531"/>
                        <a:pt x="121" y="503"/>
                      </a:cubicBezTo>
                      <a:lnTo>
                        <a:pt x="298" y="93"/>
                      </a:lnTo>
                      <a:cubicBezTo>
                        <a:pt x="298" y="57"/>
                        <a:pt x="298" y="1"/>
                        <a:pt x="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a:off x="2591049" y="2470139"/>
                  <a:ext cx="37861" cy="38098"/>
                </a:xfrm>
                <a:custGeom>
                  <a:avLst/>
                  <a:gdLst/>
                  <a:ahLst/>
                  <a:cxnLst/>
                  <a:rect l="l" t="t" r="r" b="b"/>
                  <a:pathLst>
                    <a:path w="1119" h="1126" extrusionOk="0">
                      <a:moveTo>
                        <a:pt x="1" y="0"/>
                      </a:moveTo>
                      <a:lnTo>
                        <a:pt x="1" y="1125"/>
                      </a:lnTo>
                      <a:lnTo>
                        <a:pt x="1118" y="1125"/>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a:off x="2693741" y="2448349"/>
                  <a:ext cx="17019" cy="87633"/>
                </a:xfrm>
                <a:custGeom>
                  <a:avLst/>
                  <a:gdLst/>
                  <a:ahLst/>
                  <a:cxnLst/>
                  <a:rect l="l" t="t" r="r" b="b"/>
                  <a:pathLst>
                    <a:path w="503" h="2590" extrusionOk="0">
                      <a:moveTo>
                        <a:pt x="475" y="1"/>
                      </a:moveTo>
                      <a:cubicBezTo>
                        <a:pt x="446" y="1"/>
                        <a:pt x="411" y="1"/>
                        <a:pt x="383" y="29"/>
                      </a:cubicBezTo>
                      <a:cubicBezTo>
                        <a:pt x="1" y="793"/>
                        <a:pt x="1" y="1769"/>
                        <a:pt x="383" y="2562"/>
                      </a:cubicBezTo>
                      <a:cubicBezTo>
                        <a:pt x="383" y="2590"/>
                        <a:pt x="411" y="2590"/>
                        <a:pt x="446" y="2590"/>
                      </a:cubicBezTo>
                      <a:lnTo>
                        <a:pt x="475" y="2590"/>
                      </a:lnTo>
                      <a:cubicBezTo>
                        <a:pt x="503" y="2562"/>
                        <a:pt x="503" y="2533"/>
                        <a:pt x="503" y="2505"/>
                      </a:cubicBezTo>
                      <a:cubicBezTo>
                        <a:pt x="121" y="1769"/>
                        <a:pt x="121" y="821"/>
                        <a:pt x="503" y="86"/>
                      </a:cubicBezTo>
                      <a:cubicBezTo>
                        <a:pt x="503" y="57"/>
                        <a:pt x="503" y="29"/>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a:off x="2913234" y="2448349"/>
                  <a:ext cx="18000" cy="87633"/>
                </a:xfrm>
                <a:custGeom>
                  <a:avLst/>
                  <a:gdLst/>
                  <a:ahLst/>
                  <a:cxnLst/>
                  <a:rect l="l" t="t" r="r" b="b"/>
                  <a:pathLst>
                    <a:path w="532" h="2590" extrusionOk="0">
                      <a:moveTo>
                        <a:pt x="29" y="1"/>
                      </a:moveTo>
                      <a:cubicBezTo>
                        <a:pt x="1" y="29"/>
                        <a:pt x="1" y="57"/>
                        <a:pt x="29" y="86"/>
                      </a:cubicBezTo>
                      <a:cubicBezTo>
                        <a:pt x="411" y="821"/>
                        <a:pt x="411" y="1769"/>
                        <a:pt x="29" y="2505"/>
                      </a:cubicBezTo>
                      <a:cubicBezTo>
                        <a:pt x="29" y="2533"/>
                        <a:pt x="29" y="2562"/>
                        <a:pt x="57" y="2590"/>
                      </a:cubicBezTo>
                      <a:lnTo>
                        <a:pt x="86" y="2590"/>
                      </a:lnTo>
                      <a:cubicBezTo>
                        <a:pt x="114" y="2590"/>
                        <a:pt x="114" y="2590"/>
                        <a:pt x="149" y="2562"/>
                      </a:cubicBezTo>
                      <a:cubicBezTo>
                        <a:pt x="531" y="1769"/>
                        <a:pt x="531" y="793"/>
                        <a:pt x="114" y="29"/>
                      </a:cubicBezTo>
                      <a:cubicBezTo>
                        <a:pt x="114" y="1"/>
                        <a:pt x="5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2777519" y="2480188"/>
                  <a:ext cx="51023" cy="23955"/>
                </a:xfrm>
                <a:custGeom>
                  <a:avLst/>
                  <a:gdLst/>
                  <a:ahLst/>
                  <a:cxnLst/>
                  <a:rect l="l" t="t" r="r" b="b"/>
                  <a:pathLst>
                    <a:path w="1508" h="708" extrusionOk="0">
                      <a:moveTo>
                        <a:pt x="1" y="1"/>
                      </a:moveTo>
                      <a:lnTo>
                        <a:pt x="1" y="708"/>
                      </a:lnTo>
                      <a:lnTo>
                        <a:pt x="1507" y="708"/>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2850300" y="2480188"/>
                  <a:ext cx="34985" cy="23955"/>
                </a:xfrm>
                <a:custGeom>
                  <a:avLst/>
                  <a:gdLst/>
                  <a:ahLst/>
                  <a:cxnLst/>
                  <a:rect l="l" t="t" r="r" b="b"/>
                  <a:pathLst>
                    <a:path w="1034" h="708" extrusionOk="0">
                      <a:moveTo>
                        <a:pt x="0" y="1"/>
                      </a:moveTo>
                      <a:lnTo>
                        <a:pt x="0" y="708"/>
                      </a:lnTo>
                      <a:lnTo>
                        <a:pt x="1033" y="7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2880210" y="2479241"/>
                  <a:ext cx="34985" cy="3857"/>
                </a:xfrm>
                <a:custGeom>
                  <a:avLst/>
                  <a:gdLst/>
                  <a:ahLst/>
                  <a:cxnLst/>
                  <a:rect l="l" t="t" r="r" b="b"/>
                  <a:pathLst>
                    <a:path w="1034" h="114" extrusionOk="0">
                      <a:moveTo>
                        <a:pt x="64" y="0"/>
                      </a:moveTo>
                      <a:cubicBezTo>
                        <a:pt x="29" y="0"/>
                        <a:pt x="1" y="29"/>
                        <a:pt x="1" y="57"/>
                      </a:cubicBezTo>
                      <a:cubicBezTo>
                        <a:pt x="1" y="85"/>
                        <a:pt x="29" y="113"/>
                        <a:pt x="64" y="113"/>
                      </a:cubicBezTo>
                      <a:lnTo>
                        <a:pt x="977" y="113"/>
                      </a:lnTo>
                      <a:cubicBezTo>
                        <a:pt x="1033" y="113"/>
                        <a:pt x="1033" y="85"/>
                        <a:pt x="1033" y="57"/>
                      </a:cubicBezTo>
                      <a:cubicBezTo>
                        <a:pt x="1033" y="29"/>
                        <a:pt x="1033" y="0"/>
                        <a:pt x="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894320" y="2490238"/>
                  <a:ext cx="20876" cy="3857"/>
                </a:xfrm>
                <a:custGeom>
                  <a:avLst/>
                  <a:gdLst/>
                  <a:ahLst/>
                  <a:cxnLst/>
                  <a:rect l="l" t="t" r="r" b="b"/>
                  <a:pathLst>
                    <a:path w="617" h="114" extrusionOk="0">
                      <a:moveTo>
                        <a:pt x="57" y="1"/>
                      </a:moveTo>
                      <a:cubicBezTo>
                        <a:pt x="29" y="1"/>
                        <a:pt x="1" y="29"/>
                        <a:pt x="1" y="57"/>
                      </a:cubicBezTo>
                      <a:cubicBezTo>
                        <a:pt x="1" y="114"/>
                        <a:pt x="29" y="114"/>
                        <a:pt x="57" y="114"/>
                      </a:cubicBezTo>
                      <a:lnTo>
                        <a:pt x="560" y="114"/>
                      </a:lnTo>
                      <a:cubicBezTo>
                        <a:pt x="616" y="114"/>
                        <a:pt x="616" y="114"/>
                        <a:pt x="616" y="57"/>
                      </a:cubicBezTo>
                      <a:cubicBezTo>
                        <a:pt x="616" y="29"/>
                        <a:pt x="616" y="1"/>
                        <a:pt x="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752615" y="2459109"/>
                  <a:ext cx="4128" cy="74978"/>
                </a:xfrm>
                <a:custGeom>
                  <a:avLst/>
                  <a:gdLst/>
                  <a:ahLst/>
                  <a:cxnLst/>
                  <a:rect l="l" t="t" r="r" b="b"/>
                  <a:pathLst>
                    <a:path w="122" h="2216" extrusionOk="0">
                      <a:moveTo>
                        <a:pt x="57" y="1"/>
                      </a:moveTo>
                      <a:cubicBezTo>
                        <a:pt x="29" y="1"/>
                        <a:pt x="1" y="36"/>
                        <a:pt x="1" y="65"/>
                      </a:cubicBezTo>
                      <a:lnTo>
                        <a:pt x="1" y="2159"/>
                      </a:lnTo>
                      <a:cubicBezTo>
                        <a:pt x="1" y="2187"/>
                        <a:pt x="29" y="2215"/>
                        <a:pt x="57" y="2215"/>
                      </a:cubicBezTo>
                      <a:cubicBezTo>
                        <a:pt x="86" y="2215"/>
                        <a:pt x="121" y="2187"/>
                        <a:pt x="121" y="2159"/>
                      </a:cubicBezTo>
                      <a:lnTo>
                        <a:pt x="121" y="65"/>
                      </a:lnTo>
                      <a:cubicBezTo>
                        <a:pt x="121" y="36"/>
                        <a:pt x="86" y="1"/>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43"/>
              <p:cNvGrpSpPr/>
              <p:nvPr/>
            </p:nvGrpSpPr>
            <p:grpSpPr>
              <a:xfrm>
                <a:off x="3309241" y="2588583"/>
                <a:ext cx="800705" cy="591511"/>
                <a:chOff x="3187541" y="2348533"/>
                <a:chExt cx="800705" cy="591511"/>
              </a:xfrm>
            </p:grpSpPr>
            <p:sp>
              <p:nvSpPr>
                <p:cNvPr id="1103" name="Google Shape;1103;p43"/>
                <p:cNvSpPr/>
                <p:nvPr/>
              </p:nvSpPr>
              <p:spPr>
                <a:xfrm>
                  <a:off x="3546607" y="2660533"/>
                  <a:ext cx="83809" cy="279511"/>
                </a:xfrm>
                <a:custGeom>
                  <a:avLst/>
                  <a:gdLst/>
                  <a:ahLst/>
                  <a:cxnLst/>
                  <a:rect l="l" t="t" r="r" b="b"/>
                  <a:pathLst>
                    <a:path w="2477" h="8261" extrusionOk="0">
                      <a:moveTo>
                        <a:pt x="797" y="0"/>
                      </a:moveTo>
                      <a:cubicBezTo>
                        <a:pt x="634" y="0"/>
                        <a:pt x="465" y="114"/>
                        <a:pt x="439" y="273"/>
                      </a:cubicBezTo>
                      <a:cubicBezTo>
                        <a:pt x="234" y="1094"/>
                        <a:pt x="1" y="2127"/>
                        <a:pt x="354" y="3103"/>
                      </a:cubicBezTo>
                      <a:cubicBezTo>
                        <a:pt x="467" y="3422"/>
                        <a:pt x="673" y="3719"/>
                        <a:pt x="849" y="3987"/>
                      </a:cubicBezTo>
                      <a:cubicBezTo>
                        <a:pt x="970" y="4221"/>
                        <a:pt x="1090" y="4398"/>
                        <a:pt x="1203" y="4603"/>
                      </a:cubicBezTo>
                      <a:cubicBezTo>
                        <a:pt x="1677" y="5664"/>
                        <a:pt x="1352" y="6930"/>
                        <a:pt x="411" y="7638"/>
                      </a:cubicBezTo>
                      <a:cubicBezTo>
                        <a:pt x="262" y="7758"/>
                        <a:pt x="234" y="7963"/>
                        <a:pt x="354" y="8112"/>
                      </a:cubicBezTo>
                      <a:cubicBezTo>
                        <a:pt x="411" y="8232"/>
                        <a:pt x="531" y="8260"/>
                        <a:pt x="644" y="8260"/>
                      </a:cubicBezTo>
                      <a:cubicBezTo>
                        <a:pt x="708" y="8260"/>
                        <a:pt x="793" y="8260"/>
                        <a:pt x="849" y="8197"/>
                      </a:cubicBezTo>
                      <a:cubicBezTo>
                        <a:pt x="2059" y="7312"/>
                        <a:pt x="2477" y="5664"/>
                        <a:pt x="1826" y="4306"/>
                      </a:cubicBezTo>
                      <a:cubicBezTo>
                        <a:pt x="1705" y="4072"/>
                        <a:pt x="1592" y="3839"/>
                        <a:pt x="1444" y="3634"/>
                      </a:cubicBezTo>
                      <a:cubicBezTo>
                        <a:pt x="1267" y="3365"/>
                        <a:pt x="1118" y="3103"/>
                        <a:pt x="998" y="2834"/>
                      </a:cubicBezTo>
                      <a:cubicBezTo>
                        <a:pt x="736" y="2099"/>
                        <a:pt x="941" y="1186"/>
                        <a:pt x="1118" y="450"/>
                      </a:cubicBezTo>
                      <a:cubicBezTo>
                        <a:pt x="1175" y="238"/>
                        <a:pt x="1062" y="61"/>
                        <a:pt x="849" y="5"/>
                      </a:cubicBezTo>
                      <a:cubicBezTo>
                        <a:pt x="832" y="2"/>
                        <a:pt x="814" y="0"/>
                        <a:pt x="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3454675" y="2918937"/>
                  <a:ext cx="251394" cy="20166"/>
                </a:xfrm>
                <a:custGeom>
                  <a:avLst/>
                  <a:gdLst/>
                  <a:ahLst/>
                  <a:cxnLst/>
                  <a:rect l="l" t="t" r="r" b="b"/>
                  <a:pathLst>
                    <a:path w="7430" h="596" extrusionOk="0">
                      <a:moveTo>
                        <a:pt x="270" y="1"/>
                      </a:moveTo>
                      <a:cubicBezTo>
                        <a:pt x="121" y="1"/>
                        <a:pt x="1" y="121"/>
                        <a:pt x="1" y="270"/>
                      </a:cubicBezTo>
                      <a:lnTo>
                        <a:pt x="1" y="326"/>
                      </a:lnTo>
                      <a:cubicBezTo>
                        <a:pt x="1" y="475"/>
                        <a:pt x="121" y="595"/>
                        <a:pt x="270" y="595"/>
                      </a:cubicBezTo>
                      <a:lnTo>
                        <a:pt x="7167" y="595"/>
                      </a:lnTo>
                      <a:cubicBezTo>
                        <a:pt x="7316" y="595"/>
                        <a:pt x="7429" y="475"/>
                        <a:pt x="7429" y="326"/>
                      </a:cubicBezTo>
                      <a:lnTo>
                        <a:pt x="7429" y="270"/>
                      </a:lnTo>
                      <a:cubicBezTo>
                        <a:pt x="7429" y="121"/>
                        <a:pt x="7316" y="1"/>
                        <a:pt x="7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3187541" y="2348533"/>
                  <a:ext cx="800705" cy="480660"/>
                </a:xfrm>
                <a:custGeom>
                  <a:avLst/>
                  <a:gdLst/>
                  <a:ahLst/>
                  <a:cxnLst/>
                  <a:rect l="l" t="t" r="r" b="b"/>
                  <a:pathLst>
                    <a:path w="23665" h="14206" extrusionOk="0">
                      <a:moveTo>
                        <a:pt x="468" y="1"/>
                      </a:moveTo>
                      <a:cubicBezTo>
                        <a:pt x="234" y="1"/>
                        <a:pt x="1" y="206"/>
                        <a:pt x="1" y="475"/>
                      </a:cubicBezTo>
                      <a:lnTo>
                        <a:pt x="1" y="13739"/>
                      </a:lnTo>
                      <a:cubicBezTo>
                        <a:pt x="1" y="14001"/>
                        <a:pt x="234" y="14206"/>
                        <a:pt x="468" y="14206"/>
                      </a:cubicBezTo>
                      <a:lnTo>
                        <a:pt x="23198" y="14206"/>
                      </a:lnTo>
                      <a:cubicBezTo>
                        <a:pt x="23431" y="14206"/>
                        <a:pt x="23665" y="14001"/>
                        <a:pt x="23665" y="13739"/>
                      </a:cubicBezTo>
                      <a:lnTo>
                        <a:pt x="23665" y="475"/>
                      </a:lnTo>
                      <a:cubicBezTo>
                        <a:pt x="23665" y="206"/>
                        <a:pt x="23431" y="1"/>
                        <a:pt x="23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a:off x="3191399" y="2386362"/>
                  <a:ext cx="793025" cy="405986"/>
                </a:xfrm>
                <a:custGeom>
                  <a:avLst/>
                  <a:gdLst/>
                  <a:ahLst/>
                  <a:cxnLst/>
                  <a:rect l="l" t="t" r="r" b="b"/>
                  <a:pathLst>
                    <a:path w="23438" h="11999" extrusionOk="0">
                      <a:moveTo>
                        <a:pt x="0" y="0"/>
                      </a:moveTo>
                      <a:lnTo>
                        <a:pt x="0" y="11999"/>
                      </a:lnTo>
                      <a:lnTo>
                        <a:pt x="23438" y="11999"/>
                      </a:lnTo>
                      <a:lnTo>
                        <a:pt x="234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3264146" y="2426322"/>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a:off x="3368055" y="2426322"/>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3532498" y="2426322"/>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a:off x="3723027" y="2426322"/>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a:off x="3503534" y="2458161"/>
                  <a:ext cx="20132" cy="12011"/>
                </a:xfrm>
                <a:custGeom>
                  <a:avLst/>
                  <a:gdLst/>
                  <a:ahLst/>
                  <a:cxnLst/>
                  <a:rect l="l" t="t" r="r" b="b"/>
                  <a:pathLst>
                    <a:path w="595" h="355" extrusionOk="0">
                      <a:moveTo>
                        <a:pt x="0" y="1"/>
                      </a:moveTo>
                      <a:lnTo>
                        <a:pt x="0" y="354"/>
                      </a:lnTo>
                      <a:lnTo>
                        <a:pt x="594" y="354"/>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a:off x="3563356" y="2458161"/>
                  <a:ext cx="9135" cy="12011"/>
                </a:xfrm>
                <a:custGeom>
                  <a:avLst/>
                  <a:gdLst/>
                  <a:ahLst/>
                  <a:cxnLst/>
                  <a:rect l="l" t="t" r="r" b="b"/>
                  <a:pathLst>
                    <a:path w="270" h="355" extrusionOk="0">
                      <a:moveTo>
                        <a:pt x="1" y="1"/>
                      </a:moveTo>
                      <a:lnTo>
                        <a:pt x="1" y="354"/>
                      </a:lnTo>
                      <a:lnTo>
                        <a:pt x="270" y="354"/>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3581323" y="2458161"/>
                  <a:ext cx="157773" cy="12011"/>
                </a:xfrm>
                <a:custGeom>
                  <a:avLst/>
                  <a:gdLst/>
                  <a:ahLst/>
                  <a:cxnLst/>
                  <a:rect l="l" t="t" r="r" b="b"/>
                  <a:pathLst>
                    <a:path w="4663" h="355" extrusionOk="0">
                      <a:moveTo>
                        <a:pt x="0" y="1"/>
                      </a:moveTo>
                      <a:lnTo>
                        <a:pt x="0" y="354"/>
                      </a:lnTo>
                      <a:lnTo>
                        <a:pt x="4662" y="354"/>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3758927" y="2458161"/>
                  <a:ext cx="45982" cy="12011"/>
                </a:xfrm>
                <a:custGeom>
                  <a:avLst/>
                  <a:gdLst/>
                  <a:ahLst/>
                  <a:cxnLst/>
                  <a:rect l="l" t="t" r="r" b="b"/>
                  <a:pathLst>
                    <a:path w="1359" h="355" extrusionOk="0">
                      <a:moveTo>
                        <a:pt x="0" y="1"/>
                      </a:moveTo>
                      <a:lnTo>
                        <a:pt x="0" y="354"/>
                      </a:lnTo>
                      <a:lnTo>
                        <a:pt x="1359" y="354"/>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a:off x="3532498" y="2458161"/>
                  <a:ext cx="18914" cy="12011"/>
                </a:xfrm>
                <a:custGeom>
                  <a:avLst/>
                  <a:gdLst/>
                  <a:ahLst/>
                  <a:cxnLst/>
                  <a:rect l="l" t="t" r="r" b="b"/>
                  <a:pathLst>
                    <a:path w="559" h="355" extrusionOk="0">
                      <a:moveTo>
                        <a:pt x="0" y="1"/>
                      </a:moveTo>
                      <a:lnTo>
                        <a:pt x="0" y="354"/>
                      </a:lnTo>
                      <a:lnTo>
                        <a:pt x="559" y="354"/>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3412786" y="2458161"/>
                  <a:ext cx="83809" cy="12011"/>
                </a:xfrm>
                <a:custGeom>
                  <a:avLst/>
                  <a:gdLst/>
                  <a:ahLst/>
                  <a:cxnLst/>
                  <a:rect l="l" t="t" r="r" b="b"/>
                  <a:pathLst>
                    <a:path w="2477" h="355" extrusionOk="0">
                      <a:moveTo>
                        <a:pt x="1" y="1"/>
                      </a:moveTo>
                      <a:lnTo>
                        <a:pt x="1" y="354"/>
                      </a:lnTo>
                      <a:lnTo>
                        <a:pt x="2477" y="354"/>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3292162" y="2458161"/>
                  <a:ext cx="110843" cy="12011"/>
                </a:xfrm>
                <a:custGeom>
                  <a:avLst/>
                  <a:gdLst/>
                  <a:ahLst/>
                  <a:cxnLst/>
                  <a:rect l="l" t="t" r="r" b="b"/>
                  <a:pathLst>
                    <a:path w="3276" h="355" extrusionOk="0">
                      <a:moveTo>
                        <a:pt x="0" y="1"/>
                      </a:moveTo>
                      <a:lnTo>
                        <a:pt x="0" y="354"/>
                      </a:lnTo>
                      <a:lnTo>
                        <a:pt x="3276" y="354"/>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3264146" y="2458161"/>
                  <a:ext cx="19184" cy="12011"/>
                </a:xfrm>
                <a:custGeom>
                  <a:avLst/>
                  <a:gdLst/>
                  <a:ahLst/>
                  <a:cxnLst/>
                  <a:rect l="l" t="t" r="r" b="b"/>
                  <a:pathLst>
                    <a:path w="567" h="355" extrusionOk="0">
                      <a:moveTo>
                        <a:pt x="1" y="1"/>
                      </a:moveTo>
                      <a:lnTo>
                        <a:pt x="1" y="354"/>
                      </a:lnTo>
                      <a:lnTo>
                        <a:pt x="567" y="354"/>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3264146" y="2489053"/>
                  <a:ext cx="16072" cy="13196"/>
                </a:xfrm>
                <a:custGeom>
                  <a:avLst/>
                  <a:gdLst/>
                  <a:ahLst/>
                  <a:cxnLst/>
                  <a:rect l="l" t="t" r="r" b="b"/>
                  <a:pathLst>
                    <a:path w="475" h="390" extrusionOk="0">
                      <a:moveTo>
                        <a:pt x="1" y="0"/>
                      </a:moveTo>
                      <a:lnTo>
                        <a:pt x="1" y="389"/>
                      </a:lnTo>
                      <a:lnTo>
                        <a:pt x="475" y="389"/>
                      </a:lnTo>
                      <a:lnTo>
                        <a:pt x="4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3295275" y="2489053"/>
                  <a:ext cx="158483" cy="13196"/>
                </a:xfrm>
                <a:custGeom>
                  <a:avLst/>
                  <a:gdLst/>
                  <a:ahLst/>
                  <a:cxnLst/>
                  <a:rect l="l" t="t" r="r" b="b"/>
                  <a:pathLst>
                    <a:path w="4684" h="390" extrusionOk="0">
                      <a:moveTo>
                        <a:pt x="0" y="0"/>
                      </a:moveTo>
                      <a:lnTo>
                        <a:pt x="0" y="389"/>
                      </a:lnTo>
                      <a:lnTo>
                        <a:pt x="4684" y="389"/>
                      </a:lnTo>
                      <a:lnTo>
                        <a:pt x="4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3470713" y="2489053"/>
                  <a:ext cx="251394" cy="13196"/>
                </a:xfrm>
                <a:custGeom>
                  <a:avLst/>
                  <a:gdLst/>
                  <a:ahLst/>
                  <a:cxnLst/>
                  <a:rect l="l" t="t" r="r" b="b"/>
                  <a:pathLst>
                    <a:path w="7430" h="390" extrusionOk="0">
                      <a:moveTo>
                        <a:pt x="1" y="0"/>
                      </a:moveTo>
                      <a:lnTo>
                        <a:pt x="1" y="389"/>
                      </a:lnTo>
                      <a:lnTo>
                        <a:pt x="7429" y="389"/>
                      </a:lnTo>
                      <a:lnTo>
                        <a:pt x="7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3730911" y="2489053"/>
                  <a:ext cx="73997" cy="13196"/>
                </a:xfrm>
                <a:custGeom>
                  <a:avLst/>
                  <a:gdLst/>
                  <a:ahLst/>
                  <a:cxnLst/>
                  <a:rect l="l" t="t" r="r" b="b"/>
                  <a:pathLst>
                    <a:path w="2187" h="390" extrusionOk="0">
                      <a:moveTo>
                        <a:pt x="1" y="0"/>
                      </a:moveTo>
                      <a:lnTo>
                        <a:pt x="1" y="389"/>
                      </a:lnTo>
                      <a:lnTo>
                        <a:pt x="2187" y="389"/>
                      </a:lnTo>
                      <a:lnTo>
                        <a:pt x="21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3594485" y="2521130"/>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3264146" y="2521130"/>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3"/>
                <p:cNvSpPr/>
                <p:nvPr/>
              </p:nvSpPr>
              <p:spPr>
                <a:xfrm>
                  <a:off x="3308200" y="2521130"/>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3"/>
                <p:cNvSpPr/>
                <p:nvPr/>
              </p:nvSpPr>
              <p:spPr>
                <a:xfrm>
                  <a:off x="3468819" y="2521130"/>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3368055" y="2552969"/>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3"/>
                <p:cNvSpPr/>
                <p:nvPr/>
              </p:nvSpPr>
              <p:spPr>
                <a:xfrm>
                  <a:off x="3264146" y="2552969"/>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3"/>
                <p:cNvSpPr/>
                <p:nvPr/>
              </p:nvSpPr>
              <p:spPr>
                <a:xfrm>
                  <a:off x="3407779" y="2552969"/>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3445844" y="2552969"/>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3585383" y="2552969"/>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3"/>
                <p:cNvSpPr/>
                <p:nvPr/>
              </p:nvSpPr>
              <p:spPr>
                <a:xfrm>
                  <a:off x="3664153" y="2552969"/>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3748878" y="2552969"/>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3623211" y="2584809"/>
                  <a:ext cx="61072" cy="11978"/>
                </a:xfrm>
                <a:custGeom>
                  <a:avLst/>
                  <a:gdLst/>
                  <a:ahLst/>
                  <a:cxnLst/>
                  <a:rect l="l" t="t" r="r" b="b"/>
                  <a:pathLst>
                    <a:path w="1805" h="354" extrusionOk="0">
                      <a:moveTo>
                        <a:pt x="0" y="0"/>
                      </a:moveTo>
                      <a:lnTo>
                        <a:pt x="0" y="354"/>
                      </a:lnTo>
                      <a:lnTo>
                        <a:pt x="1804" y="354"/>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3264146" y="2584809"/>
                  <a:ext cx="33091" cy="11978"/>
                </a:xfrm>
                <a:custGeom>
                  <a:avLst/>
                  <a:gdLst/>
                  <a:ahLst/>
                  <a:cxnLst/>
                  <a:rect l="l" t="t" r="r" b="b"/>
                  <a:pathLst>
                    <a:path w="978" h="354" extrusionOk="0">
                      <a:moveTo>
                        <a:pt x="1" y="0"/>
                      </a:moveTo>
                      <a:lnTo>
                        <a:pt x="1" y="354"/>
                      </a:lnTo>
                      <a:lnTo>
                        <a:pt x="977" y="354"/>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3320178" y="2584809"/>
                  <a:ext cx="154660" cy="11978"/>
                </a:xfrm>
                <a:custGeom>
                  <a:avLst/>
                  <a:gdLst/>
                  <a:ahLst/>
                  <a:cxnLst/>
                  <a:rect l="l" t="t" r="r" b="b"/>
                  <a:pathLst>
                    <a:path w="4571" h="354" extrusionOk="0">
                      <a:moveTo>
                        <a:pt x="0" y="0"/>
                      </a:moveTo>
                      <a:lnTo>
                        <a:pt x="0" y="354"/>
                      </a:lnTo>
                      <a:lnTo>
                        <a:pt x="4570" y="354"/>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3497545" y="2584809"/>
                  <a:ext cx="32109" cy="11978"/>
                </a:xfrm>
                <a:custGeom>
                  <a:avLst/>
                  <a:gdLst/>
                  <a:ahLst/>
                  <a:cxnLst/>
                  <a:rect l="l" t="t" r="r" b="b"/>
                  <a:pathLst>
                    <a:path w="949" h="354" extrusionOk="0">
                      <a:moveTo>
                        <a:pt x="0" y="0"/>
                      </a:moveTo>
                      <a:lnTo>
                        <a:pt x="0" y="354"/>
                      </a:lnTo>
                      <a:lnTo>
                        <a:pt x="948" y="354"/>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3544442" y="2584809"/>
                  <a:ext cx="50076" cy="11978"/>
                </a:xfrm>
                <a:custGeom>
                  <a:avLst/>
                  <a:gdLst/>
                  <a:ahLst/>
                  <a:cxnLst/>
                  <a:rect l="l" t="t" r="r" b="b"/>
                  <a:pathLst>
                    <a:path w="1480" h="354" extrusionOk="0">
                      <a:moveTo>
                        <a:pt x="1" y="0"/>
                      </a:moveTo>
                      <a:lnTo>
                        <a:pt x="1" y="354"/>
                      </a:lnTo>
                      <a:lnTo>
                        <a:pt x="1479" y="354"/>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3714162" y="2584809"/>
                  <a:ext cx="75689" cy="11978"/>
                </a:xfrm>
                <a:custGeom>
                  <a:avLst/>
                  <a:gdLst/>
                  <a:ahLst/>
                  <a:cxnLst/>
                  <a:rect l="l" t="t" r="r" b="b"/>
                  <a:pathLst>
                    <a:path w="2237" h="354" extrusionOk="0">
                      <a:moveTo>
                        <a:pt x="1" y="0"/>
                      </a:moveTo>
                      <a:lnTo>
                        <a:pt x="1" y="354"/>
                      </a:lnTo>
                      <a:lnTo>
                        <a:pt x="2236" y="354"/>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3264146" y="2612791"/>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3368055" y="2612791"/>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3532498" y="2612791"/>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3723027" y="2612791"/>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3503534" y="2644630"/>
                  <a:ext cx="20132" cy="13196"/>
                </a:xfrm>
                <a:custGeom>
                  <a:avLst/>
                  <a:gdLst/>
                  <a:ahLst/>
                  <a:cxnLst/>
                  <a:rect l="l" t="t" r="r" b="b"/>
                  <a:pathLst>
                    <a:path w="595" h="390" extrusionOk="0">
                      <a:moveTo>
                        <a:pt x="0" y="1"/>
                      </a:moveTo>
                      <a:lnTo>
                        <a:pt x="0" y="390"/>
                      </a:lnTo>
                      <a:lnTo>
                        <a:pt x="594" y="390"/>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3563356" y="2644630"/>
                  <a:ext cx="9135" cy="13196"/>
                </a:xfrm>
                <a:custGeom>
                  <a:avLst/>
                  <a:gdLst/>
                  <a:ahLst/>
                  <a:cxnLst/>
                  <a:rect l="l" t="t" r="r" b="b"/>
                  <a:pathLst>
                    <a:path w="270" h="390" extrusionOk="0">
                      <a:moveTo>
                        <a:pt x="1" y="1"/>
                      </a:moveTo>
                      <a:lnTo>
                        <a:pt x="1" y="390"/>
                      </a:lnTo>
                      <a:lnTo>
                        <a:pt x="270" y="390"/>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3"/>
                <p:cNvSpPr/>
                <p:nvPr/>
              </p:nvSpPr>
              <p:spPr>
                <a:xfrm>
                  <a:off x="3581323" y="2644630"/>
                  <a:ext cx="157773" cy="13196"/>
                </a:xfrm>
                <a:custGeom>
                  <a:avLst/>
                  <a:gdLst/>
                  <a:ahLst/>
                  <a:cxnLst/>
                  <a:rect l="l" t="t" r="r" b="b"/>
                  <a:pathLst>
                    <a:path w="4663" h="390" extrusionOk="0">
                      <a:moveTo>
                        <a:pt x="0" y="1"/>
                      </a:moveTo>
                      <a:lnTo>
                        <a:pt x="0" y="390"/>
                      </a:lnTo>
                      <a:lnTo>
                        <a:pt x="4662" y="390"/>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3"/>
                <p:cNvSpPr/>
                <p:nvPr/>
              </p:nvSpPr>
              <p:spPr>
                <a:xfrm>
                  <a:off x="3758927" y="2644630"/>
                  <a:ext cx="45982" cy="13196"/>
                </a:xfrm>
                <a:custGeom>
                  <a:avLst/>
                  <a:gdLst/>
                  <a:ahLst/>
                  <a:cxnLst/>
                  <a:rect l="l" t="t" r="r" b="b"/>
                  <a:pathLst>
                    <a:path w="1359" h="390" extrusionOk="0">
                      <a:moveTo>
                        <a:pt x="0" y="1"/>
                      </a:moveTo>
                      <a:lnTo>
                        <a:pt x="0" y="390"/>
                      </a:lnTo>
                      <a:lnTo>
                        <a:pt x="1359" y="390"/>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3"/>
                <p:cNvSpPr/>
                <p:nvPr/>
              </p:nvSpPr>
              <p:spPr>
                <a:xfrm>
                  <a:off x="3532498" y="2644630"/>
                  <a:ext cx="18914" cy="13196"/>
                </a:xfrm>
                <a:custGeom>
                  <a:avLst/>
                  <a:gdLst/>
                  <a:ahLst/>
                  <a:cxnLst/>
                  <a:rect l="l" t="t" r="r" b="b"/>
                  <a:pathLst>
                    <a:path w="559" h="390" extrusionOk="0">
                      <a:moveTo>
                        <a:pt x="0" y="1"/>
                      </a:moveTo>
                      <a:lnTo>
                        <a:pt x="0" y="390"/>
                      </a:lnTo>
                      <a:lnTo>
                        <a:pt x="559" y="390"/>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3"/>
                <p:cNvSpPr/>
                <p:nvPr/>
              </p:nvSpPr>
              <p:spPr>
                <a:xfrm>
                  <a:off x="3412786" y="2644630"/>
                  <a:ext cx="83809" cy="13196"/>
                </a:xfrm>
                <a:custGeom>
                  <a:avLst/>
                  <a:gdLst/>
                  <a:ahLst/>
                  <a:cxnLst/>
                  <a:rect l="l" t="t" r="r" b="b"/>
                  <a:pathLst>
                    <a:path w="2477" h="390" extrusionOk="0">
                      <a:moveTo>
                        <a:pt x="1" y="1"/>
                      </a:moveTo>
                      <a:lnTo>
                        <a:pt x="1" y="390"/>
                      </a:lnTo>
                      <a:lnTo>
                        <a:pt x="2477" y="390"/>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3292162" y="2644630"/>
                  <a:ext cx="110843" cy="13196"/>
                </a:xfrm>
                <a:custGeom>
                  <a:avLst/>
                  <a:gdLst/>
                  <a:ahLst/>
                  <a:cxnLst/>
                  <a:rect l="l" t="t" r="r" b="b"/>
                  <a:pathLst>
                    <a:path w="3276" h="390" extrusionOk="0">
                      <a:moveTo>
                        <a:pt x="0" y="1"/>
                      </a:moveTo>
                      <a:lnTo>
                        <a:pt x="0" y="390"/>
                      </a:lnTo>
                      <a:lnTo>
                        <a:pt x="3276" y="390"/>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3264146" y="2644630"/>
                  <a:ext cx="19184" cy="13196"/>
                </a:xfrm>
                <a:custGeom>
                  <a:avLst/>
                  <a:gdLst/>
                  <a:ahLst/>
                  <a:cxnLst/>
                  <a:rect l="l" t="t" r="r" b="b"/>
                  <a:pathLst>
                    <a:path w="567" h="390" extrusionOk="0">
                      <a:moveTo>
                        <a:pt x="1" y="1"/>
                      </a:moveTo>
                      <a:lnTo>
                        <a:pt x="1" y="390"/>
                      </a:lnTo>
                      <a:lnTo>
                        <a:pt x="567" y="390"/>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3264146" y="2676707"/>
                  <a:ext cx="16072" cy="12011"/>
                </a:xfrm>
                <a:custGeom>
                  <a:avLst/>
                  <a:gdLst/>
                  <a:ahLst/>
                  <a:cxnLst/>
                  <a:rect l="l" t="t" r="r" b="b"/>
                  <a:pathLst>
                    <a:path w="475" h="355" extrusionOk="0">
                      <a:moveTo>
                        <a:pt x="1" y="1"/>
                      </a:moveTo>
                      <a:lnTo>
                        <a:pt x="1" y="354"/>
                      </a:lnTo>
                      <a:lnTo>
                        <a:pt x="475" y="354"/>
                      </a:lnTo>
                      <a:lnTo>
                        <a:pt x="4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3295275" y="2676707"/>
                  <a:ext cx="158483" cy="12011"/>
                </a:xfrm>
                <a:custGeom>
                  <a:avLst/>
                  <a:gdLst/>
                  <a:ahLst/>
                  <a:cxnLst/>
                  <a:rect l="l" t="t" r="r" b="b"/>
                  <a:pathLst>
                    <a:path w="4684" h="355" extrusionOk="0">
                      <a:moveTo>
                        <a:pt x="0" y="1"/>
                      </a:moveTo>
                      <a:lnTo>
                        <a:pt x="0" y="354"/>
                      </a:lnTo>
                      <a:lnTo>
                        <a:pt x="4684" y="354"/>
                      </a:lnTo>
                      <a:lnTo>
                        <a:pt x="46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3470713" y="2676707"/>
                  <a:ext cx="251394" cy="12011"/>
                </a:xfrm>
                <a:custGeom>
                  <a:avLst/>
                  <a:gdLst/>
                  <a:ahLst/>
                  <a:cxnLst/>
                  <a:rect l="l" t="t" r="r" b="b"/>
                  <a:pathLst>
                    <a:path w="7430" h="355" extrusionOk="0">
                      <a:moveTo>
                        <a:pt x="1" y="1"/>
                      </a:moveTo>
                      <a:lnTo>
                        <a:pt x="1" y="354"/>
                      </a:lnTo>
                      <a:lnTo>
                        <a:pt x="7429" y="354"/>
                      </a:lnTo>
                      <a:lnTo>
                        <a:pt x="7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3730911" y="2676707"/>
                  <a:ext cx="73997" cy="12011"/>
                </a:xfrm>
                <a:custGeom>
                  <a:avLst/>
                  <a:gdLst/>
                  <a:ahLst/>
                  <a:cxnLst/>
                  <a:rect l="l" t="t" r="r" b="b"/>
                  <a:pathLst>
                    <a:path w="2187" h="355" extrusionOk="0">
                      <a:moveTo>
                        <a:pt x="1" y="1"/>
                      </a:moveTo>
                      <a:lnTo>
                        <a:pt x="1" y="354"/>
                      </a:lnTo>
                      <a:lnTo>
                        <a:pt x="2187" y="354"/>
                      </a:lnTo>
                      <a:lnTo>
                        <a:pt x="21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3594485" y="2707599"/>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3264146" y="2707599"/>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3308200" y="2707599"/>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3468819" y="2707599"/>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3368055" y="2739438"/>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3264146" y="2739438"/>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3"/>
                <p:cNvSpPr/>
                <p:nvPr/>
              </p:nvSpPr>
              <p:spPr>
                <a:xfrm>
                  <a:off x="3407779" y="2739438"/>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3"/>
                <p:cNvSpPr/>
                <p:nvPr/>
              </p:nvSpPr>
              <p:spPr>
                <a:xfrm>
                  <a:off x="3445844" y="2739438"/>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3"/>
                <p:cNvSpPr/>
                <p:nvPr/>
              </p:nvSpPr>
              <p:spPr>
                <a:xfrm>
                  <a:off x="3585383" y="2739438"/>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3"/>
                <p:cNvSpPr/>
                <p:nvPr/>
              </p:nvSpPr>
              <p:spPr>
                <a:xfrm>
                  <a:off x="3664153" y="2739438"/>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3748878" y="2739438"/>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3623211" y="2771515"/>
                  <a:ext cx="61072" cy="12959"/>
                </a:xfrm>
                <a:custGeom>
                  <a:avLst/>
                  <a:gdLst/>
                  <a:ahLst/>
                  <a:cxnLst/>
                  <a:rect l="l" t="t" r="r" b="b"/>
                  <a:pathLst>
                    <a:path w="1805" h="383" extrusionOk="0">
                      <a:moveTo>
                        <a:pt x="0" y="0"/>
                      </a:moveTo>
                      <a:lnTo>
                        <a:pt x="0" y="382"/>
                      </a:lnTo>
                      <a:lnTo>
                        <a:pt x="1804" y="382"/>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3264146" y="2771515"/>
                  <a:ext cx="33091" cy="12959"/>
                </a:xfrm>
                <a:custGeom>
                  <a:avLst/>
                  <a:gdLst/>
                  <a:ahLst/>
                  <a:cxnLst/>
                  <a:rect l="l" t="t" r="r" b="b"/>
                  <a:pathLst>
                    <a:path w="978" h="383" extrusionOk="0">
                      <a:moveTo>
                        <a:pt x="1" y="0"/>
                      </a:moveTo>
                      <a:lnTo>
                        <a:pt x="1" y="382"/>
                      </a:lnTo>
                      <a:lnTo>
                        <a:pt x="977" y="382"/>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3320178" y="2771515"/>
                  <a:ext cx="154660" cy="12959"/>
                </a:xfrm>
                <a:custGeom>
                  <a:avLst/>
                  <a:gdLst/>
                  <a:ahLst/>
                  <a:cxnLst/>
                  <a:rect l="l" t="t" r="r" b="b"/>
                  <a:pathLst>
                    <a:path w="4571" h="383" extrusionOk="0">
                      <a:moveTo>
                        <a:pt x="0" y="0"/>
                      </a:moveTo>
                      <a:lnTo>
                        <a:pt x="0" y="382"/>
                      </a:lnTo>
                      <a:lnTo>
                        <a:pt x="4570" y="382"/>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3497545" y="2771515"/>
                  <a:ext cx="32109" cy="12959"/>
                </a:xfrm>
                <a:custGeom>
                  <a:avLst/>
                  <a:gdLst/>
                  <a:ahLst/>
                  <a:cxnLst/>
                  <a:rect l="l" t="t" r="r" b="b"/>
                  <a:pathLst>
                    <a:path w="949" h="383" extrusionOk="0">
                      <a:moveTo>
                        <a:pt x="0" y="0"/>
                      </a:moveTo>
                      <a:lnTo>
                        <a:pt x="0" y="382"/>
                      </a:lnTo>
                      <a:lnTo>
                        <a:pt x="948" y="382"/>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3544442" y="2771515"/>
                  <a:ext cx="50076" cy="12959"/>
                </a:xfrm>
                <a:custGeom>
                  <a:avLst/>
                  <a:gdLst/>
                  <a:ahLst/>
                  <a:cxnLst/>
                  <a:rect l="l" t="t" r="r" b="b"/>
                  <a:pathLst>
                    <a:path w="1480" h="383" extrusionOk="0">
                      <a:moveTo>
                        <a:pt x="1" y="0"/>
                      </a:moveTo>
                      <a:lnTo>
                        <a:pt x="1" y="382"/>
                      </a:lnTo>
                      <a:lnTo>
                        <a:pt x="1479" y="382"/>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3714162" y="2771515"/>
                  <a:ext cx="75689" cy="12959"/>
                </a:xfrm>
                <a:custGeom>
                  <a:avLst/>
                  <a:gdLst/>
                  <a:ahLst/>
                  <a:cxnLst/>
                  <a:rect l="l" t="t" r="r" b="b"/>
                  <a:pathLst>
                    <a:path w="2237" h="383" extrusionOk="0">
                      <a:moveTo>
                        <a:pt x="1" y="0"/>
                      </a:moveTo>
                      <a:lnTo>
                        <a:pt x="1" y="382"/>
                      </a:lnTo>
                      <a:lnTo>
                        <a:pt x="2236" y="382"/>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3"/>
              <p:cNvGrpSpPr/>
              <p:nvPr/>
            </p:nvGrpSpPr>
            <p:grpSpPr>
              <a:xfrm>
                <a:off x="3023938" y="2911749"/>
                <a:ext cx="215463" cy="293253"/>
                <a:chOff x="2902238" y="2671699"/>
                <a:chExt cx="215463" cy="293253"/>
              </a:xfrm>
            </p:grpSpPr>
            <p:sp>
              <p:nvSpPr>
                <p:cNvPr id="1174" name="Google Shape;1174;p43"/>
                <p:cNvSpPr/>
                <p:nvPr/>
              </p:nvSpPr>
              <p:spPr>
                <a:xfrm>
                  <a:off x="2935024" y="2671699"/>
                  <a:ext cx="84994" cy="134799"/>
                </a:xfrm>
                <a:custGeom>
                  <a:avLst/>
                  <a:gdLst/>
                  <a:ahLst/>
                  <a:cxnLst/>
                  <a:rect l="l" t="t" r="r" b="b"/>
                  <a:pathLst>
                    <a:path w="2512" h="3984" extrusionOk="0">
                      <a:moveTo>
                        <a:pt x="1" y="0"/>
                      </a:moveTo>
                      <a:cubicBezTo>
                        <a:pt x="36" y="57"/>
                        <a:pt x="1" y="382"/>
                        <a:pt x="1" y="474"/>
                      </a:cubicBezTo>
                      <a:cubicBezTo>
                        <a:pt x="36" y="651"/>
                        <a:pt x="36" y="828"/>
                        <a:pt x="93" y="969"/>
                      </a:cubicBezTo>
                      <a:cubicBezTo>
                        <a:pt x="149" y="1323"/>
                        <a:pt x="269" y="1648"/>
                        <a:pt x="418" y="1945"/>
                      </a:cubicBezTo>
                      <a:cubicBezTo>
                        <a:pt x="743" y="2561"/>
                        <a:pt x="1210" y="3127"/>
                        <a:pt x="1713" y="3566"/>
                      </a:cubicBezTo>
                      <a:cubicBezTo>
                        <a:pt x="1861" y="3714"/>
                        <a:pt x="2010" y="3834"/>
                        <a:pt x="2187" y="3919"/>
                      </a:cubicBezTo>
                      <a:cubicBezTo>
                        <a:pt x="2210" y="3919"/>
                        <a:pt x="2299" y="3984"/>
                        <a:pt x="2360" y="3984"/>
                      </a:cubicBezTo>
                      <a:cubicBezTo>
                        <a:pt x="2372" y="3984"/>
                        <a:pt x="2383" y="3982"/>
                        <a:pt x="2392" y="3976"/>
                      </a:cubicBezTo>
                      <a:cubicBezTo>
                        <a:pt x="2512" y="3863"/>
                        <a:pt x="2420" y="3332"/>
                        <a:pt x="2420" y="3212"/>
                      </a:cubicBezTo>
                      <a:cubicBezTo>
                        <a:pt x="2363" y="2886"/>
                        <a:pt x="2271" y="2596"/>
                        <a:pt x="2123" y="2327"/>
                      </a:cubicBezTo>
                      <a:cubicBezTo>
                        <a:pt x="1889" y="1854"/>
                        <a:pt x="1564" y="1358"/>
                        <a:pt x="1210" y="969"/>
                      </a:cubicBezTo>
                      <a:cubicBezTo>
                        <a:pt x="828" y="615"/>
                        <a:pt x="326" y="41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3"/>
                <p:cNvSpPr/>
                <p:nvPr/>
              </p:nvSpPr>
              <p:spPr>
                <a:xfrm>
                  <a:off x="2961112" y="2712606"/>
                  <a:ext cx="77821" cy="203484"/>
                </a:xfrm>
                <a:custGeom>
                  <a:avLst/>
                  <a:gdLst/>
                  <a:ahLst/>
                  <a:cxnLst/>
                  <a:rect l="l" t="t" r="r" b="b"/>
                  <a:pathLst>
                    <a:path w="2300" h="6014" extrusionOk="0">
                      <a:moveTo>
                        <a:pt x="29" y="1"/>
                      </a:moveTo>
                      <a:cubicBezTo>
                        <a:pt x="1" y="29"/>
                        <a:pt x="1" y="29"/>
                        <a:pt x="29" y="57"/>
                      </a:cubicBezTo>
                      <a:cubicBezTo>
                        <a:pt x="1387" y="1706"/>
                        <a:pt x="2180" y="3828"/>
                        <a:pt x="2236" y="5986"/>
                      </a:cubicBezTo>
                      <a:lnTo>
                        <a:pt x="2272" y="6014"/>
                      </a:lnTo>
                      <a:cubicBezTo>
                        <a:pt x="2300" y="6014"/>
                        <a:pt x="2300" y="5986"/>
                        <a:pt x="2300" y="5986"/>
                      </a:cubicBezTo>
                      <a:cubicBezTo>
                        <a:pt x="2236" y="3800"/>
                        <a:pt x="1444" y="1677"/>
                        <a:pt x="57" y="29"/>
                      </a:cubicBezTo>
                      <a:cubicBezTo>
                        <a:pt x="57" y="1"/>
                        <a:pt x="29"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3"/>
                <p:cNvSpPr/>
                <p:nvPr/>
              </p:nvSpPr>
              <p:spPr>
                <a:xfrm>
                  <a:off x="2902238" y="2798786"/>
                  <a:ext cx="124750" cy="41448"/>
                </a:xfrm>
                <a:custGeom>
                  <a:avLst/>
                  <a:gdLst/>
                  <a:ahLst/>
                  <a:cxnLst/>
                  <a:rect l="l" t="t" r="r" b="b"/>
                  <a:pathLst>
                    <a:path w="3687" h="1225" extrusionOk="0">
                      <a:moveTo>
                        <a:pt x="1741" y="1"/>
                      </a:moveTo>
                      <a:cubicBezTo>
                        <a:pt x="1564" y="1"/>
                        <a:pt x="1387" y="15"/>
                        <a:pt x="1210" y="43"/>
                      </a:cubicBezTo>
                      <a:cubicBezTo>
                        <a:pt x="793" y="107"/>
                        <a:pt x="411" y="192"/>
                        <a:pt x="0" y="312"/>
                      </a:cubicBezTo>
                      <a:cubicBezTo>
                        <a:pt x="206" y="666"/>
                        <a:pt x="559" y="899"/>
                        <a:pt x="941" y="1048"/>
                      </a:cubicBezTo>
                      <a:cubicBezTo>
                        <a:pt x="1267" y="1168"/>
                        <a:pt x="1620" y="1224"/>
                        <a:pt x="1946" y="1224"/>
                      </a:cubicBezTo>
                      <a:cubicBezTo>
                        <a:pt x="2384" y="1224"/>
                        <a:pt x="2822" y="1133"/>
                        <a:pt x="3255" y="1133"/>
                      </a:cubicBezTo>
                      <a:cubicBezTo>
                        <a:pt x="3318" y="1133"/>
                        <a:pt x="3382" y="1135"/>
                        <a:pt x="3446" y="1139"/>
                      </a:cubicBezTo>
                      <a:cubicBezTo>
                        <a:pt x="3538" y="1139"/>
                        <a:pt x="3622" y="1139"/>
                        <a:pt x="3686" y="1196"/>
                      </a:cubicBezTo>
                      <a:cubicBezTo>
                        <a:pt x="3594" y="927"/>
                        <a:pt x="3417" y="666"/>
                        <a:pt x="3212" y="460"/>
                      </a:cubicBezTo>
                      <a:cubicBezTo>
                        <a:pt x="2950" y="220"/>
                        <a:pt x="2625" y="107"/>
                        <a:pt x="2271" y="43"/>
                      </a:cubicBezTo>
                      <a:cubicBezTo>
                        <a:pt x="2094" y="15"/>
                        <a:pt x="1917" y="1"/>
                        <a:pt x="1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2943179" y="2817362"/>
                  <a:ext cx="83809" cy="21925"/>
                </a:xfrm>
                <a:custGeom>
                  <a:avLst/>
                  <a:gdLst/>
                  <a:ahLst/>
                  <a:cxnLst/>
                  <a:rect l="l" t="t" r="r" b="b"/>
                  <a:pathLst>
                    <a:path w="2477" h="648" extrusionOk="0">
                      <a:moveTo>
                        <a:pt x="938" y="1"/>
                      </a:moveTo>
                      <a:cubicBezTo>
                        <a:pt x="641" y="1"/>
                        <a:pt x="333" y="35"/>
                        <a:pt x="28" y="60"/>
                      </a:cubicBezTo>
                      <a:cubicBezTo>
                        <a:pt x="28" y="60"/>
                        <a:pt x="0" y="60"/>
                        <a:pt x="0" y="88"/>
                      </a:cubicBezTo>
                      <a:lnTo>
                        <a:pt x="28" y="117"/>
                      </a:lnTo>
                      <a:cubicBezTo>
                        <a:pt x="330" y="97"/>
                        <a:pt x="635" y="61"/>
                        <a:pt x="929" y="61"/>
                      </a:cubicBezTo>
                      <a:cubicBezTo>
                        <a:pt x="1063" y="61"/>
                        <a:pt x="1195" y="68"/>
                        <a:pt x="1323" y="88"/>
                      </a:cubicBezTo>
                      <a:cubicBezTo>
                        <a:pt x="1769" y="145"/>
                        <a:pt x="2151" y="322"/>
                        <a:pt x="2412" y="619"/>
                      </a:cubicBezTo>
                      <a:lnTo>
                        <a:pt x="2448" y="647"/>
                      </a:lnTo>
                      <a:cubicBezTo>
                        <a:pt x="2448" y="647"/>
                        <a:pt x="2476" y="647"/>
                        <a:pt x="2476" y="619"/>
                      </a:cubicBezTo>
                      <a:lnTo>
                        <a:pt x="2476" y="590"/>
                      </a:lnTo>
                      <a:cubicBezTo>
                        <a:pt x="2179" y="293"/>
                        <a:pt x="1797" y="88"/>
                        <a:pt x="1323" y="25"/>
                      </a:cubicBezTo>
                      <a:cubicBezTo>
                        <a:pt x="1198" y="7"/>
                        <a:pt x="1069"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3"/>
                <p:cNvSpPr/>
                <p:nvPr/>
              </p:nvSpPr>
              <p:spPr>
                <a:xfrm>
                  <a:off x="3041777" y="2741570"/>
                  <a:ext cx="60835" cy="126678"/>
                </a:xfrm>
                <a:custGeom>
                  <a:avLst/>
                  <a:gdLst/>
                  <a:ahLst/>
                  <a:cxnLst/>
                  <a:rect l="l" t="t" r="r" b="b"/>
                  <a:pathLst>
                    <a:path w="1798" h="3744" extrusionOk="0">
                      <a:moveTo>
                        <a:pt x="1387" y="1"/>
                      </a:moveTo>
                      <a:cubicBezTo>
                        <a:pt x="1267" y="319"/>
                        <a:pt x="1062" y="616"/>
                        <a:pt x="828" y="885"/>
                      </a:cubicBezTo>
                      <a:cubicBezTo>
                        <a:pt x="652" y="1062"/>
                        <a:pt x="531" y="1203"/>
                        <a:pt x="383" y="1416"/>
                      </a:cubicBezTo>
                      <a:cubicBezTo>
                        <a:pt x="270" y="1621"/>
                        <a:pt x="206" y="1883"/>
                        <a:pt x="149" y="2151"/>
                      </a:cubicBezTo>
                      <a:cubicBezTo>
                        <a:pt x="93" y="2413"/>
                        <a:pt x="64" y="2710"/>
                        <a:pt x="64" y="2972"/>
                      </a:cubicBezTo>
                      <a:cubicBezTo>
                        <a:pt x="29" y="3213"/>
                        <a:pt x="1" y="3474"/>
                        <a:pt x="149" y="3679"/>
                      </a:cubicBezTo>
                      <a:cubicBezTo>
                        <a:pt x="178" y="3715"/>
                        <a:pt x="206" y="3743"/>
                        <a:pt x="241" y="3743"/>
                      </a:cubicBezTo>
                      <a:cubicBezTo>
                        <a:pt x="270" y="3743"/>
                        <a:pt x="298" y="3715"/>
                        <a:pt x="326" y="3679"/>
                      </a:cubicBezTo>
                      <a:cubicBezTo>
                        <a:pt x="503" y="3503"/>
                        <a:pt x="623" y="3297"/>
                        <a:pt x="736" y="3064"/>
                      </a:cubicBezTo>
                      <a:cubicBezTo>
                        <a:pt x="857" y="2887"/>
                        <a:pt x="913" y="2710"/>
                        <a:pt x="1005" y="2533"/>
                      </a:cubicBezTo>
                      <a:cubicBezTo>
                        <a:pt x="1182" y="2300"/>
                        <a:pt x="1416" y="2059"/>
                        <a:pt x="1592" y="1826"/>
                      </a:cubicBezTo>
                      <a:cubicBezTo>
                        <a:pt x="1656" y="1734"/>
                        <a:pt x="1684" y="1649"/>
                        <a:pt x="1713" y="1557"/>
                      </a:cubicBezTo>
                      <a:cubicBezTo>
                        <a:pt x="1798" y="1295"/>
                        <a:pt x="1798" y="1027"/>
                        <a:pt x="1713" y="765"/>
                      </a:cubicBezTo>
                      <a:cubicBezTo>
                        <a:pt x="1656" y="496"/>
                        <a:pt x="1536" y="234"/>
                        <a:pt x="1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3"/>
                <p:cNvSpPr/>
                <p:nvPr/>
              </p:nvSpPr>
              <p:spPr>
                <a:xfrm>
                  <a:off x="3041777" y="2793508"/>
                  <a:ext cx="28049" cy="111588"/>
                </a:xfrm>
                <a:custGeom>
                  <a:avLst/>
                  <a:gdLst/>
                  <a:ahLst/>
                  <a:cxnLst/>
                  <a:rect l="l" t="t" r="r" b="b"/>
                  <a:pathLst>
                    <a:path w="829" h="3298" extrusionOk="0">
                      <a:moveTo>
                        <a:pt x="800" y="1"/>
                      </a:moveTo>
                      <a:cubicBezTo>
                        <a:pt x="793" y="1"/>
                        <a:pt x="786" y="8"/>
                        <a:pt x="772" y="22"/>
                      </a:cubicBezTo>
                      <a:cubicBezTo>
                        <a:pt x="475" y="496"/>
                        <a:pt x="298" y="1083"/>
                        <a:pt x="241" y="1649"/>
                      </a:cubicBezTo>
                      <a:cubicBezTo>
                        <a:pt x="206" y="1826"/>
                        <a:pt x="178" y="2003"/>
                        <a:pt x="149" y="2180"/>
                      </a:cubicBezTo>
                      <a:cubicBezTo>
                        <a:pt x="93" y="2534"/>
                        <a:pt x="1" y="2887"/>
                        <a:pt x="64" y="3269"/>
                      </a:cubicBezTo>
                      <a:cubicBezTo>
                        <a:pt x="64" y="3269"/>
                        <a:pt x="64" y="3298"/>
                        <a:pt x="93" y="3298"/>
                      </a:cubicBezTo>
                      <a:cubicBezTo>
                        <a:pt x="121" y="3298"/>
                        <a:pt x="121" y="3269"/>
                        <a:pt x="121" y="3269"/>
                      </a:cubicBezTo>
                      <a:cubicBezTo>
                        <a:pt x="64" y="2887"/>
                        <a:pt x="149" y="2534"/>
                        <a:pt x="206" y="2180"/>
                      </a:cubicBezTo>
                      <a:cubicBezTo>
                        <a:pt x="241" y="2003"/>
                        <a:pt x="270" y="1826"/>
                        <a:pt x="298" y="1649"/>
                      </a:cubicBezTo>
                      <a:cubicBezTo>
                        <a:pt x="354" y="1083"/>
                        <a:pt x="531" y="524"/>
                        <a:pt x="828" y="57"/>
                      </a:cubicBezTo>
                      <a:lnTo>
                        <a:pt x="828" y="22"/>
                      </a:lnTo>
                      <a:cubicBezTo>
                        <a:pt x="814" y="8"/>
                        <a:pt x="807"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3"/>
                <p:cNvSpPr/>
                <p:nvPr/>
              </p:nvSpPr>
              <p:spPr>
                <a:xfrm>
                  <a:off x="2957052" y="2889974"/>
                  <a:ext cx="160649" cy="74978"/>
                </a:xfrm>
                <a:custGeom>
                  <a:avLst/>
                  <a:gdLst/>
                  <a:ahLst/>
                  <a:cxnLst/>
                  <a:rect l="l" t="t" r="r" b="b"/>
                  <a:pathLst>
                    <a:path w="4748" h="2216" extrusionOk="0">
                      <a:moveTo>
                        <a:pt x="0" y="1"/>
                      </a:moveTo>
                      <a:cubicBezTo>
                        <a:pt x="149" y="857"/>
                        <a:pt x="680" y="1741"/>
                        <a:pt x="1387" y="2187"/>
                      </a:cubicBezTo>
                      <a:cubicBezTo>
                        <a:pt x="1444" y="2215"/>
                        <a:pt x="1507" y="2215"/>
                        <a:pt x="1564" y="2215"/>
                      </a:cubicBezTo>
                      <a:lnTo>
                        <a:pt x="3184" y="2215"/>
                      </a:lnTo>
                      <a:cubicBezTo>
                        <a:pt x="3240" y="2215"/>
                        <a:pt x="3304" y="2215"/>
                        <a:pt x="3361" y="2187"/>
                      </a:cubicBezTo>
                      <a:cubicBezTo>
                        <a:pt x="4068" y="1741"/>
                        <a:pt x="4599" y="857"/>
                        <a:pt x="4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43"/>
              <p:cNvGrpSpPr/>
              <p:nvPr/>
            </p:nvGrpSpPr>
            <p:grpSpPr>
              <a:xfrm>
                <a:off x="4024710" y="3078323"/>
                <a:ext cx="232450" cy="127628"/>
                <a:chOff x="3903010" y="2838273"/>
                <a:chExt cx="232450" cy="127628"/>
              </a:xfrm>
            </p:grpSpPr>
            <p:sp>
              <p:nvSpPr>
                <p:cNvPr id="1182" name="Google Shape;1182;p43"/>
                <p:cNvSpPr/>
                <p:nvPr/>
              </p:nvSpPr>
              <p:spPr>
                <a:xfrm>
                  <a:off x="3903010" y="2948882"/>
                  <a:ext cx="213533" cy="17019"/>
                </a:xfrm>
                <a:custGeom>
                  <a:avLst/>
                  <a:gdLst/>
                  <a:ahLst/>
                  <a:cxnLst/>
                  <a:rect l="l" t="t" r="r" b="b"/>
                  <a:pathLst>
                    <a:path w="6311" h="503" extrusionOk="0">
                      <a:moveTo>
                        <a:pt x="0" y="0"/>
                      </a:moveTo>
                      <a:lnTo>
                        <a:pt x="0" y="502"/>
                      </a:lnTo>
                      <a:lnTo>
                        <a:pt x="6310" y="502"/>
                      </a:lnTo>
                      <a:lnTo>
                        <a:pt x="6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3"/>
                <p:cNvSpPr/>
                <p:nvPr/>
              </p:nvSpPr>
              <p:spPr>
                <a:xfrm>
                  <a:off x="4018627" y="2838273"/>
                  <a:ext cx="101742" cy="111588"/>
                </a:xfrm>
                <a:custGeom>
                  <a:avLst/>
                  <a:gdLst/>
                  <a:ahLst/>
                  <a:cxnLst/>
                  <a:rect l="l" t="t" r="r" b="b"/>
                  <a:pathLst>
                    <a:path w="3007" h="3298" extrusionOk="0">
                      <a:moveTo>
                        <a:pt x="0" y="1"/>
                      </a:moveTo>
                      <a:lnTo>
                        <a:pt x="594" y="3297"/>
                      </a:lnTo>
                      <a:lnTo>
                        <a:pt x="2363" y="3297"/>
                      </a:lnTo>
                      <a:lnTo>
                        <a:pt x="3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3"/>
                <p:cNvSpPr/>
                <p:nvPr/>
              </p:nvSpPr>
              <p:spPr>
                <a:xfrm>
                  <a:off x="4054527" y="2861856"/>
                  <a:ext cx="80933" cy="62155"/>
                </a:xfrm>
                <a:custGeom>
                  <a:avLst/>
                  <a:gdLst/>
                  <a:ahLst/>
                  <a:cxnLst/>
                  <a:rect l="l" t="t" r="r" b="b"/>
                  <a:pathLst>
                    <a:path w="2392" h="1837" extrusionOk="0">
                      <a:moveTo>
                        <a:pt x="1978" y="0"/>
                      </a:moveTo>
                      <a:cubicBezTo>
                        <a:pt x="1951" y="0"/>
                        <a:pt x="1921" y="4"/>
                        <a:pt x="1889" y="11"/>
                      </a:cubicBezTo>
                      <a:cubicBezTo>
                        <a:pt x="1564" y="40"/>
                        <a:pt x="1238" y="124"/>
                        <a:pt x="948" y="273"/>
                      </a:cubicBezTo>
                      <a:cubicBezTo>
                        <a:pt x="913" y="273"/>
                        <a:pt x="884" y="337"/>
                        <a:pt x="913" y="365"/>
                      </a:cubicBezTo>
                      <a:cubicBezTo>
                        <a:pt x="913" y="393"/>
                        <a:pt x="948" y="393"/>
                        <a:pt x="976" y="393"/>
                      </a:cubicBezTo>
                      <a:cubicBezTo>
                        <a:pt x="1266" y="245"/>
                        <a:pt x="1592" y="160"/>
                        <a:pt x="1917" y="124"/>
                      </a:cubicBezTo>
                      <a:cubicBezTo>
                        <a:pt x="1933" y="116"/>
                        <a:pt x="1950" y="113"/>
                        <a:pt x="1967" y="113"/>
                      </a:cubicBezTo>
                      <a:cubicBezTo>
                        <a:pt x="2010" y="113"/>
                        <a:pt x="2054" y="135"/>
                        <a:pt x="2094" y="160"/>
                      </a:cubicBezTo>
                      <a:cubicBezTo>
                        <a:pt x="2214" y="245"/>
                        <a:pt x="2214" y="365"/>
                        <a:pt x="2151" y="542"/>
                      </a:cubicBezTo>
                      <a:lnTo>
                        <a:pt x="1832" y="1511"/>
                      </a:lnTo>
                      <a:cubicBezTo>
                        <a:pt x="1797" y="1603"/>
                        <a:pt x="1712" y="1660"/>
                        <a:pt x="1620" y="1660"/>
                      </a:cubicBezTo>
                      <a:cubicBezTo>
                        <a:pt x="1426" y="1649"/>
                        <a:pt x="1237" y="1643"/>
                        <a:pt x="1048" y="1643"/>
                      </a:cubicBezTo>
                      <a:cubicBezTo>
                        <a:pt x="722" y="1643"/>
                        <a:pt x="400" y="1662"/>
                        <a:pt x="64" y="1716"/>
                      </a:cubicBezTo>
                      <a:cubicBezTo>
                        <a:pt x="28" y="1716"/>
                        <a:pt x="0" y="1752"/>
                        <a:pt x="0" y="1780"/>
                      </a:cubicBezTo>
                      <a:cubicBezTo>
                        <a:pt x="28" y="1808"/>
                        <a:pt x="28" y="1836"/>
                        <a:pt x="64" y="1836"/>
                      </a:cubicBezTo>
                      <a:lnTo>
                        <a:pt x="92" y="1836"/>
                      </a:lnTo>
                      <a:cubicBezTo>
                        <a:pt x="411" y="1783"/>
                        <a:pt x="726" y="1763"/>
                        <a:pt x="1050" y="1763"/>
                      </a:cubicBezTo>
                      <a:cubicBezTo>
                        <a:pt x="1237" y="1763"/>
                        <a:pt x="1426" y="1769"/>
                        <a:pt x="1620" y="1780"/>
                      </a:cubicBezTo>
                      <a:cubicBezTo>
                        <a:pt x="1769" y="1780"/>
                        <a:pt x="1889" y="1688"/>
                        <a:pt x="1946" y="1539"/>
                      </a:cubicBezTo>
                      <a:lnTo>
                        <a:pt x="2271" y="570"/>
                      </a:lnTo>
                      <a:cubicBezTo>
                        <a:pt x="2299" y="450"/>
                        <a:pt x="2391" y="188"/>
                        <a:pt x="2151" y="68"/>
                      </a:cubicBezTo>
                      <a:cubicBezTo>
                        <a:pt x="2109" y="26"/>
                        <a:pt x="2053" y="0"/>
                        <a:pt x="1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43"/>
              <p:cNvGrpSpPr/>
              <p:nvPr/>
            </p:nvGrpSpPr>
            <p:grpSpPr>
              <a:xfrm>
                <a:off x="3705154" y="2353574"/>
                <a:ext cx="430899" cy="135173"/>
                <a:chOff x="3583454" y="2026924"/>
                <a:chExt cx="430899" cy="135173"/>
              </a:xfrm>
            </p:grpSpPr>
            <p:sp>
              <p:nvSpPr>
                <p:cNvPr id="1186" name="Google Shape;1186;p43"/>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3"/>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3"/>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3"/>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3"/>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3"/>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3"/>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3"/>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3"/>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3"/>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3"/>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3"/>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3"/>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3"/>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3"/>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3"/>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3"/>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3"/>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3"/>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3"/>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43"/>
              <p:cNvGrpSpPr/>
              <p:nvPr/>
            </p:nvGrpSpPr>
            <p:grpSpPr>
              <a:xfrm>
                <a:off x="4013356" y="2847427"/>
                <a:ext cx="312169" cy="63373"/>
                <a:chOff x="4157006" y="2607377"/>
                <a:chExt cx="312169" cy="63373"/>
              </a:xfrm>
            </p:grpSpPr>
            <p:sp>
              <p:nvSpPr>
                <p:cNvPr id="1207" name="Google Shape;1207;p43"/>
                <p:cNvSpPr/>
                <p:nvPr/>
              </p:nvSpPr>
              <p:spPr>
                <a:xfrm>
                  <a:off x="4411214" y="2619017"/>
                  <a:ext cx="24903" cy="39790"/>
                </a:xfrm>
                <a:custGeom>
                  <a:avLst/>
                  <a:gdLst/>
                  <a:ahLst/>
                  <a:cxnLst/>
                  <a:rect l="l" t="t" r="r" b="b"/>
                  <a:pathLst>
                    <a:path w="736" h="1176" extrusionOk="0">
                      <a:moveTo>
                        <a:pt x="665" y="1"/>
                      </a:moveTo>
                      <a:cubicBezTo>
                        <a:pt x="651" y="1"/>
                        <a:pt x="637" y="8"/>
                        <a:pt x="623" y="22"/>
                      </a:cubicBezTo>
                      <a:lnTo>
                        <a:pt x="28" y="673"/>
                      </a:lnTo>
                      <a:cubicBezTo>
                        <a:pt x="28" y="673"/>
                        <a:pt x="0" y="673"/>
                        <a:pt x="28" y="701"/>
                      </a:cubicBezTo>
                      <a:lnTo>
                        <a:pt x="28" y="758"/>
                      </a:lnTo>
                      <a:lnTo>
                        <a:pt x="651" y="1175"/>
                      </a:lnTo>
                      <a:lnTo>
                        <a:pt x="679" y="1175"/>
                      </a:lnTo>
                      <a:cubicBezTo>
                        <a:pt x="679" y="1175"/>
                        <a:pt x="708" y="1175"/>
                        <a:pt x="708" y="1147"/>
                      </a:cubicBezTo>
                      <a:cubicBezTo>
                        <a:pt x="736" y="1111"/>
                        <a:pt x="736" y="1083"/>
                        <a:pt x="708" y="1083"/>
                      </a:cubicBezTo>
                      <a:lnTo>
                        <a:pt x="177" y="701"/>
                      </a:lnTo>
                      <a:lnTo>
                        <a:pt x="708" y="114"/>
                      </a:lnTo>
                      <a:cubicBezTo>
                        <a:pt x="736" y="86"/>
                        <a:pt x="736" y="50"/>
                        <a:pt x="708" y="22"/>
                      </a:cubicBezTo>
                      <a:cubicBezTo>
                        <a:pt x="693" y="8"/>
                        <a:pt x="679" y="1"/>
                        <a:pt x="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3"/>
                <p:cNvSpPr/>
                <p:nvPr/>
              </p:nvSpPr>
              <p:spPr>
                <a:xfrm>
                  <a:off x="4395176" y="2619017"/>
                  <a:ext cx="23955" cy="39790"/>
                </a:xfrm>
                <a:custGeom>
                  <a:avLst/>
                  <a:gdLst/>
                  <a:ahLst/>
                  <a:cxnLst/>
                  <a:rect l="l" t="t" r="r" b="b"/>
                  <a:pathLst>
                    <a:path w="708" h="1176" extrusionOk="0">
                      <a:moveTo>
                        <a:pt x="651" y="1"/>
                      </a:moveTo>
                      <a:cubicBezTo>
                        <a:pt x="637" y="1"/>
                        <a:pt x="623" y="8"/>
                        <a:pt x="623" y="22"/>
                      </a:cubicBezTo>
                      <a:lnTo>
                        <a:pt x="0" y="673"/>
                      </a:lnTo>
                      <a:lnTo>
                        <a:pt x="0" y="701"/>
                      </a:lnTo>
                      <a:cubicBezTo>
                        <a:pt x="0" y="729"/>
                        <a:pt x="0" y="729"/>
                        <a:pt x="35" y="758"/>
                      </a:cubicBezTo>
                      <a:lnTo>
                        <a:pt x="623" y="1175"/>
                      </a:lnTo>
                      <a:lnTo>
                        <a:pt x="651" y="1175"/>
                      </a:lnTo>
                      <a:cubicBezTo>
                        <a:pt x="679" y="1175"/>
                        <a:pt x="679" y="1175"/>
                        <a:pt x="708" y="1147"/>
                      </a:cubicBezTo>
                      <a:cubicBezTo>
                        <a:pt x="708" y="1111"/>
                        <a:pt x="708" y="1083"/>
                        <a:pt x="679" y="1083"/>
                      </a:cubicBezTo>
                      <a:lnTo>
                        <a:pt x="149" y="701"/>
                      </a:lnTo>
                      <a:lnTo>
                        <a:pt x="708" y="114"/>
                      </a:lnTo>
                      <a:cubicBezTo>
                        <a:pt x="708" y="86"/>
                        <a:pt x="708" y="50"/>
                        <a:pt x="679" y="22"/>
                      </a:cubicBezTo>
                      <a:cubicBezTo>
                        <a:pt x="679" y="8"/>
                        <a:pt x="665" y="1"/>
                        <a:pt x="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3"/>
                <p:cNvSpPr/>
                <p:nvPr/>
              </p:nvSpPr>
              <p:spPr>
                <a:xfrm>
                  <a:off x="4360460" y="2620708"/>
                  <a:ext cx="25884" cy="37117"/>
                </a:xfrm>
                <a:custGeom>
                  <a:avLst/>
                  <a:gdLst/>
                  <a:ahLst/>
                  <a:cxnLst/>
                  <a:rect l="l" t="t" r="r" b="b"/>
                  <a:pathLst>
                    <a:path w="765" h="1097" extrusionOk="0">
                      <a:moveTo>
                        <a:pt x="382" y="120"/>
                      </a:moveTo>
                      <a:cubicBezTo>
                        <a:pt x="531" y="120"/>
                        <a:pt x="644" y="297"/>
                        <a:pt x="644" y="531"/>
                      </a:cubicBezTo>
                      <a:cubicBezTo>
                        <a:pt x="644" y="771"/>
                        <a:pt x="531" y="976"/>
                        <a:pt x="382" y="976"/>
                      </a:cubicBezTo>
                      <a:cubicBezTo>
                        <a:pt x="234" y="976"/>
                        <a:pt x="114" y="771"/>
                        <a:pt x="114" y="531"/>
                      </a:cubicBezTo>
                      <a:cubicBezTo>
                        <a:pt x="114" y="297"/>
                        <a:pt x="234" y="120"/>
                        <a:pt x="382" y="120"/>
                      </a:cubicBezTo>
                      <a:close/>
                      <a:moveTo>
                        <a:pt x="382" y="0"/>
                      </a:moveTo>
                      <a:cubicBezTo>
                        <a:pt x="177" y="0"/>
                        <a:pt x="0" y="241"/>
                        <a:pt x="0" y="531"/>
                      </a:cubicBezTo>
                      <a:cubicBezTo>
                        <a:pt x="0" y="856"/>
                        <a:pt x="177" y="1097"/>
                        <a:pt x="382" y="1097"/>
                      </a:cubicBezTo>
                      <a:cubicBezTo>
                        <a:pt x="587" y="1097"/>
                        <a:pt x="764" y="856"/>
                        <a:pt x="764" y="531"/>
                      </a:cubicBezTo>
                      <a:cubicBezTo>
                        <a:pt x="764" y="241"/>
                        <a:pt x="587" y="0"/>
                        <a:pt x="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3"/>
                <p:cNvSpPr/>
                <p:nvPr/>
              </p:nvSpPr>
              <p:spPr>
                <a:xfrm>
                  <a:off x="4335320" y="2620708"/>
                  <a:ext cx="4094" cy="37117"/>
                </a:xfrm>
                <a:custGeom>
                  <a:avLst/>
                  <a:gdLst/>
                  <a:ahLst/>
                  <a:cxnLst/>
                  <a:rect l="l" t="t" r="r" b="b"/>
                  <a:pathLst>
                    <a:path w="121" h="1097" extrusionOk="0">
                      <a:moveTo>
                        <a:pt x="64" y="0"/>
                      </a:moveTo>
                      <a:cubicBezTo>
                        <a:pt x="36" y="0"/>
                        <a:pt x="1" y="0"/>
                        <a:pt x="1" y="64"/>
                      </a:cubicBezTo>
                      <a:lnTo>
                        <a:pt x="1" y="1033"/>
                      </a:lnTo>
                      <a:cubicBezTo>
                        <a:pt x="1" y="1061"/>
                        <a:pt x="36" y="1097"/>
                        <a:pt x="64" y="1097"/>
                      </a:cubicBezTo>
                      <a:cubicBezTo>
                        <a:pt x="92" y="1097"/>
                        <a:pt x="121" y="1061"/>
                        <a:pt x="121" y="1033"/>
                      </a:cubicBezTo>
                      <a:lnTo>
                        <a:pt x="121" y="64"/>
                      </a:lnTo>
                      <a:cubicBezTo>
                        <a:pt x="121" y="0"/>
                        <a:pt x="92" y="0"/>
                        <a:pt x="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3"/>
                <p:cNvSpPr/>
                <p:nvPr/>
              </p:nvSpPr>
              <p:spPr>
                <a:xfrm>
                  <a:off x="4302534" y="2623821"/>
                  <a:ext cx="19895" cy="30891"/>
                </a:xfrm>
                <a:custGeom>
                  <a:avLst/>
                  <a:gdLst/>
                  <a:ahLst/>
                  <a:cxnLst/>
                  <a:rect l="l" t="t" r="r" b="b"/>
                  <a:pathLst>
                    <a:path w="588" h="913" extrusionOk="0">
                      <a:moveTo>
                        <a:pt x="0" y="0"/>
                      </a:moveTo>
                      <a:lnTo>
                        <a:pt x="0" y="913"/>
                      </a:lnTo>
                      <a:lnTo>
                        <a:pt x="587" y="913"/>
                      </a:lnTo>
                      <a:lnTo>
                        <a:pt x="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3"/>
                <p:cNvSpPr/>
                <p:nvPr/>
              </p:nvSpPr>
              <p:spPr>
                <a:xfrm>
                  <a:off x="4257532" y="2621893"/>
                  <a:ext cx="33057" cy="34749"/>
                </a:xfrm>
                <a:custGeom>
                  <a:avLst/>
                  <a:gdLst/>
                  <a:ahLst/>
                  <a:cxnLst/>
                  <a:rect l="l" t="t" r="r" b="b"/>
                  <a:pathLst>
                    <a:path w="977" h="1027" extrusionOk="0">
                      <a:moveTo>
                        <a:pt x="856" y="114"/>
                      </a:moveTo>
                      <a:lnTo>
                        <a:pt x="856" y="913"/>
                      </a:lnTo>
                      <a:lnTo>
                        <a:pt x="121" y="913"/>
                      </a:lnTo>
                      <a:lnTo>
                        <a:pt x="121" y="114"/>
                      </a:lnTo>
                      <a:close/>
                      <a:moveTo>
                        <a:pt x="64" y="1"/>
                      </a:moveTo>
                      <a:cubicBezTo>
                        <a:pt x="36" y="1"/>
                        <a:pt x="0" y="29"/>
                        <a:pt x="0" y="57"/>
                      </a:cubicBezTo>
                      <a:lnTo>
                        <a:pt x="0" y="970"/>
                      </a:lnTo>
                      <a:cubicBezTo>
                        <a:pt x="0" y="998"/>
                        <a:pt x="36" y="1026"/>
                        <a:pt x="64" y="1026"/>
                      </a:cubicBezTo>
                      <a:lnTo>
                        <a:pt x="920" y="1026"/>
                      </a:lnTo>
                      <a:cubicBezTo>
                        <a:pt x="948" y="1026"/>
                        <a:pt x="977" y="998"/>
                        <a:pt x="977" y="970"/>
                      </a:cubicBezTo>
                      <a:lnTo>
                        <a:pt x="977" y="57"/>
                      </a:lnTo>
                      <a:cubicBezTo>
                        <a:pt x="977" y="29"/>
                        <a:pt x="948"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3"/>
                <p:cNvSpPr/>
                <p:nvPr/>
              </p:nvSpPr>
              <p:spPr>
                <a:xfrm>
                  <a:off x="4214696" y="2623821"/>
                  <a:ext cx="32076" cy="30891"/>
                </a:xfrm>
                <a:custGeom>
                  <a:avLst/>
                  <a:gdLst/>
                  <a:ahLst/>
                  <a:cxnLst/>
                  <a:rect l="l" t="t" r="r" b="b"/>
                  <a:pathLst>
                    <a:path w="948"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3"/>
                <p:cNvSpPr/>
                <p:nvPr/>
              </p:nvSpPr>
              <p:spPr>
                <a:xfrm>
                  <a:off x="4178762" y="2607377"/>
                  <a:ext cx="23989" cy="63373"/>
                </a:xfrm>
                <a:custGeom>
                  <a:avLst/>
                  <a:gdLst/>
                  <a:ahLst/>
                  <a:cxnLst/>
                  <a:rect l="l" t="t" r="r" b="b"/>
                  <a:pathLst>
                    <a:path w="709" h="1873" extrusionOk="0">
                      <a:moveTo>
                        <a:pt x="392" y="0"/>
                      </a:moveTo>
                      <a:cubicBezTo>
                        <a:pt x="350" y="0"/>
                        <a:pt x="310" y="20"/>
                        <a:pt x="270" y="40"/>
                      </a:cubicBezTo>
                      <a:cubicBezTo>
                        <a:pt x="178" y="104"/>
                        <a:pt x="149" y="189"/>
                        <a:pt x="121" y="281"/>
                      </a:cubicBezTo>
                      <a:cubicBezTo>
                        <a:pt x="121" y="366"/>
                        <a:pt x="121" y="458"/>
                        <a:pt x="149" y="514"/>
                      </a:cubicBezTo>
                      <a:cubicBezTo>
                        <a:pt x="149" y="571"/>
                        <a:pt x="178" y="635"/>
                        <a:pt x="178" y="663"/>
                      </a:cubicBezTo>
                      <a:cubicBezTo>
                        <a:pt x="178" y="748"/>
                        <a:pt x="149" y="868"/>
                        <a:pt x="65" y="896"/>
                      </a:cubicBezTo>
                      <a:lnTo>
                        <a:pt x="29" y="896"/>
                      </a:lnTo>
                      <a:cubicBezTo>
                        <a:pt x="1" y="925"/>
                        <a:pt x="1" y="960"/>
                        <a:pt x="1" y="988"/>
                      </a:cubicBezTo>
                      <a:cubicBezTo>
                        <a:pt x="1" y="1017"/>
                        <a:pt x="29" y="1017"/>
                        <a:pt x="65" y="1017"/>
                      </a:cubicBezTo>
                      <a:lnTo>
                        <a:pt x="121" y="1017"/>
                      </a:lnTo>
                      <a:lnTo>
                        <a:pt x="178" y="1073"/>
                      </a:lnTo>
                      <a:lnTo>
                        <a:pt x="178" y="1250"/>
                      </a:lnTo>
                      <a:lnTo>
                        <a:pt x="149" y="1278"/>
                      </a:lnTo>
                      <a:cubicBezTo>
                        <a:pt x="149" y="1455"/>
                        <a:pt x="178" y="1604"/>
                        <a:pt x="241" y="1696"/>
                      </a:cubicBezTo>
                      <a:cubicBezTo>
                        <a:pt x="298" y="1809"/>
                        <a:pt x="418" y="1873"/>
                        <a:pt x="531" y="1873"/>
                      </a:cubicBezTo>
                      <a:cubicBezTo>
                        <a:pt x="595" y="1873"/>
                        <a:pt x="623" y="1844"/>
                        <a:pt x="680" y="1809"/>
                      </a:cubicBezTo>
                      <a:cubicBezTo>
                        <a:pt x="708" y="1809"/>
                        <a:pt x="708" y="1752"/>
                        <a:pt x="708" y="1752"/>
                      </a:cubicBezTo>
                      <a:cubicBezTo>
                        <a:pt x="688" y="1732"/>
                        <a:pt x="668" y="1712"/>
                        <a:pt x="648" y="1712"/>
                      </a:cubicBezTo>
                      <a:cubicBezTo>
                        <a:pt x="640" y="1712"/>
                        <a:pt x="632" y="1716"/>
                        <a:pt x="623" y="1724"/>
                      </a:cubicBezTo>
                      <a:cubicBezTo>
                        <a:pt x="598" y="1740"/>
                        <a:pt x="568" y="1747"/>
                        <a:pt x="537" y="1747"/>
                      </a:cubicBezTo>
                      <a:cubicBezTo>
                        <a:pt x="456" y="1747"/>
                        <a:pt x="367" y="1699"/>
                        <a:pt x="326" y="1632"/>
                      </a:cubicBezTo>
                      <a:cubicBezTo>
                        <a:pt x="270" y="1547"/>
                        <a:pt x="270" y="1427"/>
                        <a:pt x="270" y="1278"/>
                      </a:cubicBezTo>
                      <a:lnTo>
                        <a:pt x="298" y="1250"/>
                      </a:lnTo>
                      <a:cubicBezTo>
                        <a:pt x="298" y="1194"/>
                        <a:pt x="298" y="1102"/>
                        <a:pt x="270" y="1045"/>
                      </a:cubicBezTo>
                      <a:cubicBezTo>
                        <a:pt x="270" y="1017"/>
                        <a:pt x="241" y="960"/>
                        <a:pt x="206" y="925"/>
                      </a:cubicBezTo>
                      <a:cubicBezTo>
                        <a:pt x="270" y="868"/>
                        <a:pt x="298" y="748"/>
                        <a:pt x="298" y="663"/>
                      </a:cubicBezTo>
                      <a:cubicBezTo>
                        <a:pt x="298" y="606"/>
                        <a:pt x="270" y="543"/>
                        <a:pt x="270" y="514"/>
                      </a:cubicBezTo>
                      <a:cubicBezTo>
                        <a:pt x="241" y="430"/>
                        <a:pt x="241" y="366"/>
                        <a:pt x="241" y="309"/>
                      </a:cubicBezTo>
                      <a:cubicBezTo>
                        <a:pt x="241" y="253"/>
                        <a:pt x="298" y="161"/>
                        <a:pt x="326" y="132"/>
                      </a:cubicBezTo>
                      <a:lnTo>
                        <a:pt x="418" y="132"/>
                      </a:lnTo>
                      <a:cubicBezTo>
                        <a:pt x="447" y="132"/>
                        <a:pt x="475" y="132"/>
                        <a:pt x="475" y="104"/>
                      </a:cubicBezTo>
                      <a:cubicBezTo>
                        <a:pt x="503" y="40"/>
                        <a:pt x="475" y="12"/>
                        <a:pt x="447" y="12"/>
                      </a:cubicBezTo>
                      <a:cubicBezTo>
                        <a:pt x="428" y="4"/>
                        <a:pt x="410"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3"/>
                <p:cNvSpPr/>
                <p:nvPr/>
              </p:nvSpPr>
              <p:spPr>
                <a:xfrm>
                  <a:off x="4157006" y="2609915"/>
                  <a:ext cx="10793" cy="58704"/>
                </a:xfrm>
                <a:custGeom>
                  <a:avLst/>
                  <a:gdLst/>
                  <a:ahLst/>
                  <a:cxnLst/>
                  <a:rect l="l" t="t" r="r" b="b"/>
                  <a:pathLst>
                    <a:path w="319" h="1735" extrusionOk="0">
                      <a:moveTo>
                        <a:pt x="290" y="1"/>
                      </a:moveTo>
                      <a:cubicBezTo>
                        <a:pt x="262" y="1"/>
                        <a:pt x="234" y="1"/>
                        <a:pt x="205" y="29"/>
                      </a:cubicBezTo>
                      <a:cubicBezTo>
                        <a:pt x="0" y="560"/>
                        <a:pt x="0" y="1175"/>
                        <a:pt x="205" y="1706"/>
                      </a:cubicBezTo>
                      <a:cubicBezTo>
                        <a:pt x="205" y="1706"/>
                        <a:pt x="234" y="1734"/>
                        <a:pt x="262" y="1734"/>
                      </a:cubicBezTo>
                      <a:lnTo>
                        <a:pt x="290" y="1734"/>
                      </a:lnTo>
                      <a:cubicBezTo>
                        <a:pt x="318" y="1706"/>
                        <a:pt x="318" y="1677"/>
                        <a:pt x="318" y="1649"/>
                      </a:cubicBezTo>
                      <a:cubicBezTo>
                        <a:pt x="113" y="1147"/>
                        <a:pt x="113" y="588"/>
                        <a:pt x="318" y="86"/>
                      </a:cubicBezTo>
                      <a:cubicBezTo>
                        <a:pt x="318" y="57"/>
                        <a:pt x="318"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4445185" y="2607377"/>
                  <a:ext cx="23989" cy="63373"/>
                </a:xfrm>
                <a:custGeom>
                  <a:avLst/>
                  <a:gdLst/>
                  <a:ahLst/>
                  <a:cxnLst/>
                  <a:rect l="l" t="t" r="r" b="b"/>
                  <a:pathLst>
                    <a:path w="709" h="1873" extrusionOk="0">
                      <a:moveTo>
                        <a:pt x="317" y="0"/>
                      </a:moveTo>
                      <a:cubicBezTo>
                        <a:pt x="299" y="0"/>
                        <a:pt x="281" y="4"/>
                        <a:pt x="262" y="12"/>
                      </a:cubicBezTo>
                      <a:cubicBezTo>
                        <a:pt x="234" y="12"/>
                        <a:pt x="206" y="40"/>
                        <a:pt x="234" y="104"/>
                      </a:cubicBezTo>
                      <a:cubicBezTo>
                        <a:pt x="234" y="132"/>
                        <a:pt x="262" y="132"/>
                        <a:pt x="291" y="132"/>
                      </a:cubicBezTo>
                      <a:lnTo>
                        <a:pt x="383" y="132"/>
                      </a:lnTo>
                      <a:cubicBezTo>
                        <a:pt x="411" y="161"/>
                        <a:pt x="468" y="253"/>
                        <a:pt x="468" y="309"/>
                      </a:cubicBezTo>
                      <a:cubicBezTo>
                        <a:pt x="468" y="366"/>
                        <a:pt x="468" y="430"/>
                        <a:pt x="439" y="514"/>
                      </a:cubicBezTo>
                      <a:cubicBezTo>
                        <a:pt x="439" y="543"/>
                        <a:pt x="439" y="606"/>
                        <a:pt x="411" y="663"/>
                      </a:cubicBezTo>
                      <a:cubicBezTo>
                        <a:pt x="411" y="748"/>
                        <a:pt x="439" y="868"/>
                        <a:pt x="503" y="925"/>
                      </a:cubicBezTo>
                      <a:cubicBezTo>
                        <a:pt x="468" y="960"/>
                        <a:pt x="439" y="1017"/>
                        <a:pt x="439" y="1045"/>
                      </a:cubicBezTo>
                      <a:cubicBezTo>
                        <a:pt x="411" y="1102"/>
                        <a:pt x="411" y="1194"/>
                        <a:pt x="439" y="1250"/>
                      </a:cubicBezTo>
                      <a:lnTo>
                        <a:pt x="439" y="1278"/>
                      </a:lnTo>
                      <a:cubicBezTo>
                        <a:pt x="439" y="1427"/>
                        <a:pt x="439" y="1547"/>
                        <a:pt x="383" y="1632"/>
                      </a:cubicBezTo>
                      <a:cubicBezTo>
                        <a:pt x="342" y="1699"/>
                        <a:pt x="253" y="1747"/>
                        <a:pt x="172" y="1747"/>
                      </a:cubicBezTo>
                      <a:cubicBezTo>
                        <a:pt x="141" y="1747"/>
                        <a:pt x="111" y="1740"/>
                        <a:pt x="86" y="1724"/>
                      </a:cubicBezTo>
                      <a:cubicBezTo>
                        <a:pt x="77" y="1716"/>
                        <a:pt x="69" y="1712"/>
                        <a:pt x="61" y="1712"/>
                      </a:cubicBezTo>
                      <a:cubicBezTo>
                        <a:pt x="43" y="1712"/>
                        <a:pt x="29" y="1732"/>
                        <a:pt x="29" y="1752"/>
                      </a:cubicBezTo>
                      <a:cubicBezTo>
                        <a:pt x="1" y="1752"/>
                        <a:pt x="1" y="1809"/>
                        <a:pt x="29" y="1809"/>
                      </a:cubicBezTo>
                      <a:cubicBezTo>
                        <a:pt x="86" y="1844"/>
                        <a:pt x="114" y="1873"/>
                        <a:pt x="178" y="1873"/>
                      </a:cubicBezTo>
                      <a:cubicBezTo>
                        <a:pt x="291" y="1873"/>
                        <a:pt x="411" y="1809"/>
                        <a:pt x="468" y="1696"/>
                      </a:cubicBezTo>
                      <a:cubicBezTo>
                        <a:pt x="560" y="1604"/>
                        <a:pt x="560" y="1455"/>
                        <a:pt x="560" y="1278"/>
                      </a:cubicBezTo>
                      <a:lnTo>
                        <a:pt x="560" y="1250"/>
                      </a:lnTo>
                      <a:cubicBezTo>
                        <a:pt x="531" y="1194"/>
                        <a:pt x="531" y="1137"/>
                        <a:pt x="560" y="1073"/>
                      </a:cubicBezTo>
                      <a:cubicBezTo>
                        <a:pt x="560" y="1045"/>
                        <a:pt x="588" y="1045"/>
                        <a:pt x="588" y="1017"/>
                      </a:cubicBezTo>
                      <a:lnTo>
                        <a:pt x="644" y="1017"/>
                      </a:lnTo>
                      <a:cubicBezTo>
                        <a:pt x="680" y="1017"/>
                        <a:pt x="708" y="1017"/>
                        <a:pt x="708" y="988"/>
                      </a:cubicBezTo>
                      <a:cubicBezTo>
                        <a:pt x="708" y="960"/>
                        <a:pt x="708" y="925"/>
                        <a:pt x="680" y="896"/>
                      </a:cubicBezTo>
                      <a:lnTo>
                        <a:pt x="644" y="896"/>
                      </a:lnTo>
                      <a:cubicBezTo>
                        <a:pt x="588" y="868"/>
                        <a:pt x="531" y="748"/>
                        <a:pt x="531" y="663"/>
                      </a:cubicBezTo>
                      <a:cubicBezTo>
                        <a:pt x="560" y="635"/>
                        <a:pt x="560" y="571"/>
                        <a:pt x="560" y="514"/>
                      </a:cubicBezTo>
                      <a:cubicBezTo>
                        <a:pt x="588" y="458"/>
                        <a:pt x="588" y="366"/>
                        <a:pt x="588" y="281"/>
                      </a:cubicBezTo>
                      <a:cubicBezTo>
                        <a:pt x="588" y="189"/>
                        <a:pt x="531" y="104"/>
                        <a:pt x="439" y="40"/>
                      </a:cubicBezTo>
                      <a:cubicBezTo>
                        <a:pt x="399" y="20"/>
                        <a:pt x="359"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43"/>
              <p:cNvGrpSpPr/>
              <p:nvPr/>
            </p:nvGrpSpPr>
            <p:grpSpPr>
              <a:xfrm>
                <a:off x="3007131" y="2353586"/>
                <a:ext cx="269330" cy="224564"/>
                <a:chOff x="2715768" y="1997386"/>
                <a:chExt cx="269330" cy="224564"/>
              </a:xfrm>
            </p:grpSpPr>
            <p:sp>
              <p:nvSpPr>
                <p:cNvPr id="1218" name="Google Shape;1218;p43"/>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3"/>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3"/>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3"/>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43"/>
              <p:cNvSpPr/>
              <p:nvPr/>
            </p:nvSpPr>
            <p:spPr>
              <a:xfrm>
                <a:off x="4145832" y="2621269"/>
                <a:ext cx="174792" cy="149923"/>
              </a:xfrm>
              <a:custGeom>
                <a:avLst/>
                <a:gdLst/>
                <a:ahLst/>
                <a:cxnLst/>
                <a:rect l="l" t="t" r="r" b="b"/>
                <a:pathLst>
                  <a:path w="5166" h="4431" extrusionOk="0">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p:cNvSpPr/>
              <p:nvPr/>
            </p:nvSpPr>
            <p:spPr>
              <a:xfrm>
                <a:off x="4285642" y="2696317"/>
                <a:ext cx="20842" cy="16072"/>
              </a:xfrm>
              <a:custGeom>
                <a:avLst/>
                <a:gdLst/>
                <a:ahLst/>
                <a:cxnLst/>
                <a:rect l="l" t="t" r="r" b="b"/>
                <a:pathLst>
                  <a:path w="616" h="475" extrusionOk="0">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p:cNvSpPr/>
              <p:nvPr/>
            </p:nvSpPr>
            <p:spPr>
              <a:xfrm>
                <a:off x="4190834" y="2681226"/>
                <a:ext cx="29978" cy="27068"/>
              </a:xfrm>
              <a:custGeom>
                <a:avLst/>
                <a:gdLst/>
                <a:ahLst/>
                <a:cxnLst/>
                <a:rect l="l" t="t" r="r" b="b"/>
                <a:pathLst>
                  <a:path w="886" h="800" extrusionOk="0">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3"/>
              <p:cNvSpPr/>
              <p:nvPr/>
            </p:nvSpPr>
            <p:spPr>
              <a:xfrm>
                <a:off x="4174796" y="2659436"/>
                <a:ext cx="18000" cy="6023"/>
              </a:xfrm>
              <a:custGeom>
                <a:avLst/>
                <a:gdLst/>
                <a:ahLst/>
                <a:cxnLst/>
                <a:rect l="l" t="t" r="r" b="b"/>
                <a:pathLst>
                  <a:path w="532" h="178" extrusionOk="0">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3"/>
              <p:cNvSpPr/>
              <p:nvPr/>
            </p:nvSpPr>
            <p:spPr>
              <a:xfrm>
                <a:off x="4205688" y="2639337"/>
                <a:ext cx="22060" cy="23955"/>
              </a:xfrm>
              <a:custGeom>
                <a:avLst/>
                <a:gdLst/>
                <a:ahLst/>
                <a:cxnLst/>
                <a:rect l="l" t="t" r="r" b="b"/>
                <a:pathLst>
                  <a:path w="652" h="708" extrusionOk="0">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3"/>
              <p:cNvSpPr/>
              <p:nvPr/>
            </p:nvSpPr>
            <p:spPr>
              <a:xfrm>
                <a:off x="4203759" y="2703253"/>
                <a:ext cx="22060" cy="18948"/>
              </a:xfrm>
              <a:custGeom>
                <a:avLst/>
                <a:gdLst/>
                <a:ahLst/>
                <a:cxnLst/>
                <a:rect l="l" t="t" r="r" b="b"/>
                <a:pathLst>
                  <a:path w="652" h="560" extrusionOk="0">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3"/>
              <p:cNvSpPr/>
              <p:nvPr/>
            </p:nvSpPr>
            <p:spPr>
              <a:xfrm>
                <a:off x="4161870" y="2671413"/>
                <a:ext cx="15124" cy="23955"/>
              </a:xfrm>
              <a:custGeom>
                <a:avLst/>
                <a:gdLst/>
                <a:ahLst/>
                <a:cxnLst/>
                <a:rect l="l" t="t" r="r" b="b"/>
                <a:pathLst>
                  <a:path w="447" h="708" extrusionOk="0">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3"/>
              <p:cNvSpPr/>
              <p:nvPr/>
            </p:nvSpPr>
            <p:spPr>
              <a:xfrm>
                <a:off x="4277488" y="2717126"/>
                <a:ext cx="18000" cy="11030"/>
              </a:xfrm>
              <a:custGeom>
                <a:avLst/>
                <a:gdLst/>
                <a:ahLst/>
                <a:cxnLst/>
                <a:rect l="l" t="t" r="r" b="b"/>
                <a:pathLst>
                  <a:path w="532" h="326" extrusionOk="0">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3"/>
              <p:cNvSpPr/>
              <p:nvPr/>
            </p:nvSpPr>
            <p:spPr>
              <a:xfrm>
                <a:off x="4262667" y="2646646"/>
                <a:ext cx="29944" cy="7816"/>
              </a:xfrm>
              <a:custGeom>
                <a:avLst/>
                <a:gdLst/>
                <a:ahLst/>
                <a:cxnLst/>
                <a:rect l="l" t="t" r="r" b="b"/>
                <a:pathLst>
                  <a:path w="885" h="231" extrusionOk="0">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3"/>
              <p:cNvSpPr/>
              <p:nvPr/>
            </p:nvSpPr>
            <p:spPr>
              <a:xfrm>
                <a:off x="4296639" y="2663563"/>
                <a:ext cx="10827" cy="18880"/>
              </a:xfrm>
              <a:custGeom>
                <a:avLst/>
                <a:gdLst/>
                <a:ahLst/>
                <a:cxnLst/>
                <a:rect l="l" t="t" r="r" b="b"/>
                <a:pathLst>
                  <a:path w="320" h="558" extrusionOk="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3"/>
              <p:cNvSpPr/>
              <p:nvPr/>
            </p:nvSpPr>
            <p:spPr>
              <a:xfrm>
                <a:off x="4239659" y="2671853"/>
                <a:ext cx="23042" cy="28557"/>
              </a:xfrm>
              <a:custGeom>
                <a:avLst/>
                <a:gdLst/>
                <a:ahLst/>
                <a:cxnLst/>
                <a:rect l="l" t="t" r="r" b="b"/>
                <a:pathLst>
                  <a:path w="681" h="844" extrusionOk="0">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3"/>
              <p:cNvSpPr/>
              <p:nvPr/>
            </p:nvSpPr>
            <p:spPr>
              <a:xfrm>
                <a:off x="4234651" y="2704200"/>
                <a:ext cx="6970" cy="17019"/>
              </a:xfrm>
              <a:custGeom>
                <a:avLst/>
                <a:gdLst/>
                <a:ahLst/>
                <a:cxnLst/>
                <a:rect l="l" t="t" r="r" b="b"/>
                <a:pathLst>
                  <a:path w="206" h="503" extrusionOk="0">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5" name="Google Shape;1235;p43"/>
              <p:cNvGrpSpPr/>
              <p:nvPr/>
            </p:nvGrpSpPr>
            <p:grpSpPr>
              <a:xfrm>
                <a:off x="3427734" y="2323833"/>
                <a:ext cx="175743" cy="194657"/>
                <a:chOff x="3306034" y="1949508"/>
                <a:chExt cx="175743" cy="194657"/>
              </a:xfrm>
            </p:grpSpPr>
            <p:sp>
              <p:nvSpPr>
                <p:cNvPr id="1236" name="Google Shape;1236;p43"/>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3"/>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3"/>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3"/>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3"/>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3"/>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3"/>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3"/>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3"/>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3"/>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6" name="Google Shape;1246;p43"/>
            <p:cNvGrpSpPr/>
            <p:nvPr/>
          </p:nvGrpSpPr>
          <p:grpSpPr>
            <a:xfrm>
              <a:off x="6350423" y="1987207"/>
              <a:ext cx="2348409" cy="2480360"/>
              <a:chOff x="2970924" y="3808142"/>
              <a:chExt cx="996524" cy="1052516"/>
            </a:xfrm>
          </p:grpSpPr>
          <p:sp>
            <p:nvSpPr>
              <p:cNvPr id="1247" name="Google Shape;1247;p43"/>
              <p:cNvSpPr/>
              <p:nvPr/>
            </p:nvSpPr>
            <p:spPr>
              <a:xfrm>
                <a:off x="3598308" y="4002867"/>
                <a:ext cx="137675" cy="167957"/>
              </a:xfrm>
              <a:custGeom>
                <a:avLst/>
                <a:gdLst/>
                <a:ahLst/>
                <a:cxnLst/>
                <a:rect l="l" t="t" r="r" b="b"/>
                <a:pathLst>
                  <a:path w="4069" h="4964" extrusionOk="0">
                    <a:moveTo>
                      <a:pt x="3189" y="1"/>
                    </a:moveTo>
                    <a:cubicBezTo>
                      <a:pt x="2810" y="1"/>
                      <a:pt x="2319" y="494"/>
                      <a:pt x="2095" y="713"/>
                    </a:cubicBezTo>
                    <a:cubicBezTo>
                      <a:pt x="1918" y="925"/>
                      <a:pt x="1713" y="1159"/>
                      <a:pt x="1479" y="1364"/>
                    </a:cubicBezTo>
                    <a:cubicBezTo>
                      <a:pt x="1239" y="1569"/>
                      <a:pt x="977" y="1689"/>
                      <a:pt x="708" y="1866"/>
                    </a:cubicBezTo>
                    <a:cubicBezTo>
                      <a:pt x="503" y="2043"/>
                      <a:pt x="298" y="2220"/>
                      <a:pt x="177" y="2453"/>
                    </a:cubicBezTo>
                    <a:cubicBezTo>
                      <a:pt x="64" y="2659"/>
                      <a:pt x="29" y="2871"/>
                      <a:pt x="29" y="3104"/>
                    </a:cubicBezTo>
                    <a:cubicBezTo>
                      <a:pt x="1" y="3635"/>
                      <a:pt x="149" y="4222"/>
                      <a:pt x="595" y="4547"/>
                    </a:cubicBezTo>
                    <a:cubicBezTo>
                      <a:pt x="736" y="4668"/>
                      <a:pt x="913" y="4753"/>
                      <a:pt x="1090" y="4816"/>
                    </a:cubicBezTo>
                    <a:cubicBezTo>
                      <a:pt x="1361" y="4912"/>
                      <a:pt x="1659" y="4964"/>
                      <a:pt x="1949" y="4964"/>
                    </a:cubicBezTo>
                    <a:cubicBezTo>
                      <a:pt x="2197" y="4964"/>
                      <a:pt x="2439" y="4926"/>
                      <a:pt x="2653" y="4845"/>
                    </a:cubicBezTo>
                    <a:cubicBezTo>
                      <a:pt x="2894" y="4781"/>
                      <a:pt x="3099" y="4547"/>
                      <a:pt x="3276" y="4371"/>
                    </a:cubicBezTo>
                    <a:cubicBezTo>
                      <a:pt x="3453" y="4194"/>
                      <a:pt x="3630" y="3989"/>
                      <a:pt x="3743" y="3755"/>
                    </a:cubicBezTo>
                    <a:cubicBezTo>
                      <a:pt x="3891" y="3515"/>
                      <a:pt x="3983" y="3225"/>
                      <a:pt x="4040" y="2927"/>
                    </a:cubicBezTo>
                    <a:cubicBezTo>
                      <a:pt x="4068" y="2574"/>
                      <a:pt x="4068" y="2220"/>
                      <a:pt x="4068" y="1866"/>
                    </a:cubicBezTo>
                    <a:cubicBezTo>
                      <a:pt x="4040" y="1244"/>
                      <a:pt x="3835" y="685"/>
                      <a:pt x="3509" y="183"/>
                    </a:cubicBezTo>
                    <a:cubicBezTo>
                      <a:pt x="3423" y="53"/>
                      <a:pt x="3312" y="1"/>
                      <a:pt x="3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3"/>
              <p:cNvSpPr/>
              <p:nvPr/>
            </p:nvSpPr>
            <p:spPr>
              <a:xfrm>
                <a:off x="2972142" y="4023405"/>
                <a:ext cx="272169" cy="460562"/>
              </a:xfrm>
              <a:custGeom>
                <a:avLst/>
                <a:gdLst/>
                <a:ahLst/>
                <a:cxnLst/>
                <a:rect l="l" t="t" r="r" b="b"/>
                <a:pathLst>
                  <a:path w="8044" h="13612" extrusionOk="0">
                    <a:moveTo>
                      <a:pt x="532" y="1"/>
                    </a:moveTo>
                    <a:cubicBezTo>
                      <a:pt x="504" y="1"/>
                      <a:pt x="473" y="15"/>
                      <a:pt x="439" y="50"/>
                    </a:cubicBezTo>
                    <a:cubicBezTo>
                      <a:pt x="382" y="78"/>
                      <a:pt x="382" y="142"/>
                      <a:pt x="382" y="198"/>
                    </a:cubicBezTo>
                    <a:cubicBezTo>
                      <a:pt x="354" y="347"/>
                      <a:pt x="354" y="495"/>
                      <a:pt x="382" y="672"/>
                    </a:cubicBezTo>
                    <a:cubicBezTo>
                      <a:pt x="363" y="653"/>
                      <a:pt x="345" y="646"/>
                      <a:pt x="328" y="646"/>
                    </a:cubicBezTo>
                    <a:cubicBezTo>
                      <a:pt x="287" y="646"/>
                      <a:pt x="253" y="689"/>
                      <a:pt x="234" y="729"/>
                    </a:cubicBezTo>
                    <a:cubicBezTo>
                      <a:pt x="177" y="877"/>
                      <a:pt x="205" y="990"/>
                      <a:pt x="113" y="1111"/>
                    </a:cubicBezTo>
                    <a:cubicBezTo>
                      <a:pt x="28" y="1259"/>
                      <a:pt x="0" y="1408"/>
                      <a:pt x="28" y="1556"/>
                    </a:cubicBezTo>
                    <a:cubicBezTo>
                      <a:pt x="28" y="1670"/>
                      <a:pt x="85" y="1790"/>
                      <a:pt x="142" y="1910"/>
                    </a:cubicBezTo>
                    <a:cubicBezTo>
                      <a:pt x="318" y="2292"/>
                      <a:pt x="587" y="2794"/>
                      <a:pt x="941" y="3028"/>
                    </a:cubicBezTo>
                    <a:cubicBezTo>
                      <a:pt x="1323" y="3233"/>
                      <a:pt x="1769" y="3410"/>
                      <a:pt x="2087" y="3735"/>
                    </a:cubicBezTo>
                    <a:cubicBezTo>
                      <a:pt x="2179" y="3820"/>
                      <a:pt x="2207" y="3969"/>
                      <a:pt x="2264" y="4089"/>
                    </a:cubicBezTo>
                    <a:cubicBezTo>
                      <a:pt x="2858" y="5829"/>
                      <a:pt x="3148" y="7654"/>
                      <a:pt x="3594" y="9451"/>
                    </a:cubicBezTo>
                    <a:cubicBezTo>
                      <a:pt x="3827" y="10364"/>
                      <a:pt x="4096" y="11340"/>
                      <a:pt x="4478" y="12225"/>
                    </a:cubicBezTo>
                    <a:cubicBezTo>
                      <a:pt x="4627" y="12578"/>
                      <a:pt x="5037" y="13314"/>
                      <a:pt x="5391" y="13519"/>
                    </a:cubicBezTo>
                    <a:cubicBezTo>
                      <a:pt x="5481" y="13586"/>
                      <a:pt x="5552" y="13611"/>
                      <a:pt x="5618" y="13611"/>
                    </a:cubicBezTo>
                    <a:cubicBezTo>
                      <a:pt x="5789" y="13611"/>
                      <a:pt x="5916" y="13437"/>
                      <a:pt x="6218" y="13371"/>
                    </a:cubicBezTo>
                    <a:cubicBezTo>
                      <a:pt x="6600" y="13314"/>
                      <a:pt x="6862" y="13052"/>
                      <a:pt x="7131" y="12783"/>
                    </a:cubicBezTo>
                    <a:cubicBezTo>
                      <a:pt x="7513" y="12373"/>
                      <a:pt x="8015" y="11814"/>
                      <a:pt x="8015" y="11192"/>
                    </a:cubicBezTo>
                    <a:cubicBezTo>
                      <a:pt x="8044" y="10718"/>
                      <a:pt x="7867" y="10102"/>
                      <a:pt x="7633" y="9692"/>
                    </a:cubicBezTo>
                    <a:cubicBezTo>
                      <a:pt x="7605" y="9572"/>
                      <a:pt x="7541" y="9480"/>
                      <a:pt x="7485" y="9366"/>
                    </a:cubicBezTo>
                    <a:cubicBezTo>
                      <a:pt x="6898" y="8334"/>
                      <a:pt x="6042" y="7421"/>
                      <a:pt x="5511" y="6360"/>
                    </a:cubicBezTo>
                    <a:cubicBezTo>
                      <a:pt x="5391" y="6119"/>
                      <a:pt x="5270" y="5858"/>
                      <a:pt x="5157" y="5624"/>
                    </a:cubicBezTo>
                    <a:cubicBezTo>
                      <a:pt x="4832" y="4881"/>
                      <a:pt x="4506" y="4174"/>
                      <a:pt x="4153" y="3466"/>
                    </a:cubicBezTo>
                    <a:cubicBezTo>
                      <a:pt x="4068" y="3290"/>
                      <a:pt x="4004" y="3113"/>
                      <a:pt x="3919" y="2936"/>
                    </a:cubicBezTo>
                    <a:cubicBezTo>
                      <a:pt x="3856" y="2851"/>
                      <a:pt x="3827" y="2759"/>
                      <a:pt x="3799" y="2674"/>
                    </a:cubicBezTo>
                    <a:cubicBezTo>
                      <a:pt x="3771" y="2618"/>
                      <a:pt x="3771" y="2554"/>
                      <a:pt x="3742" y="2497"/>
                    </a:cubicBezTo>
                    <a:cubicBezTo>
                      <a:pt x="3622" y="2200"/>
                      <a:pt x="3389" y="1910"/>
                      <a:pt x="3148" y="1733"/>
                    </a:cubicBezTo>
                    <a:cubicBezTo>
                      <a:pt x="2971" y="1585"/>
                      <a:pt x="2766" y="1464"/>
                      <a:pt x="2589" y="1344"/>
                    </a:cubicBezTo>
                    <a:cubicBezTo>
                      <a:pt x="2384" y="1167"/>
                      <a:pt x="2151" y="1054"/>
                      <a:pt x="1946" y="877"/>
                    </a:cubicBezTo>
                    <a:cubicBezTo>
                      <a:pt x="1677" y="672"/>
                      <a:pt x="1443" y="495"/>
                      <a:pt x="1203" y="283"/>
                    </a:cubicBezTo>
                    <a:cubicBezTo>
                      <a:pt x="1157" y="260"/>
                      <a:pt x="1093" y="219"/>
                      <a:pt x="1036" y="219"/>
                    </a:cubicBezTo>
                    <a:cubicBezTo>
                      <a:pt x="1023" y="219"/>
                      <a:pt x="1010" y="221"/>
                      <a:pt x="998" y="226"/>
                    </a:cubicBezTo>
                    <a:cubicBezTo>
                      <a:pt x="941" y="255"/>
                      <a:pt x="913" y="318"/>
                      <a:pt x="913" y="375"/>
                    </a:cubicBezTo>
                    <a:cubicBezTo>
                      <a:pt x="849" y="608"/>
                      <a:pt x="998" y="785"/>
                      <a:pt x="1174" y="934"/>
                    </a:cubicBezTo>
                    <a:cubicBezTo>
                      <a:pt x="1380" y="1139"/>
                      <a:pt x="1620" y="1288"/>
                      <a:pt x="1769" y="1521"/>
                    </a:cubicBezTo>
                    <a:cubicBezTo>
                      <a:pt x="1928" y="1758"/>
                      <a:pt x="1846" y="1846"/>
                      <a:pt x="1695" y="1846"/>
                    </a:cubicBezTo>
                    <a:cubicBezTo>
                      <a:pt x="1544" y="1846"/>
                      <a:pt x="1323" y="1758"/>
                      <a:pt x="1203" y="1641"/>
                    </a:cubicBezTo>
                    <a:cubicBezTo>
                      <a:pt x="1090" y="1521"/>
                      <a:pt x="1026" y="1344"/>
                      <a:pt x="969" y="1203"/>
                    </a:cubicBezTo>
                    <a:cubicBezTo>
                      <a:pt x="849" y="962"/>
                      <a:pt x="821" y="700"/>
                      <a:pt x="764" y="432"/>
                    </a:cubicBezTo>
                    <a:cubicBezTo>
                      <a:pt x="741" y="361"/>
                      <a:pt x="673" y="1"/>
                      <a:pt x="532"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3"/>
              <p:cNvSpPr/>
              <p:nvPr/>
            </p:nvSpPr>
            <p:spPr>
              <a:xfrm>
                <a:off x="2970924" y="4022187"/>
                <a:ext cx="274334" cy="462727"/>
              </a:xfrm>
              <a:custGeom>
                <a:avLst/>
                <a:gdLst/>
                <a:ahLst/>
                <a:cxnLst/>
                <a:rect l="l" t="t" r="r" b="b"/>
                <a:pathLst>
                  <a:path w="8108" h="13676" extrusionOk="0">
                    <a:moveTo>
                      <a:pt x="567" y="57"/>
                    </a:moveTo>
                    <a:cubicBezTo>
                      <a:pt x="652" y="57"/>
                      <a:pt x="708" y="319"/>
                      <a:pt x="743" y="439"/>
                    </a:cubicBezTo>
                    <a:cubicBezTo>
                      <a:pt x="743" y="439"/>
                      <a:pt x="743" y="468"/>
                      <a:pt x="772" y="468"/>
                    </a:cubicBezTo>
                    <a:cubicBezTo>
                      <a:pt x="772" y="560"/>
                      <a:pt x="800" y="644"/>
                      <a:pt x="828" y="736"/>
                    </a:cubicBezTo>
                    <a:cubicBezTo>
                      <a:pt x="857" y="913"/>
                      <a:pt x="885" y="1090"/>
                      <a:pt x="977" y="1267"/>
                    </a:cubicBezTo>
                    <a:cubicBezTo>
                      <a:pt x="1034" y="1416"/>
                      <a:pt x="1126" y="1557"/>
                      <a:pt x="1210" y="1706"/>
                    </a:cubicBezTo>
                    <a:cubicBezTo>
                      <a:pt x="1331" y="1826"/>
                      <a:pt x="1564" y="1911"/>
                      <a:pt x="1741" y="1911"/>
                    </a:cubicBezTo>
                    <a:cubicBezTo>
                      <a:pt x="1833" y="1911"/>
                      <a:pt x="1890" y="1882"/>
                      <a:pt x="1890" y="1854"/>
                    </a:cubicBezTo>
                    <a:cubicBezTo>
                      <a:pt x="1946" y="1769"/>
                      <a:pt x="1918" y="1677"/>
                      <a:pt x="1833" y="1557"/>
                    </a:cubicBezTo>
                    <a:cubicBezTo>
                      <a:pt x="1713" y="1380"/>
                      <a:pt x="1536" y="1239"/>
                      <a:pt x="1387" y="1090"/>
                    </a:cubicBezTo>
                    <a:cubicBezTo>
                      <a:pt x="1331" y="1062"/>
                      <a:pt x="1274" y="998"/>
                      <a:pt x="1210" y="942"/>
                    </a:cubicBezTo>
                    <a:cubicBezTo>
                      <a:pt x="1034" y="765"/>
                      <a:pt x="949" y="588"/>
                      <a:pt x="977" y="411"/>
                    </a:cubicBezTo>
                    <a:cubicBezTo>
                      <a:pt x="977" y="383"/>
                      <a:pt x="1005" y="319"/>
                      <a:pt x="1034" y="291"/>
                    </a:cubicBezTo>
                    <a:cubicBezTo>
                      <a:pt x="1097" y="291"/>
                      <a:pt x="1154" y="319"/>
                      <a:pt x="1210" y="354"/>
                    </a:cubicBezTo>
                    <a:lnTo>
                      <a:pt x="1946" y="942"/>
                    </a:lnTo>
                    <a:cubicBezTo>
                      <a:pt x="2066" y="1026"/>
                      <a:pt x="2187" y="1090"/>
                      <a:pt x="2300" y="1175"/>
                    </a:cubicBezTo>
                    <a:cubicBezTo>
                      <a:pt x="2392" y="1239"/>
                      <a:pt x="2512" y="1324"/>
                      <a:pt x="2625" y="1380"/>
                    </a:cubicBezTo>
                    <a:cubicBezTo>
                      <a:pt x="2717" y="1472"/>
                      <a:pt x="2802" y="1529"/>
                      <a:pt x="2866" y="1557"/>
                    </a:cubicBezTo>
                    <a:cubicBezTo>
                      <a:pt x="2979" y="1649"/>
                      <a:pt x="3071" y="1706"/>
                      <a:pt x="3156" y="1769"/>
                    </a:cubicBezTo>
                    <a:cubicBezTo>
                      <a:pt x="3425" y="1974"/>
                      <a:pt x="3630" y="2236"/>
                      <a:pt x="3750" y="2533"/>
                    </a:cubicBezTo>
                    <a:cubicBezTo>
                      <a:pt x="3778" y="2590"/>
                      <a:pt x="3807" y="2654"/>
                      <a:pt x="3807" y="2710"/>
                    </a:cubicBezTo>
                    <a:cubicBezTo>
                      <a:pt x="3835" y="2795"/>
                      <a:pt x="3863" y="2887"/>
                      <a:pt x="3927" y="2972"/>
                    </a:cubicBezTo>
                    <a:cubicBezTo>
                      <a:pt x="4012" y="3149"/>
                      <a:pt x="4104" y="3326"/>
                      <a:pt x="4160" y="3502"/>
                    </a:cubicBezTo>
                    <a:cubicBezTo>
                      <a:pt x="4366" y="3920"/>
                      <a:pt x="4542" y="4302"/>
                      <a:pt x="4719" y="4712"/>
                    </a:cubicBezTo>
                    <a:cubicBezTo>
                      <a:pt x="4868" y="5038"/>
                      <a:pt x="5016" y="5335"/>
                      <a:pt x="5165" y="5660"/>
                    </a:cubicBezTo>
                    <a:cubicBezTo>
                      <a:pt x="5306" y="5950"/>
                      <a:pt x="5427" y="6191"/>
                      <a:pt x="5519" y="6396"/>
                    </a:cubicBezTo>
                    <a:cubicBezTo>
                      <a:pt x="5809" y="7011"/>
                      <a:pt x="6226" y="7542"/>
                      <a:pt x="6608" y="8101"/>
                    </a:cubicBezTo>
                    <a:cubicBezTo>
                      <a:pt x="6898" y="8518"/>
                      <a:pt x="7224" y="8957"/>
                      <a:pt x="7492" y="9431"/>
                    </a:cubicBezTo>
                    <a:cubicBezTo>
                      <a:pt x="7549" y="9551"/>
                      <a:pt x="7606" y="9636"/>
                      <a:pt x="7669" y="9756"/>
                    </a:cubicBezTo>
                    <a:cubicBezTo>
                      <a:pt x="7846" y="10110"/>
                      <a:pt x="8051" y="10725"/>
                      <a:pt x="8023" y="11228"/>
                    </a:cubicBezTo>
                    <a:cubicBezTo>
                      <a:pt x="8023" y="11815"/>
                      <a:pt x="7549" y="12381"/>
                      <a:pt x="7139" y="12791"/>
                    </a:cubicBezTo>
                    <a:cubicBezTo>
                      <a:pt x="6898" y="13053"/>
                      <a:pt x="6608" y="13322"/>
                      <a:pt x="6254" y="13378"/>
                    </a:cubicBezTo>
                    <a:cubicBezTo>
                      <a:pt x="6106" y="13407"/>
                      <a:pt x="5986" y="13499"/>
                      <a:pt x="5901" y="13527"/>
                    </a:cubicBezTo>
                    <a:cubicBezTo>
                      <a:pt x="5809" y="13583"/>
                      <a:pt x="5724" y="13619"/>
                      <a:pt x="5660" y="13619"/>
                    </a:cubicBezTo>
                    <a:cubicBezTo>
                      <a:pt x="5575" y="13619"/>
                      <a:pt x="5519" y="13583"/>
                      <a:pt x="5427" y="13527"/>
                    </a:cubicBezTo>
                    <a:cubicBezTo>
                      <a:pt x="5101" y="13322"/>
                      <a:pt x="4691" y="12586"/>
                      <a:pt x="4542" y="12232"/>
                    </a:cubicBezTo>
                    <a:cubicBezTo>
                      <a:pt x="4160" y="11320"/>
                      <a:pt x="3892" y="10372"/>
                      <a:pt x="3658" y="9459"/>
                    </a:cubicBezTo>
                    <a:cubicBezTo>
                      <a:pt x="3481" y="8844"/>
                      <a:pt x="3361" y="8193"/>
                      <a:pt x="3220" y="7542"/>
                    </a:cubicBezTo>
                    <a:cubicBezTo>
                      <a:pt x="2951" y="6396"/>
                      <a:pt x="2717" y="5243"/>
                      <a:pt x="2335" y="4125"/>
                    </a:cubicBezTo>
                    <a:cubicBezTo>
                      <a:pt x="2272" y="4005"/>
                      <a:pt x="2243" y="3856"/>
                      <a:pt x="2123" y="3743"/>
                    </a:cubicBezTo>
                    <a:cubicBezTo>
                      <a:pt x="1918" y="3502"/>
                      <a:pt x="1628" y="3361"/>
                      <a:pt x="1359" y="3212"/>
                    </a:cubicBezTo>
                    <a:cubicBezTo>
                      <a:pt x="1239" y="3149"/>
                      <a:pt x="1126" y="3092"/>
                      <a:pt x="1005" y="3036"/>
                    </a:cubicBezTo>
                    <a:cubicBezTo>
                      <a:pt x="623" y="2795"/>
                      <a:pt x="326" y="2208"/>
                      <a:pt x="213" y="1946"/>
                    </a:cubicBezTo>
                    <a:cubicBezTo>
                      <a:pt x="149" y="1826"/>
                      <a:pt x="93" y="1706"/>
                      <a:pt x="93" y="1592"/>
                    </a:cubicBezTo>
                    <a:cubicBezTo>
                      <a:pt x="64" y="1444"/>
                      <a:pt x="93" y="1295"/>
                      <a:pt x="178" y="1175"/>
                    </a:cubicBezTo>
                    <a:cubicBezTo>
                      <a:pt x="241" y="1090"/>
                      <a:pt x="241" y="1026"/>
                      <a:pt x="241" y="970"/>
                    </a:cubicBezTo>
                    <a:cubicBezTo>
                      <a:pt x="270" y="913"/>
                      <a:pt x="270" y="850"/>
                      <a:pt x="298" y="793"/>
                    </a:cubicBezTo>
                    <a:cubicBezTo>
                      <a:pt x="326" y="736"/>
                      <a:pt x="354" y="708"/>
                      <a:pt x="390" y="708"/>
                    </a:cubicBezTo>
                    <a:cubicBezTo>
                      <a:pt x="404" y="722"/>
                      <a:pt x="411" y="729"/>
                      <a:pt x="415" y="729"/>
                    </a:cubicBezTo>
                    <a:cubicBezTo>
                      <a:pt x="418" y="729"/>
                      <a:pt x="418" y="722"/>
                      <a:pt x="418" y="708"/>
                    </a:cubicBezTo>
                    <a:cubicBezTo>
                      <a:pt x="446" y="708"/>
                      <a:pt x="446" y="708"/>
                      <a:pt x="446" y="673"/>
                    </a:cubicBezTo>
                    <a:cubicBezTo>
                      <a:pt x="418" y="531"/>
                      <a:pt x="418" y="383"/>
                      <a:pt x="446" y="234"/>
                    </a:cubicBezTo>
                    <a:cubicBezTo>
                      <a:pt x="446" y="178"/>
                      <a:pt x="446" y="142"/>
                      <a:pt x="475" y="114"/>
                    </a:cubicBezTo>
                    <a:cubicBezTo>
                      <a:pt x="503" y="86"/>
                      <a:pt x="531" y="57"/>
                      <a:pt x="567" y="57"/>
                    </a:cubicBezTo>
                    <a:close/>
                    <a:moveTo>
                      <a:pt x="567" y="1"/>
                    </a:moveTo>
                    <a:cubicBezTo>
                      <a:pt x="531" y="1"/>
                      <a:pt x="475" y="29"/>
                      <a:pt x="446" y="57"/>
                    </a:cubicBezTo>
                    <a:cubicBezTo>
                      <a:pt x="418" y="114"/>
                      <a:pt x="390" y="178"/>
                      <a:pt x="390" y="234"/>
                    </a:cubicBezTo>
                    <a:cubicBezTo>
                      <a:pt x="354" y="383"/>
                      <a:pt x="354" y="496"/>
                      <a:pt x="390" y="644"/>
                    </a:cubicBezTo>
                    <a:cubicBezTo>
                      <a:pt x="326" y="644"/>
                      <a:pt x="270" y="708"/>
                      <a:pt x="241" y="765"/>
                    </a:cubicBezTo>
                    <a:cubicBezTo>
                      <a:pt x="213" y="821"/>
                      <a:pt x="213" y="885"/>
                      <a:pt x="178" y="942"/>
                    </a:cubicBezTo>
                    <a:cubicBezTo>
                      <a:pt x="178" y="1026"/>
                      <a:pt x="178" y="1090"/>
                      <a:pt x="121" y="1147"/>
                    </a:cubicBezTo>
                    <a:cubicBezTo>
                      <a:pt x="36" y="1267"/>
                      <a:pt x="1" y="1444"/>
                      <a:pt x="36" y="1592"/>
                    </a:cubicBezTo>
                    <a:cubicBezTo>
                      <a:pt x="36" y="1706"/>
                      <a:pt x="93" y="1854"/>
                      <a:pt x="149" y="1974"/>
                    </a:cubicBezTo>
                    <a:cubicBezTo>
                      <a:pt x="298" y="2264"/>
                      <a:pt x="595" y="2859"/>
                      <a:pt x="977" y="3064"/>
                    </a:cubicBezTo>
                    <a:cubicBezTo>
                      <a:pt x="1097" y="3149"/>
                      <a:pt x="1210" y="3212"/>
                      <a:pt x="1331" y="3269"/>
                    </a:cubicBezTo>
                    <a:cubicBezTo>
                      <a:pt x="1592" y="3418"/>
                      <a:pt x="1890" y="3566"/>
                      <a:pt x="2095" y="3771"/>
                    </a:cubicBezTo>
                    <a:cubicBezTo>
                      <a:pt x="2187" y="3892"/>
                      <a:pt x="2215" y="4005"/>
                      <a:pt x="2272" y="4125"/>
                    </a:cubicBezTo>
                    <a:cubicBezTo>
                      <a:pt x="2654" y="5243"/>
                      <a:pt x="2894" y="6424"/>
                      <a:pt x="3156" y="7542"/>
                    </a:cubicBezTo>
                    <a:cubicBezTo>
                      <a:pt x="3304" y="8193"/>
                      <a:pt x="3425" y="8844"/>
                      <a:pt x="3602" y="9487"/>
                    </a:cubicBezTo>
                    <a:cubicBezTo>
                      <a:pt x="3835" y="10400"/>
                      <a:pt x="4104" y="11348"/>
                      <a:pt x="4486" y="12261"/>
                    </a:cubicBezTo>
                    <a:cubicBezTo>
                      <a:pt x="4634" y="12586"/>
                      <a:pt x="5045" y="13350"/>
                      <a:pt x="5398" y="13583"/>
                    </a:cubicBezTo>
                    <a:cubicBezTo>
                      <a:pt x="5483" y="13647"/>
                      <a:pt x="5575" y="13675"/>
                      <a:pt x="5660" y="13675"/>
                    </a:cubicBezTo>
                    <a:cubicBezTo>
                      <a:pt x="5752" y="13675"/>
                      <a:pt x="5837" y="13647"/>
                      <a:pt x="5929" y="13583"/>
                    </a:cubicBezTo>
                    <a:cubicBezTo>
                      <a:pt x="6014" y="13527"/>
                      <a:pt x="6106" y="13470"/>
                      <a:pt x="6283" y="13442"/>
                    </a:cubicBezTo>
                    <a:cubicBezTo>
                      <a:pt x="6636" y="13378"/>
                      <a:pt x="6934" y="13117"/>
                      <a:pt x="7195" y="12819"/>
                    </a:cubicBezTo>
                    <a:cubicBezTo>
                      <a:pt x="7606" y="12409"/>
                      <a:pt x="8080" y="11850"/>
                      <a:pt x="8080" y="11228"/>
                    </a:cubicBezTo>
                    <a:cubicBezTo>
                      <a:pt x="8108" y="10697"/>
                      <a:pt x="7903" y="10082"/>
                      <a:pt x="7698" y="9728"/>
                    </a:cubicBezTo>
                    <a:cubicBezTo>
                      <a:pt x="7669" y="9608"/>
                      <a:pt x="7606" y="9516"/>
                      <a:pt x="7549" y="9402"/>
                    </a:cubicBezTo>
                    <a:cubicBezTo>
                      <a:pt x="7287" y="8928"/>
                      <a:pt x="6962" y="8490"/>
                      <a:pt x="6636" y="8044"/>
                    </a:cubicBezTo>
                    <a:cubicBezTo>
                      <a:pt x="6254" y="7514"/>
                      <a:pt x="5872" y="6983"/>
                      <a:pt x="5575" y="6396"/>
                    </a:cubicBezTo>
                    <a:cubicBezTo>
                      <a:pt x="5455" y="6155"/>
                      <a:pt x="5342" y="5922"/>
                      <a:pt x="5222" y="5625"/>
                    </a:cubicBezTo>
                    <a:cubicBezTo>
                      <a:pt x="5073" y="5335"/>
                      <a:pt x="4924" y="5009"/>
                      <a:pt x="4776" y="4684"/>
                    </a:cubicBezTo>
                    <a:cubicBezTo>
                      <a:pt x="4599" y="4302"/>
                      <a:pt x="4422" y="3892"/>
                      <a:pt x="4217" y="3474"/>
                    </a:cubicBezTo>
                    <a:cubicBezTo>
                      <a:pt x="4132" y="3297"/>
                      <a:pt x="4068" y="3120"/>
                      <a:pt x="3984" y="2944"/>
                    </a:cubicBezTo>
                    <a:cubicBezTo>
                      <a:pt x="3927" y="2887"/>
                      <a:pt x="3892" y="2795"/>
                      <a:pt x="3863" y="2710"/>
                    </a:cubicBezTo>
                    <a:cubicBezTo>
                      <a:pt x="3835" y="2654"/>
                      <a:pt x="3835" y="2562"/>
                      <a:pt x="3807" y="2505"/>
                    </a:cubicBezTo>
                    <a:cubicBezTo>
                      <a:pt x="3686" y="2208"/>
                      <a:pt x="3453" y="1946"/>
                      <a:pt x="3184" y="1734"/>
                    </a:cubicBezTo>
                    <a:cubicBezTo>
                      <a:pt x="3099" y="1649"/>
                      <a:pt x="3007" y="1592"/>
                      <a:pt x="2894" y="1529"/>
                    </a:cubicBezTo>
                    <a:cubicBezTo>
                      <a:pt x="2830" y="1472"/>
                      <a:pt x="2746" y="1416"/>
                      <a:pt x="2654" y="1352"/>
                    </a:cubicBezTo>
                    <a:cubicBezTo>
                      <a:pt x="2540" y="1267"/>
                      <a:pt x="2448" y="1203"/>
                      <a:pt x="2335" y="1118"/>
                    </a:cubicBezTo>
                    <a:cubicBezTo>
                      <a:pt x="2215" y="1062"/>
                      <a:pt x="2095" y="970"/>
                      <a:pt x="1982" y="885"/>
                    </a:cubicBezTo>
                    <a:lnTo>
                      <a:pt x="1239" y="319"/>
                    </a:lnTo>
                    <a:cubicBezTo>
                      <a:pt x="1182" y="262"/>
                      <a:pt x="1154" y="234"/>
                      <a:pt x="1062" y="234"/>
                    </a:cubicBezTo>
                    <a:lnTo>
                      <a:pt x="1034" y="234"/>
                    </a:lnTo>
                    <a:cubicBezTo>
                      <a:pt x="977" y="262"/>
                      <a:pt x="949" y="319"/>
                      <a:pt x="920" y="411"/>
                    </a:cubicBezTo>
                    <a:cubicBezTo>
                      <a:pt x="885" y="588"/>
                      <a:pt x="977" y="793"/>
                      <a:pt x="1182" y="998"/>
                    </a:cubicBezTo>
                    <a:cubicBezTo>
                      <a:pt x="1239" y="1062"/>
                      <a:pt x="1302" y="1090"/>
                      <a:pt x="1359" y="1147"/>
                    </a:cubicBezTo>
                    <a:cubicBezTo>
                      <a:pt x="1508" y="1267"/>
                      <a:pt x="1684" y="1416"/>
                      <a:pt x="1769" y="1592"/>
                    </a:cubicBezTo>
                    <a:cubicBezTo>
                      <a:pt x="1861" y="1677"/>
                      <a:pt x="1861" y="1769"/>
                      <a:pt x="1861" y="1826"/>
                    </a:cubicBezTo>
                    <a:cubicBezTo>
                      <a:pt x="1833" y="1854"/>
                      <a:pt x="1769" y="1854"/>
                      <a:pt x="1741" y="1854"/>
                    </a:cubicBezTo>
                    <a:cubicBezTo>
                      <a:pt x="1592" y="1854"/>
                      <a:pt x="1359" y="1769"/>
                      <a:pt x="1274" y="1649"/>
                    </a:cubicBezTo>
                    <a:cubicBezTo>
                      <a:pt x="1154" y="1529"/>
                      <a:pt x="1097" y="1380"/>
                      <a:pt x="1034" y="1239"/>
                    </a:cubicBezTo>
                    <a:cubicBezTo>
                      <a:pt x="949" y="1062"/>
                      <a:pt x="920" y="885"/>
                      <a:pt x="885" y="736"/>
                    </a:cubicBezTo>
                    <a:cubicBezTo>
                      <a:pt x="857" y="644"/>
                      <a:pt x="828" y="560"/>
                      <a:pt x="828" y="468"/>
                    </a:cubicBezTo>
                    <a:cubicBezTo>
                      <a:pt x="800" y="439"/>
                      <a:pt x="800" y="439"/>
                      <a:pt x="800" y="411"/>
                    </a:cubicBezTo>
                    <a:cubicBezTo>
                      <a:pt x="772" y="262"/>
                      <a:pt x="708"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3"/>
              <p:cNvSpPr/>
              <p:nvPr/>
            </p:nvSpPr>
            <p:spPr>
              <a:xfrm>
                <a:off x="2984086" y="4043030"/>
                <a:ext cx="21824" cy="48858"/>
              </a:xfrm>
              <a:custGeom>
                <a:avLst/>
                <a:gdLst/>
                <a:ahLst/>
                <a:cxnLst/>
                <a:rect l="l" t="t" r="r" b="b"/>
                <a:pathLst>
                  <a:path w="645" h="1444" extrusionOk="0">
                    <a:moveTo>
                      <a:pt x="29" y="0"/>
                    </a:moveTo>
                    <a:cubicBezTo>
                      <a:pt x="1" y="0"/>
                      <a:pt x="1" y="28"/>
                      <a:pt x="1" y="57"/>
                    </a:cubicBezTo>
                    <a:lnTo>
                      <a:pt x="114" y="531"/>
                    </a:lnTo>
                    <a:cubicBezTo>
                      <a:pt x="234" y="884"/>
                      <a:pt x="354" y="1210"/>
                      <a:pt x="616" y="1415"/>
                    </a:cubicBezTo>
                    <a:lnTo>
                      <a:pt x="616" y="1443"/>
                    </a:lnTo>
                    <a:lnTo>
                      <a:pt x="645" y="1415"/>
                    </a:lnTo>
                    <a:lnTo>
                      <a:pt x="645" y="1387"/>
                    </a:lnTo>
                    <a:cubicBezTo>
                      <a:pt x="383" y="1182"/>
                      <a:pt x="291" y="856"/>
                      <a:pt x="178" y="502"/>
                    </a:cubicBezTo>
                    <a:lnTo>
                      <a:pt x="57" y="28"/>
                    </a:ln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3"/>
              <p:cNvSpPr/>
              <p:nvPr/>
            </p:nvSpPr>
            <p:spPr>
              <a:xfrm>
                <a:off x="2975966" y="4060015"/>
                <a:ext cx="22060" cy="44798"/>
              </a:xfrm>
              <a:custGeom>
                <a:avLst/>
                <a:gdLst/>
                <a:ahLst/>
                <a:cxnLst/>
                <a:rect l="l" t="t" r="r" b="b"/>
                <a:pathLst>
                  <a:path w="652" h="1324" extrusionOk="0">
                    <a:moveTo>
                      <a:pt x="29" y="0"/>
                    </a:moveTo>
                    <a:cubicBezTo>
                      <a:pt x="0" y="0"/>
                      <a:pt x="0" y="0"/>
                      <a:pt x="0" y="29"/>
                    </a:cubicBezTo>
                    <a:cubicBezTo>
                      <a:pt x="92" y="439"/>
                      <a:pt x="269" y="856"/>
                      <a:pt x="531" y="1210"/>
                    </a:cubicBezTo>
                    <a:cubicBezTo>
                      <a:pt x="559" y="1267"/>
                      <a:pt x="594" y="1295"/>
                      <a:pt x="623" y="1323"/>
                    </a:cubicBezTo>
                    <a:cubicBezTo>
                      <a:pt x="651" y="1323"/>
                      <a:pt x="651" y="1323"/>
                      <a:pt x="651" y="1295"/>
                    </a:cubicBezTo>
                    <a:lnTo>
                      <a:pt x="651" y="1267"/>
                    </a:lnTo>
                    <a:cubicBezTo>
                      <a:pt x="623" y="1238"/>
                      <a:pt x="594" y="1210"/>
                      <a:pt x="594" y="1182"/>
                    </a:cubicBezTo>
                    <a:cubicBezTo>
                      <a:pt x="326" y="856"/>
                      <a:pt x="149" y="439"/>
                      <a:pt x="64" y="29"/>
                    </a:cubicBezTo>
                    <a:cubicBezTo>
                      <a:pt x="64"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3"/>
              <p:cNvSpPr/>
              <p:nvPr/>
            </p:nvSpPr>
            <p:spPr>
              <a:xfrm>
                <a:off x="3098756" y="4110769"/>
                <a:ext cx="1929" cy="13196"/>
              </a:xfrm>
              <a:custGeom>
                <a:avLst/>
                <a:gdLst/>
                <a:ahLst/>
                <a:cxnLst/>
                <a:rect l="l" t="t" r="r" b="b"/>
                <a:pathLst>
                  <a:path w="57" h="390" extrusionOk="0">
                    <a:moveTo>
                      <a:pt x="57" y="0"/>
                    </a:moveTo>
                    <a:lnTo>
                      <a:pt x="0" y="389"/>
                    </a:lnTo>
                    <a:cubicBezTo>
                      <a:pt x="29" y="269"/>
                      <a:pt x="57" y="149"/>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3"/>
              <p:cNvSpPr/>
              <p:nvPr/>
            </p:nvSpPr>
            <p:spPr>
              <a:xfrm>
                <a:off x="3097809" y="4109788"/>
                <a:ext cx="3857" cy="15124"/>
              </a:xfrm>
              <a:custGeom>
                <a:avLst/>
                <a:gdLst/>
                <a:ahLst/>
                <a:cxnLst/>
                <a:rect l="l" t="t" r="r" b="b"/>
                <a:pathLst>
                  <a:path w="114" h="447" extrusionOk="0">
                    <a:moveTo>
                      <a:pt x="85" y="1"/>
                    </a:moveTo>
                    <a:cubicBezTo>
                      <a:pt x="57" y="1"/>
                      <a:pt x="57" y="29"/>
                      <a:pt x="57" y="29"/>
                    </a:cubicBezTo>
                    <a:cubicBezTo>
                      <a:pt x="57" y="149"/>
                      <a:pt x="28" y="298"/>
                      <a:pt x="0" y="418"/>
                    </a:cubicBezTo>
                    <a:cubicBezTo>
                      <a:pt x="0" y="418"/>
                      <a:pt x="0" y="447"/>
                      <a:pt x="28" y="447"/>
                    </a:cubicBezTo>
                    <a:cubicBezTo>
                      <a:pt x="28" y="447"/>
                      <a:pt x="57" y="447"/>
                      <a:pt x="57" y="418"/>
                    </a:cubicBezTo>
                    <a:cubicBezTo>
                      <a:pt x="85" y="298"/>
                      <a:pt x="113" y="178"/>
                      <a:pt x="113" y="29"/>
                    </a:cubicBezTo>
                    <a:lnTo>
                      <a:pt x="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3"/>
              <p:cNvSpPr/>
              <p:nvPr/>
            </p:nvSpPr>
            <p:spPr>
              <a:xfrm>
                <a:off x="3508542" y="4013085"/>
                <a:ext cx="133851" cy="156318"/>
              </a:xfrm>
              <a:custGeom>
                <a:avLst/>
                <a:gdLst/>
                <a:ahLst/>
                <a:cxnLst/>
                <a:rect l="l" t="t" r="r" b="b"/>
                <a:pathLst>
                  <a:path w="3956" h="4620" extrusionOk="0">
                    <a:moveTo>
                      <a:pt x="298" y="1"/>
                    </a:moveTo>
                    <a:lnTo>
                      <a:pt x="298" y="1"/>
                    </a:lnTo>
                    <a:cubicBezTo>
                      <a:pt x="326" y="1005"/>
                      <a:pt x="270" y="1946"/>
                      <a:pt x="206" y="2802"/>
                    </a:cubicBezTo>
                    <a:cubicBezTo>
                      <a:pt x="178" y="3213"/>
                      <a:pt x="149" y="3510"/>
                      <a:pt x="1" y="3863"/>
                    </a:cubicBezTo>
                    <a:cubicBezTo>
                      <a:pt x="680" y="4161"/>
                      <a:pt x="1154" y="4514"/>
                      <a:pt x="1861" y="4571"/>
                    </a:cubicBezTo>
                    <a:cubicBezTo>
                      <a:pt x="2087" y="4601"/>
                      <a:pt x="2339" y="4620"/>
                      <a:pt x="2597" y="4620"/>
                    </a:cubicBezTo>
                    <a:cubicBezTo>
                      <a:pt x="3074" y="4620"/>
                      <a:pt x="3570" y="4554"/>
                      <a:pt x="3955" y="4366"/>
                    </a:cubicBezTo>
                    <a:cubicBezTo>
                      <a:pt x="3481" y="3099"/>
                      <a:pt x="3602" y="1798"/>
                      <a:pt x="3566" y="531"/>
                    </a:cubicBezTo>
                    <a:cubicBezTo>
                      <a:pt x="3566" y="355"/>
                      <a:pt x="3566" y="178"/>
                      <a:pt x="3538" y="29"/>
                    </a:cubicBezTo>
                    <a:lnTo>
                      <a:pt x="298" y="1"/>
                    </a:lnTo>
                    <a:close/>
                  </a:path>
                </a:pathLst>
              </a:custGeom>
              <a:solidFill>
                <a:srgbClr val="FF4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3"/>
              <p:cNvSpPr/>
              <p:nvPr/>
            </p:nvSpPr>
            <p:spPr>
              <a:xfrm>
                <a:off x="3314189" y="4099874"/>
                <a:ext cx="514664" cy="610519"/>
              </a:xfrm>
              <a:custGeom>
                <a:avLst/>
                <a:gdLst/>
                <a:ahLst/>
                <a:cxnLst/>
                <a:rect l="l" t="t" r="r" b="b"/>
                <a:pathLst>
                  <a:path w="15211" h="18044" extrusionOk="0">
                    <a:moveTo>
                      <a:pt x="7102" y="0"/>
                    </a:moveTo>
                    <a:cubicBezTo>
                      <a:pt x="6984" y="0"/>
                      <a:pt x="6867" y="1"/>
                      <a:pt x="6749" y="4"/>
                    </a:cubicBezTo>
                    <a:cubicBezTo>
                      <a:pt x="5306" y="32"/>
                      <a:pt x="2059" y="824"/>
                      <a:pt x="1146" y="1978"/>
                    </a:cubicBezTo>
                    <a:cubicBezTo>
                      <a:pt x="0" y="3506"/>
                      <a:pt x="616" y="5748"/>
                      <a:pt x="1825" y="7043"/>
                    </a:cubicBezTo>
                    <a:cubicBezTo>
                      <a:pt x="1592" y="8281"/>
                      <a:pt x="1387" y="9491"/>
                      <a:pt x="1267" y="10729"/>
                    </a:cubicBezTo>
                    <a:cubicBezTo>
                      <a:pt x="1146" y="11818"/>
                      <a:pt x="1295" y="12971"/>
                      <a:pt x="913" y="14004"/>
                    </a:cubicBezTo>
                    <a:cubicBezTo>
                      <a:pt x="821" y="14181"/>
                      <a:pt x="736" y="14358"/>
                      <a:pt x="708" y="14563"/>
                    </a:cubicBezTo>
                    <a:cubicBezTo>
                      <a:pt x="679" y="14768"/>
                      <a:pt x="679" y="14945"/>
                      <a:pt x="708" y="15150"/>
                    </a:cubicBezTo>
                    <a:cubicBezTo>
                      <a:pt x="856" y="16155"/>
                      <a:pt x="1323" y="17187"/>
                      <a:pt x="2208" y="17654"/>
                    </a:cubicBezTo>
                    <a:cubicBezTo>
                      <a:pt x="2858" y="18043"/>
                      <a:pt x="3622" y="18043"/>
                      <a:pt x="4358" y="18043"/>
                    </a:cubicBezTo>
                    <a:cubicBezTo>
                      <a:pt x="7280" y="18008"/>
                      <a:pt x="10194" y="17718"/>
                      <a:pt x="13088" y="17393"/>
                    </a:cubicBezTo>
                    <a:cubicBezTo>
                      <a:pt x="13265" y="17393"/>
                      <a:pt x="13442" y="17364"/>
                      <a:pt x="13590" y="17336"/>
                    </a:cubicBezTo>
                    <a:cubicBezTo>
                      <a:pt x="13767" y="17301"/>
                      <a:pt x="13944" y="17272"/>
                      <a:pt x="14085" y="17187"/>
                    </a:cubicBezTo>
                    <a:cubicBezTo>
                      <a:pt x="14616" y="16982"/>
                      <a:pt x="15033" y="16452"/>
                      <a:pt x="15090" y="15886"/>
                    </a:cubicBezTo>
                    <a:cubicBezTo>
                      <a:pt x="15210" y="15037"/>
                      <a:pt x="14736" y="14266"/>
                      <a:pt x="14588" y="13445"/>
                    </a:cubicBezTo>
                    <a:cubicBezTo>
                      <a:pt x="14503" y="13056"/>
                      <a:pt x="14503" y="12646"/>
                      <a:pt x="14326" y="12292"/>
                    </a:cubicBezTo>
                    <a:cubicBezTo>
                      <a:pt x="14234" y="12115"/>
                      <a:pt x="14121" y="11967"/>
                      <a:pt x="14029" y="11818"/>
                    </a:cubicBezTo>
                    <a:cubicBezTo>
                      <a:pt x="13732" y="11231"/>
                      <a:pt x="13972" y="10700"/>
                      <a:pt x="13944" y="10113"/>
                    </a:cubicBezTo>
                    <a:cubicBezTo>
                      <a:pt x="13944" y="9554"/>
                      <a:pt x="13880" y="8988"/>
                      <a:pt x="13880" y="8401"/>
                    </a:cubicBezTo>
                    <a:cubicBezTo>
                      <a:pt x="13880" y="8047"/>
                      <a:pt x="13880" y="7665"/>
                      <a:pt x="13944" y="7283"/>
                    </a:cubicBezTo>
                    <a:cubicBezTo>
                      <a:pt x="14000" y="6901"/>
                      <a:pt x="14149" y="6512"/>
                      <a:pt x="14206" y="6130"/>
                    </a:cubicBezTo>
                    <a:cubicBezTo>
                      <a:pt x="14588" y="4213"/>
                      <a:pt x="13526" y="1829"/>
                      <a:pt x="11730" y="945"/>
                    </a:cubicBezTo>
                    <a:cubicBezTo>
                      <a:pt x="10333" y="233"/>
                      <a:pt x="8702" y="0"/>
                      <a:pt x="7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3"/>
              <p:cNvSpPr/>
              <p:nvPr/>
            </p:nvSpPr>
            <p:spPr>
              <a:xfrm>
                <a:off x="3063804" y="4101904"/>
                <a:ext cx="450750" cy="394009"/>
              </a:xfrm>
              <a:custGeom>
                <a:avLst/>
                <a:gdLst/>
                <a:ahLst/>
                <a:cxnLst/>
                <a:rect l="l" t="t" r="r" b="b"/>
                <a:pathLst>
                  <a:path w="13322" h="11645" extrusionOk="0">
                    <a:moveTo>
                      <a:pt x="13322" y="0"/>
                    </a:moveTo>
                    <a:lnTo>
                      <a:pt x="13322" y="0"/>
                    </a:lnTo>
                    <a:cubicBezTo>
                      <a:pt x="13088" y="29"/>
                      <a:pt x="12855" y="57"/>
                      <a:pt x="12614" y="85"/>
                    </a:cubicBezTo>
                    <a:cubicBezTo>
                      <a:pt x="11114" y="326"/>
                      <a:pt x="9699" y="941"/>
                      <a:pt x="8490" y="1889"/>
                    </a:cubicBezTo>
                    <a:cubicBezTo>
                      <a:pt x="7690" y="2505"/>
                      <a:pt x="6983" y="3240"/>
                      <a:pt x="6339" y="4012"/>
                    </a:cubicBezTo>
                    <a:cubicBezTo>
                      <a:pt x="5717" y="4747"/>
                      <a:pt x="5158" y="5745"/>
                      <a:pt x="4422" y="6339"/>
                    </a:cubicBezTo>
                    <a:cubicBezTo>
                      <a:pt x="4040" y="5780"/>
                      <a:pt x="3715" y="5186"/>
                      <a:pt x="3417" y="4599"/>
                    </a:cubicBezTo>
                    <a:cubicBezTo>
                      <a:pt x="3361" y="4450"/>
                      <a:pt x="3269" y="4273"/>
                      <a:pt x="3156" y="4153"/>
                    </a:cubicBezTo>
                    <a:cubicBezTo>
                      <a:pt x="3092" y="4040"/>
                      <a:pt x="2979" y="3976"/>
                      <a:pt x="2915" y="3863"/>
                    </a:cubicBezTo>
                    <a:cubicBezTo>
                      <a:pt x="2802" y="3714"/>
                      <a:pt x="2802" y="3509"/>
                      <a:pt x="2710" y="3332"/>
                    </a:cubicBezTo>
                    <a:cubicBezTo>
                      <a:pt x="2653" y="3156"/>
                      <a:pt x="2533" y="2979"/>
                      <a:pt x="2328" y="2979"/>
                    </a:cubicBezTo>
                    <a:cubicBezTo>
                      <a:pt x="1741" y="3538"/>
                      <a:pt x="765" y="3594"/>
                      <a:pt x="121" y="4096"/>
                    </a:cubicBezTo>
                    <a:cubicBezTo>
                      <a:pt x="57" y="4125"/>
                      <a:pt x="29" y="4153"/>
                      <a:pt x="29" y="4217"/>
                    </a:cubicBezTo>
                    <a:cubicBezTo>
                      <a:pt x="1" y="4245"/>
                      <a:pt x="1" y="4273"/>
                      <a:pt x="29" y="4330"/>
                    </a:cubicBezTo>
                    <a:cubicBezTo>
                      <a:pt x="149" y="4981"/>
                      <a:pt x="234" y="5660"/>
                      <a:pt x="354" y="6339"/>
                    </a:cubicBezTo>
                    <a:cubicBezTo>
                      <a:pt x="503" y="6983"/>
                      <a:pt x="531" y="7690"/>
                      <a:pt x="736" y="8313"/>
                    </a:cubicBezTo>
                    <a:cubicBezTo>
                      <a:pt x="941" y="9225"/>
                      <a:pt x="1267" y="10138"/>
                      <a:pt x="1918" y="10789"/>
                    </a:cubicBezTo>
                    <a:cubicBezTo>
                      <a:pt x="2179" y="11051"/>
                      <a:pt x="2682" y="11291"/>
                      <a:pt x="3035" y="11440"/>
                    </a:cubicBezTo>
                    <a:cubicBezTo>
                      <a:pt x="3509" y="11617"/>
                      <a:pt x="4040" y="11645"/>
                      <a:pt x="4542" y="11645"/>
                    </a:cubicBezTo>
                    <a:cubicBezTo>
                      <a:pt x="5603" y="11617"/>
                      <a:pt x="6629" y="11263"/>
                      <a:pt x="7429" y="10584"/>
                    </a:cubicBezTo>
                    <a:cubicBezTo>
                      <a:pt x="7754" y="10315"/>
                      <a:pt x="8044" y="9989"/>
                      <a:pt x="8341" y="9699"/>
                    </a:cubicBezTo>
                    <a:cubicBezTo>
                      <a:pt x="8872" y="9105"/>
                      <a:pt x="9402" y="8610"/>
                      <a:pt x="9756" y="7902"/>
                    </a:cubicBezTo>
                    <a:cubicBezTo>
                      <a:pt x="9990" y="7457"/>
                      <a:pt x="10258" y="6983"/>
                      <a:pt x="10520" y="6544"/>
                    </a:cubicBezTo>
                    <a:cubicBezTo>
                      <a:pt x="10665" y="6254"/>
                      <a:pt x="11513" y="4390"/>
                      <a:pt x="11967" y="4390"/>
                    </a:cubicBezTo>
                    <a:cubicBezTo>
                      <a:pt x="11978" y="4390"/>
                      <a:pt x="11988" y="4391"/>
                      <a:pt x="11999" y="4394"/>
                    </a:cubicBezTo>
                    <a:cubicBezTo>
                      <a:pt x="12204" y="4422"/>
                      <a:pt x="12409" y="4450"/>
                      <a:pt x="12642" y="4478"/>
                    </a:cubicBezTo>
                    <a:cubicBezTo>
                      <a:pt x="12642" y="3920"/>
                      <a:pt x="12678" y="3361"/>
                      <a:pt x="12706" y="2802"/>
                    </a:cubicBezTo>
                    <a:cubicBezTo>
                      <a:pt x="12734" y="2505"/>
                      <a:pt x="12734" y="2208"/>
                      <a:pt x="12734" y="1918"/>
                    </a:cubicBezTo>
                    <a:cubicBezTo>
                      <a:pt x="12734" y="1712"/>
                      <a:pt x="12642" y="1415"/>
                      <a:pt x="12678" y="1210"/>
                    </a:cubicBezTo>
                    <a:cubicBezTo>
                      <a:pt x="12791" y="764"/>
                      <a:pt x="13031" y="354"/>
                      <a:pt x="13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3"/>
              <p:cNvSpPr/>
              <p:nvPr/>
            </p:nvSpPr>
            <p:spPr>
              <a:xfrm>
                <a:off x="3615294" y="4107893"/>
                <a:ext cx="352155" cy="391031"/>
              </a:xfrm>
              <a:custGeom>
                <a:avLst/>
                <a:gdLst/>
                <a:ahLst/>
                <a:cxnLst/>
                <a:rect l="l" t="t" r="r" b="b"/>
                <a:pathLst>
                  <a:path w="10408" h="11557" extrusionOk="0">
                    <a:moveTo>
                      <a:pt x="1" y="0"/>
                    </a:moveTo>
                    <a:lnTo>
                      <a:pt x="1" y="4301"/>
                    </a:lnTo>
                    <a:cubicBezTo>
                      <a:pt x="206" y="4273"/>
                      <a:pt x="447" y="4245"/>
                      <a:pt x="652" y="4217"/>
                    </a:cubicBezTo>
                    <a:cubicBezTo>
                      <a:pt x="652" y="4216"/>
                      <a:pt x="652" y="4216"/>
                      <a:pt x="653" y="4216"/>
                    </a:cubicBezTo>
                    <a:cubicBezTo>
                      <a:pt x="781" y="4216"/>
                      <a:pt x="3242" y="8463"/>
                      <a:pt x="3538" y="8872"/>
                    </a:cubicBezTo>
                    <a:cubicBezTo>
                      <a:pt x="4422" y="10025"/>
                      <a:pt x="5483" y="11227"/>
                      <a:pt x="7019" y="11496"/>
                    </a:cubicBezTo>
                    <a:cubicBezTo>
                      <a:pt x="7216" y="11535"/>
                      <a:pt x="7428" y="11556"/>
                      <a:pt x="7646" y="11556"/>
                    </a:cubicBezTo>
                    <a:cubicBezTo>
                      <a:pt x="8572" y="11556"/>
                      <a:pt x="9590" y="11180"/>
                      <a:pt x="9877" y="10230"/>
                    </a:cubicBezTo>
                    <a:cubicBezTo>
                      <a:pt x="10407" y="8341"/>
                      <a:pt x="8370" y="5957"/>
                      <a:pt x="7280" y="4627"/>
                    </a:cubicBezTo>
                    <a:cubicBezTo>
                      <a:pt x="5894" y="2915"/>
                      <a:pt x="3715" y="439"/>
                      <a:pt x="1387" y="177"/>
                    </a:cubicBezTo>
                    <a:cubicBezTo>
                      <a:pt x="708" y="85"/>
                      <a:pt x="680" y="8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3"/>
              <p:cNvSpPr/>
              <p:nvPr/>
            </p:nvSpPr>
            <p:spPr>
              <a:xfrm>
                <a:off x="3438908" y="3866644"/>
                <a:ext cx="165419" cy="192860"/>
              </a:xfrm>
              <a:custGeom>
                <a:avLst/>
                <a:gdLst/>
                <a:ahLst/>
                <a:cxnLst/>
                <a:rect l="l" t="t" r="r" b="b"/>
                <a:pathLst>
                  <a:path w="4889" h="5700" extrusionOk="0">
                    <a:moveTo>
                      <a:pt x="2467" y="1"/>
                    </a:moveTo>
                    <a:cubicBezTo>
                      <a:pt x="2339" y="1"/>
                      <a:pt x="2212" y="17"/>
                      <a:pt x="2087" y="56"/>
                    </a:cubicBezTo>
                    <a:cubicBezTo>
                      <a:pt x="1910" y="84"/>
                      <a:pt x="1733" y="176"/>
                      <a:pt x="1556" y="289"/>
                    </a:cubicBezTo>
                    <a:cubicBezTo>
                      <a:pt x="1443" y="353"/>
                      <a:pt x="1295" y="410"/>
                      <a:pt x="1174" y="530"/>
                    </a:cubicBezTo>
                    <a:cubicBezTo>
                      <a:pt x="884" y="792"/>
                      <a:pt x="672" y="1237"/>
                      <a:pt x="616" y="1619"/>
                    </a:cubicBezTo>
                    <a:cubicBezTo>
                      <a:pt x="531" y="1909"/>
                      <a:pt x="467" y="2235"/>
                      <a:pt x="439" y="2560"/>
                    </a:cubicBezTo>
                    <a:cubicBezTo>
                      <a:pt x="354" y="2794"/>
                      <a:pt x="234" y="3034"/>
                      <a:pt x="57" y="3239"/>
                    </a:cubicBezTo>
                    <a:cubicBezTo>
                      <a:pt x="0" y="3324"/>
                      <a:pt x="0" y="3445"/>
                      <a:pt x="85" y="3473"/>
                    </a:cubicBezTo>
                    <a:cubicBezTo>
                      <a:pt x="177" y="3501"/>
                      <a:pt x="262" y="3536"/>
                      <a:pt x="382" y="3536"/>
                    </a:cubicBezTo>
                    <a:cubicBezTo>
                      <a:pt x="354" y="3742"/>
                      <a:pt x="354" y="3947"/>
                      <a:pt x="382" y="4152"/>
                    </a:cubicBezTo>
                    <a:cubicBezTo>
                      <a:pt x="382" y="4626"/>
                      <a:pt x="467" y="5185"/>
                      <a:pt x="884" y="5482"/>
                    </a:cubicBezTo>
                    <a:cubicBezTo>
                      <a:pt x="1104" y="5635"/>
                      <a:pt x="1402" y="5699"/>
                      <a:pt x="1727" y="5699"/>
                    </a:cubicBezTo>
                    <a:cubicBezTo>
                      <a:pt x="2452" y="5699"/>
                      <a:pt x="3313" y="5383"/>
                      <a:pt x="3742" y="5036"/>
                    </a:cubicBezTo>
                    <a:cubicBezTo>
                      <a:pt x="4273" y="4598"/>
                      <a:pt x="4627" y="3947"/>
                      <a:pt x="4775" y="3268"/>
                    </a:cubicBezTo>
                    <a:cubicBezTo>
                      <a:pt x="4888" y="2652"/>
                      <a:pt x="4860" y="1973"/>
                      <a:pt x="4598" y="1414"/>
                    </a:cubicBezTo>
                    <a:cubicBezTo>
                      <a:pt x="4301" y="820"/>
                      <a:pt x="3856" y="438"/>
                      <a:pt x="3268" y="176"/>
                    </a:cubicBezTo>
                    <a:cubicBezTo>
                      <a:pt x="3009" y="75"/>
                      <a:pt x="2737" y="1"/>
                      <a:pt x="2467"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3"/>
              <p:cNvSpPr/>
              <p:nvPr/>
            </p:nvSpPr>
            <p:spPr>
              <a:xfrm>
                <a:off x="3437690" y="3865392"/>
                <a:ext cx="167585" cy="194653"/>
              </a:xfrm>
              <a:custGeom>
                <a:avLst/>
                <a:gdLst/>
                <a:ahLst/>
                <a:cxnLst/>
                <a:rect l="l" t="t" r="r" b="b"/>
                <a:pathLst>
                  <a:path w="4953" h="5753" extrusionOk="0">
                    <a:moveTo>
                      <a:pt x="2512" y="65"/>
                    </a:moveTo>
                    <a:cubicBezTo>
                      <a:pt x="2746" y="65"/>
                      <a:pt x="3043" y="121"/>
                      <a:pt x="3304" y="241"/>
                    </a:cubicBezTo>
                    <a:cubicBezTo>
                      <a:pt x="3927" y="532"/>
                      <a:pt x="4337" y="921"/>
                      <a:pt x="4599" y="1451"/>
                    </a:cubicBezTo>
                    <a:cubicBezTo>
                      <a:pt x="4840" y="1982"/>
                      <a:pt x="4896" y="2626"/>
                      <a:pt x="4776" y="3276"/>
                    </a:cubicBezTo>
                    <a:cubicBezTo>
                      <a:pt x="4634" y="4012"/>
                      <a:pt x="4245" y="4635"/>
                      <a:pt x="3750" y="5073"/>
                    </a:cubicBezTo>
                    <a:cubicBezTo>
                      <a:pt x="3361" y="5370"/>
                      <a:pt x="2512" y="5696"/>
                      <a:pt x="1769" y="5696"/>
                    </a:cubicBezTo>
                    <a:cubicBezTo>
                      <a:pt x="1416" y="5696"/>
                      <a:pt x="1126" y="5632"/>
                      <a:pt x="949" y="5484"/>
                    </a:cubicBezTo>
                    <a:cubicBezTo>
                      <a:pt x="531" y="5194"/>
                      <a:pt x="446" y="4599"/>
                      <a:pt x="446" y="4189"/>
                    </a:cubicBezTo>
                    <a:cubicBezTo>
                      <a:pt x="446" y="3984"/>
                      <a:pt x="418" y="3779"/>
                      <a:pt x="446" y="3573"/>
                    </a:cubicBezTo>
                    <a:lnTo>
                      <a:pt x="418" y="3538"/>
                    </a:lnTo>
                    <a:cubicBezTo>
                      <a:pt x="326" y="3538"/>
                      <a:pt x="241" y="3510"/>
                      <a:pt x="149" y="3482"/>
                    </a:cubicBezTo>
                    <a:cubicBezTo>
                      <a:pt x="121" y="3453"/>
                      <a:pt x="93" y="3453"/>
                      <a:pt x="93" y="3397"/>
                    </a:cubicBezTo>
                    <a:cubicBezTo>
                      <a:pt x="64" y="3361"/>
                      <a:pt x="93" y="3333"/>
                      <a:pt x="121" y="3305"/>
                    </a:cubicBezTo>
                    <a:cubicBezTo>
                      <a:pt x="270" y="3128"/>
                      <a:pt x="390" y="2923"/>
                      <a:pt x="503" y="2597"/>
                    </a:cubicBezTo>
                    <a:cubicBezTo>
                      <a:pt x="531" y="2272"/>
                      <a:pt x="595" y="1982"/>
                      <a:pt x="680" y="1656"/>
                    </a:cubicBezTo>
                    <a:cubicBezTo>
                      <a:pt x="743" y="1303"/>
                      <a:pt x="949" y="857"/>
                      <a:pt x="1239" y="595"/>
                    </a:cubicBezTo>
                    <a:cubicBezTo>
                      <a:pt x="1331" y="475"/>
                      <a:pt x="1479" y="418"/>
                      <a:pt x="1628" y="326"/>
                    </a:cubicBezTo>
                    <a:cubicBezTo>
                      <a:pt x="1769" y="241"/>
                      <a:pt x="1946" y="149"/>
                      <a:pt x="2123" y="121"/>
                    </a:cubicBezTo>
                    <a:cubicBezTo>
                      <a:pt x="2243" y="65"/>
                      <a:pt x="2364" y="65"/>
                      <a:pt x="2512" y="65"/>
                    </a:cubicBezTo>
                    <a:close/>
                    <a:moveTo>
                      <a:pt x="2527" y="1"/>
                    </a:moveTo>
                    <a:cubicBezTo>
                      <a:pt x="2387" y="1"/>
                      <a:pt x="2251" y="21"/>
                      <a:pt x="2123" y="65"/>
                    </a:cubicBezTo>
                    <a:cubicBezTo>
                      <a:pt x="1918" y="93"/>
                      <a:pt x="1741" y="213"/>
                      <a:pt x="1592" y="298"/>
                    </a:cubicBezTo>
                    <a:cubicBezTo>
                      <a:pt x="1451" y="355"/>
                      <a:pt x="1302" y="447"/>
                      <a:pt x="1182" y="532"/>
                    </a:cubicBezTo>
                    <a:cubicBezTo>
                      <a:pt x="885" y="800"/>
                      <a:pt x="680" y="1303"/>
                      <a:pt x="623" y="1656"/>
                    </a:cubicBezTo>
                    <a:cubicBezTo>
                      <a:pt x="531" y="1946"/>
                      <a:pt x="475" y="2272"/>
                      <a:pt x="446" y="2569"/>
                    </a:cubicBezTo>
                    <a:cubicBezTo>
                      <a:pt x="326" y="2894"/>
                      <a:pt x="213" y="3100"/>
                      <a:pt x="64" y="3248"/>
                    </a:cubicBezTo>
                    <a:cubicBezTo>
                      <a:pt x="36" y="3305"/>
                      <a:pt x="1" y="3361"/>
                      <a:pt x="36" y="3425"/>
                    </a:cubicBezTo>
                    <a:cubicBezTo>
                      <a:pt x="36" y="3482"/>
                      <a:pt x="64" y="3510"/>
                      <a:pt x="121" y="3538"/>
                    </a:cubicBezTo>
                    <a:cubicBezTo>
                      <a:pt x="213" y="3573"/>
                      <a:pt x="298" y="3602"/>
                      <a:pt x="390" y="3602"/>
                    </a:cubicBezTo>
                    <a:cubicBezTo>
                      <a:pt x="354" y="3807"/>
                      <a:pt x="390" y="3984"/>
                      <a:pt x="390" y="4189"/>
                    </a:cubicBezTo>
                    <a:cubicBezTo>
                      <a:pt x="390" y="4599"/>
                      <a:pt x="475" y="5222"/>
                      <a:pt x="885" y="5519"/>
                    </a:cubicBezTo>
                    <a:cubicBezTo>
                      <a:pt x="1126" y="5696"/>
                      <a:pt x="1387" y="5752"/>
                      <a:pt x="1769" y="5752"/>
                    </a:cubicBezTo>
                    <a:cubicBezTo>
                      <a:pt x="2512" y="5752"/>
                      <a:pt x="3396" y="5427"/>
                      <a:pt x="3778" y="5102"/>
                    </a:cubicBezTo>
                    <a:cubicBezTo>
                      <a:pt x="4309" y="4691"/>
                      <a:pt x="4691" y="4040"/>
                      <a:pt x="4840" y="3305"/>
                    </a:cubicBezTo>
                    <a:cubicBezTo>
                      <a:pt x="4953" y="2626"/>
                      <a:pt x="4896" y="1982"/>
                      <a:pt x="4663" y="1451"/>
                    </a:cubicBezTo>
                    <a:cubicBezTo>
                      <a:pt x="4394" y="885"/>
                      <a:pt x="3955" y="475"/>
                      <a:pt x="3304" y="178"/>
                    </a:cubicBezTo>
                    <a:cubicBezTo>
                      <a:pt x="3042" y="65"/>
                      <a:pt x="2777" y="1"/>
                      <a:pt x="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3"/>
              <p:cNvSpPr/>
              <p:nvPr/>
            </p:nvSpPr>
            <p:spPr>
              <a:xfrm>
                <a:off x="3451833" y="3999212"/>
                <a:ext cx="8865" cy="1624"/>
              </a:xfrm>
              <a:custGeom>
                <a:avLst/>
                <a:gdLst/>
                <a:ahLst/>
                <a:cxnLst/>
                <a:rect l="l" t="t" r="r" b="b"/>
                <a:pathLst>
                  <a:path w="262" h="48" extrusionOk="0">
                    <a:moveTo>
                      <a:pt x="0" y="1"/>
                    </a:moveTo>
                    <a:lnTo>
                      <a:pt x="0" y="1"/>
                    </a:lnTo>
                    <a:cubicBezTo>
                      <a:pt x="33" y="34"/>
                      <a:pt x="88" y="47"/>
                      <a:pt x="145" y="47"/>
                    </a:cubicBezTo>
                    <a:cubicBezTo>
                      <a:pt x="185" y="47"/>
                      <a:pt x="227" y="41"/>
                      <a:pt x="262" y="29"/>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3"/>
              <p:cNvSpPr/>
              <p:nvPr/>
            </p:nvSpPr>
            <p:spPr>
              <a:xfrm>
                <a:off x="3449667" y="3998265"/>
                <a:ext cx="13196" cy="3857"/>
              </a:xfrm>
              <a:custGeom>
                <a:avLst/>
                <a:gdLst/>
                <a:ahLst/>
                <a:cxnLst/>
                <a:rect l="l" t="t" r="r" b="b"/>
                <a:pathLst>
                  <a:path w="390" h="114" extrusionOk="0">
                    <a:moveTo>
                      <a:pt x="36" y="0"/>
                    </a:moveTo>
                    <a:cubicBezTo>
                      <a:pt x="0" y="29"/>
                      <a:pt x="36" y="29"/>
                      <a:pt x="36" y="57"/>
                    </a:cubicBezTo>
                    <a:cubicBezTo>
                      <a:pt x="92" y="85"/>
                      <a:pt x="177" y="113"/>
                      <a:pt x="269" y="113"/>
                    </a:cubicBezTo>
                    <a:cubicBezTo>
                      <a:pt x="298" y="113"/>
                      <a:pt x="326" y="113"/>
                      <a:pt x="354" y="85"/>
                    </a:cubicBezTo>
                    <a:cubicBezTo>
                      <a:pt x="354" y="85"/>
                      <a:pt x="389" y="85"/>
                      <a:pt x="354" y="57"/>
                    </a:cubicBezTo>
                    <a:cubicBezTo>
                      <a:pt x="354" y="57"/>
                      <a:pt x="354" y="44"/>
                      <a:pt x="346" y="44"/>
                    </a:cubicBezTo>
                    <a:cubicBezTo>
                      <a:pt x="342" y="44"/>
                      <a:pt x="335" y="47"/>
                      <a:pt x="326" y="57"/>
                    </a:cubicBezTo>
                    <a:cubicBezTo>
                      <a:pt x="241" y="57"/>
                      <a:pt x="149" y="57"/>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3"/>
              <p:cNvSpPr/>
              <p:nvPr/>
            </p:nvSpPr>
            <p:spPr>
              <a:xfrm>
                <a:off x="3451833" y="3852196"/>
                <a:ext cx="279105" cy="301842"/>
              </a:xfrm>
              <a:custGeom>
                <a:avLst/>
                <a:gdLst/>
                <a:ahLst/>
                <a:cxnLst/>
                <a:rect l="l" t="t" r="r" b="b"/>
                <a:pathLst>
                  <a:path w="8249" h="8921" extrusionOk="0">
                    <a:moveTo>
                      <a:pt x="3292" y="1"/>
                    </a:moveTo>
                    <a:cubicBezTo>
                      <a:pt x="2650" y="1"/>
                      <a:pt x="1995" y="68"/>
                      <a:pt x="1415" y="334"/>
                    </a:cubicBezTo>
                    <a:cubicBezTo>
                      <a:pt x="736" y="603"/>
                      <a:pt x="177" y="1190"/>
                      <a:pt x="0" y="1869"/>
                    </a:cubicBezTo>
                    <a:cubicBezTo>
                      <a:pt x="0" y="1926"/>
                      <a:pt x="28" y="1983"/>
                      <a:pt x="85" y="1983"/>
                    </a:cubicBezTo>
                    <a:cubicBezTo>
                      <a:pt x="205" y="2018"/>
                      <a:pt x="382" y="2103"/>
                      <a:pt x="410" y="2103"/>
                    </a:cubicBezTo>
                    <a:cubicBezTo>
                      <a:pt x="587" y="2280"/>
                      <a:pt x="502" y="2372"/>
                      <a:pt x="559" y="2549"/>
                    </a:cubicBezTo>
                    <a:cubicBezTo>
                      <a:pt x="559" y="2605"/>
                      <a:pt x="587" y="2662"/>
                      <a:pt x="616" y="2725"/>
                    </a:cubicBezTo>
                    <a:cubicBezTo>
                      <a:pt x="764" y="2987"/>
                      <a:pt x="941" y="3164"/>
                      <a:pt x="969" y="3461"/>
                    </a:cubicBezTo>
                    <a:cubicBezTo>
                      <a:pt x="998" y="3815"/>
                      <a:pt x="821" y="4048"/>
                      <a:pt x="644" y="4346"/>
                    </a:cubicBezTo>
                    <a:cubicBezTo>
                      <a:pt x="439" y="4756"/>
                      <a:pt x="439" y="5230"/>
                      <a:pt x="736" y="5612"/>
                    </a:cubicBezTo>
                    <a:cubicBezTo>
                      <a:pt x="884" y="5845"/>
                      <a:pt x="1090" y="6022"/>
                      <a:pt x="1295" y="6227"/>
                    </a:cubicBezTo>
                    <a:cubicBezTo>
                      <a:pt x="1472" y="6440"/>
                      <a:pt x="1620" y="6673"/>
                      <a:pt x="1620" y="6970"/>
                    </a:cubicBezTo>
                    <a:cubicBezTo>
                      <a:pt x="1648" y="7112"/>
                      <a:pt x="1592" y="7288"/>
                      <a:pt x="1592" y="7465"/>
                    </a:cubicBezTo>
                    <a:cubicBezTo>
                      <a:pt x="1592" y="7883"/>
                      <a:pt x="1946" y="8236"/>
                      <a:pt x="2328" y="8442"/>
                    </a:cubicBezTo>
                    <a:cubicBezTo>
                      <a:pt x="2829" y="8745"/>
                      <a:pt x="3408" y="8920"/>
                      <a:pt x="3986" y="8920"/>
                    </a:cubicBezTo>
                    <a:cubicBezTo>
                      <a:pt x="4192" y="8920"/>
                      <a:pt x="4397" y="8898"/>
                      <a:pt x="4598" y="8852"/>
                    </a:cubicBezTo>
                    <a:cubicBezTo>
                      <a:pt x="5334" y="8675"/>
                      <a:pt x="5950" y="8173"/>
                      <a:pt x="6657" y="7854"/>
                    </a:cubicBezTo>
                    <a:cubicBezTo>
                      <a:pt x="7103" y="7642"/>
                      <a:pt x="7633" y="7437"/>
                      <a:pt x="7930" y="7027"/>
                    </a:cubicBezTo>
                    <a:cubicBezTo>
                      <a:pt x="8192" y="6645"/>
                      <a:pt x="8249" y="6050"/>
                      <a:pt x="8192" y="5584"/>
                    </a:cubicBezTo>
                    <a:cubicBezTo>
                      <a:pt x="8072" y="4933"/>
                      <a:pt x="7754" y="4346"/>
                      <a:pt x="7336" y="3843"/>
                    </a:cubicBezTo>
                    <a:cubicBezTo>
                      <a:pt x="6926" y="3313"/>
                      <a:pt x="6395" y="2839"/>
                      <a:pt x="6162" y="2223"/>
                    </a:cubicBezTo>
                    <a:cubicBezTo>
                      <a:pt x="5893" y="1629"/>
                      <a:pt x="5836" y="922"/>
                      <a:pt x="5362" y="483"/>
                    </a:cubicBezTo>
                    <a:cubicBezTo>
                      <a:pt x="4952" y="73"/>
                      <a:pt x="4301" y="9"/>
                      <a:pt x="3714" y="9"/>
                    </a:cubicBezTo>
                    <a:cubicBezTo>
                      <a:pt x="3575" y="4"/>
                      <a:pt x="3434" y="1"/>
                      <a:pt x="3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3558585" y="3808142"/>
                <a:ext cx="77990" cy="56572"/>
              </a:xfrm>
              <a:custGeom>
                <a:avLst/>
                <a:gdLst/>
                <a:ahLst/>
                <a:cxnLst/>
                <a:rect l="l" t="t" r="r" b="b"/>
                <a:pathLst>
                  <a:path w="2305" h="1672" extrusionOk="0">
                    <a:moveTo>
                      <a:pt x="1029" y="1"/>
                    </a:moveTo>
                    <a:cubicBezTo>
                      <a:pt x="874" y="1"/>
                      <a:pt x="724" y="26"/>
                      <a:pt x="587" y="101"/>
                    </a:cubicBezTo>
                    <a:cubicBezTo>
                      <a:pt x="29" y="490"/>
                      <a:pt x="0" y="1516"/>
                      <a:pt x="736" y="1665"/>
                    </a:cubicBezTo>
                    <a:cubicBezTo>
                      <a:pt x="769" y="1669"/>
                      <a:pt x="803" y="1672"/>
                      <a:pt x="838" y="1672"/>
                    </a:cubicBezTo>
                    <a:cubicBezTo>
                      <a:pt x="1474" y="1672"/>
                      <a:pt x="2305" y="897"/>
                      <a:pt x="1882" y="313"/>
                    </a:cubicBezTo>
                    <a:cubicBezTo>
                      <a:pt x="1733" y="101"/>
                      <a:pt x="1500" y="45"/>
                      <a:pt x="1267" y="16"/>
                    </a:cubicBezTo>
                    <a:cubicBezTo>
                      <a:pt x="1186" y="7"/>
                      <a:pt x="1107" y="1"/>
                      <a:pt x="1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3"/>
              <p:cNvSpPr/>
              <p:nvPr/>
            </p:nvSpPr>
            <p:spPr>
              <a:xfrm>
                <a:off x="3363014" y="4317336"/>
                <a:ext cx="32820" cy="96734"/>
              </a:xfrm>
              <a:custGeom>
                <a:avLst/>
                <a:gdLst/>
                <a:ahLst/>
                <a:cxnLst/>
                <a:rect l="l" t="t" r="r" b="b"/>
                <a:pathLst>
                  <a:path w="970" h="2859" extrusionOk="0">
                    <a:moveTo>
                      <a:pt x="941" y="0"/>
                    </a:moveTo>
                    <a:cubicBezTo>
                      <a:pt x="941" y="0"/>
                      <a:pt x="913" y="0"/>
                      <a:pt x="913" y="29"/>
                    </a:cubicBezTo>
                    <a:cubicBezTo>
                      <a:pt x="885" y="121"/>
                      <a:pt x="828" y="177"/>
                      <a:pt x="793" y="262"/>
                    </a:cubicBezTo>
                    <a:cubicBezTo>
                      <a:pt x="651" y="559"/>
                      <a:pt x="531" y="828"/>
                      <a:pt x="439" y="1182"/>
                    </a:cubicBezTo>
                    <a:cubicBezTo>
                      <a:pt x="382" y="1564"/>
                      <a:pt x="298" y="1769"/>
                      <a:pt x="234" y="1974"/>
                    </a:cubicBezTo>
                    <a:cubicBezTo>
                      <a:pt x="149" y="2208"/>
                      <a:pt x="85" y="2420"/>
                      <a:pt x="0" y="2830"/>
                    </a:cubicBezTo>
                    <a:cubicBezTo>
                      <a:pt x="0" y="2830"/>
                      <a:pt x="0" y="2858"/>
                      <a:pt x="29" y="2858"/>
                    </a:cubicBezTo>
                    <a:lnTo>
                      <a:pt x="57" y="2830"/>
                    </a:lnTo>
                    <a:cubicBezTo>
                      <a:pt x="149" y="2448"/>
                      <a:pt x="206" y="2208"/>
                      <a:pt x="298" y="2002"/>
                    </a:cubicBezTo>
                    <a:cubicBezTo>
                      <a:pt x="354" y="1797"/>
                      <a:pt x="439" y="1564"/>
                      <a:pt x="503" y="1182"/>
                    </a:cubicBezTo>
                    <a:cubicBezTo>
                      <a:pt x="588" y="856"/>
                      <a:pt x="708" y="588"/>
                      <a:pt x="856" y="297"/>
                    </a:cubicBezTo>
                    <a:cubicBezTo>
                      <a:pt x="885" y="205"/>
                      <a:pt x="913" y="121"/>
                      <a:pt x="970" y="57"/>
                    </a:cubicBezTo>
                    <a:cubicBezTo>
                      <a:pt x="970" y="29"/>
                      <a:pt x="970" y="29"/>
                      <a:pt x="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3"/>
              <p:cNvSpPr/>
              <p:nvPr/>
            </p:nvSpPr>
            <p:spPr>
              <a:xfrm>
                <a:off x="3758927" y="4344134"/>
                <a:ext cx="27068" cy="119708"/>
              </a:xfrm>
              <a:custGeom>
                <a:avLst/>
                <a:gdLst/>
                <a:ahLst/>
                <a:cxnLst/>
                <a:rect l="l" t="t" r="r" b="b"/>
                <a:pathLst>
                  <a:path w="800" h="3538" extrusionOk="0">
                    <a:moveTo>
                      <a:pt x="29" y="1"/>
                    </a:moveTo>
                    <a:cubicBezTo>
                      <a:pt x="0" y="36"/>
                      <a:pt x="0" y="36"/>
                      <a:pt x="0" y="64"/>
                    </a:cubicBezTo>
                    <a:cubicBezTo>
                      <a:pt x="57" y="326"/>
                      <a:pt x="149" y="595"/>
                      <a:pt x="206" y="857"/>
                    </a:cubicBezTo>
                    <a:cubicBezTo>
                      <a:pt x="446" y="1741"/>
                      <a:pt x="680" y="2654"/>
                      <a:pt x="736" y="3510"/>
                    </a:cubicBezTo>
                    <a:cubicBezTo>
                      <a:pt x="736" y="3538"/>
                      <a:pt x="736" y="3538"/>
                      <a:pt x="764" y="3538"/>
                    </a:cubicBezTo>
                    <a:lnTo>
                      <a:pt x="800" y="3510"/>
                    </a:lnTo>
                    <a:cubicBezTo>
                      <a:pt x="736" y="2625"/>
                      <a:pt x="503" y="1713"/>
                      <a:pt x="269" y="857"/>
                    </a:cubicBezTo>
                    <a:cubicBezTo>
                      <a:pt x="206" y="567"/>
                      <a:pt x="121" y="298"/>
                      <a:pt x="57" y="36"/>
                    </a:cubicBezTo>
                    <a:cubicBezTo>
                      <a:pt x="57" y="36"/>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3"/>
              <p:cNvSpPr/>
              <p:nvPr/>
            </p:nvSpPr>
            <p:spPr>
              <a:xfrm>
                <a:off x="3582507" y="4119295"/>
                <a:ext cx="118524" cy="78362"/>
              </a:xfrm>
              <a:custGeom>
                <a:avLst/>
                <a:gdLst/>
                <a:ahLst/>
                <a:cxnLst/>
                <a:rect l="l" t="t" r="r" b="b"/>
                <a:pathLst>
                  <a:path w="3503" h="2316" extrusionOk="0">
                    <a:moveTo>
                      <a:pt x="2713" y="1"/>
                    </a:moveTo>
                    <a:cubicBezTo>
                      <a:pt x="2630" y="1"/>
                      <a:pt x="2549" y="15"/>
                      <a:pt x="2477" y="45"/>
                    </a:cubicBezTo>
                    <a:cubicBezTo>
                      <a:pt x="2088" y="222"/>
                      <a:pt x="1946" y="724"/>
                      <a:pt x="1621" y="986"/>
                    </a:cubicBezTo>
                    <a:cubicBezTo>
                      <a:pt x="1444" y="1106"/>
                      <a:pt x="1239" y="1163"/>
                      <a:pt x="998" y="1227"/>
                    </a:cubicBezTo>
                    <a:cubicBezTo>
                      <a:pt x="736" y="1283"/>
                      <a:pt x="354" y="1340"/>
                      <a:pt x="142" y="1552"/>
                    </a:cubicBezTo>
                    <a:cubicBezTo>
                      <a:pt x="1" y="1694"/>
                      <a:pt x="1" y="2019"/>
                      <a:pt x="178" y="2196"/>
                    </a:cubicBezTo>
                    <a:cubicBezTo>
                      <a:pt x="272" y="2277"/>
                      <a:pt x="412" y="2316"/>
                      <a:pt x="556" y="2316"/>
                    </a:cubicBezTo>
                    <a:cubicBezTo>
                      <a:pt x="626" y="2316"/>
                      <a:pt x="697" y="2306"/>
                      <a:pt x="765" y="2288"/>
                    </a:cubicBezTo>
                    <a:cubicBezTo>
                      <a:pt x="970" y="2260"/>
                      <a:pt x="1175" y="2196"/>
                      <a:pt x="1416" y="2196"/>
                    </a:cubicBezTo>
                    <a:cubicBezTo>
                      <a:pt x="1500" y="2196"/>
                      <a:pt x="1649" y="2224"/>
                      <a:pt x="1769" y="2224"/>
                    </a:cubicBezTo>
                    <a:cubicBezTo>
                      <a:pt x="1911" y="2224"/>
                      <a:pt x="2088" y="2224"/>
                      <a:pt x="2208" y="2139"/>
                    </a:cubicBezTo>
                    <a:cubicBezTo>
                      <a:pt x="2328" y="2047"/>
                      <a:pt x="2385" y="1934"/>
                      <a:pt x="2441" y="1814"/>
                    </a:cubicBezTo>
                    <a:cubicBezTo>
                      <a:pt x="2618" y="1580"/>
                      <a:pt x="2859" y="1432"/>
                      <a:pt x="3092" y="1255"/>
                    </a:cubicBezTo>
                    <a:cubicBezTo>
                      <a:pt x="3297" y="1078"/>
                      <a:pt x="3502" y="809"/>
                      <a:pt x="3446" y="519"/>
                    </a:cubicBezTo>
                    <a:cubicBezTo>
                      <a:pt x="3401" y="215"/>
                      <a:pt x="3038" y="1"/>
                      <a:pt x="2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3"/>
              <p:cNvSpPr/>
              <p:nvPr/>
            </p:nvSpPr>
            <p:spPr>
              <a:xfrm>
                <a:off x="3463777" y="4049425"/>
                <a:ext cx="230315" cy="142005"/>
              </a:xfrm>
              <a:custGeom>
                <a:avLst/>
                <a:gdLst/>
                <a:ahLst/>
                <a:cxnLst/>
                <a:rect l="l" t="t" r="r" b="b"/>
                <a:pathLst>
                  <a:path w="6807" h="4197" extrusionOk="0">
                    <a:moveTo>
                      <a:pt x="3225" y="1"/>
                    </a:moveTo>
                    <a:cubicBezTo>
                      <a:pt x="2550" y="1"/>
                      <a:pt x="1875" y="64"/>
                      <a:pt x="1210" y="193"/>
                    </a:cubicBezTo>
                    <a:cubicBezTo>
                      <a:pt x="970" y="221"/>
                      <a:pt x="737" y="285"/>
                      <a:pt x="531" y="434"/>
                    </a:cubicBezTo>
                    <a:cubicBezTo>
                      <a:pt x="178" y="639"/>
                      <a:pt x="1" y="1077"/>
                      <a:pt x="29" y="1495"/>
                    </a:cubicBezTo>
                    <a:cubicBezTo>
                      <a:pt x="29" y="1905"/>
                      <a:pt x="206" y="2287"/>
                      <a:pt x="439" y="2641"/>
                    </a:cubicBezTo>
                    <a:cubicBezTo>
                      <a:pt x="1171" y="3667"/>
                      <a:pt x="2335" y="4196"/>
                      <a:pt x="3548" y="4196"/>
                    </a:cubicBezTo>
                    <a:cubicBezTo>
                      <a:pt x="3907" y="4196"/>
                      <a:pt x="4270" y="4150"/>
                      <a:pt x="4627" y="4056"/>
                    </a:cubicBezTo>
                    <a:cubicBezTo>
                      <a:pt x="5809" y="3730"/>
                      <a:pt x="6806" y="2287"/>
                      <a:pt x="6750" y="1077"/>
                    </a:cubicBezTo>
                    <a:cubicBezTo>
                      <a:pt x="6750" y="901"/>
                      <a:pt x="6721" y="695"/>
                      <a:pt x="6573" y="575"/>
                    </a:cubicBezTo>
                    <a:cubicBezTo>
                      <a:pt x="6481" y="519"/>
                      <a:pt x="6368" y="462"/>
                      <a:pt x="6276" y="434"/>
                    </a:cubicBezTo>
                    <a:cubicBezTo>
                      <a:pt x="5281" y="148"/>
                      <a:pt x="4253" y="1"/>
                      <a:pt x="3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3"/>
              <p:cNvSpPr/>
              <p:nvPr/>
            </p:nvSpPr>
            <p:spPr>
              <a:xfrm>
                <a:off x="3473589" y="4131815"/>
                <a:ext cx="91964" cy="62764"/>
              </a:xfrm>
              <a:custGeom>
                <a:avLst/>
                <a:gdLst/>
                <a:ahLst/>
                <a:cxnLst/>
                <a:rect l="l" t="t" r="r" b="b"/>
                <a:pathLst>
                  <a:path w="2718" h="1855" extrusionOk="0">
                    <a:moveTo>
                      <a:pt x="36" y="1"/>
                    </a:moveTo>
                    <a:cubicBezTo>
                      <a:pt x="36" y="1"/>
                      <a:pt x="1" y="1"/>
                      <a:pt x="36" y="29"/>
                    </a:cubicBezTo>
                    <a:cubicBezTo>
                      <a:pt x="355" y="1267"/>
                      <a:pt x="1656" y="1798"/>
                      <a:pt x="2654" y="1854"/>
                    </a:cubicBezTo>
                    <a:lnTo>
                      <a:pt x="2689" y="1854"/>
                    </a:lnTo>
                    <a:cubicBezTo>
                      <a:pt x="2689" y="1854"/>
                      <a:pt x="2689" y="1826"/>
                      <a:pt x="2717" y="1826"/>
                    </a:cubicBezTo>
                    <a:cubicBezTo>
                      <a:pt x="2717" y="1798"/>
                      <a:pt x="2689" y="1798"/>
                      <a:pt x="2689" y="1798"/>
                    </a:cubicBezTo>
                    <a:cubicBezTo>
                      <a:pt x="1685" y="1741"/>
                      <a:pt x="390" y="1239"/>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3"/>
              <p:cNvSpPr/>
              <p:nvPr/>
            </p:nvSpPr>
            <p:spPr>
              <a:xfrm>
                <a:off x="3189470" y="4315408"/>
                <a:ext cx="24936" cy="84791"/>
              </a:xfrm>
              <a:custGeom>
                <a:avLst/>
                <a:gdLst/>
                <a:ahLst/>
                <a:cxnLst/>
                <a:rect l="l" t="t" r="r" b="b"/>
                <a:pathLst>
                  <a:path w="737" h="2506" extrusionOk="0">
                    <a:moveTo>
                      <a:pt x="708" y="1"/>
                    </a:moveTo>
                    <a:cubicBezTo>
                      <a:pt x="680" y="1"/>
                      <a:pt x="680" y="29"/>
                      <a:pt x="680" y="29"/>
                    </a:cubicBezTo>
                    <a:cubicBezTo>
                      <a:pt x="616" y="178"/>
                      <a:pt x="616" y="319"/>
                      <a:pt x="616" y="468"/>
                    </a:cubicBezTo>
                    <a:lnTo>
                      <a:pt x="616" y="560"/>
                    </a:lnTo>
                    <a:cubicBezTo>
                      <a:pt x="616" y="645"/>
                      <a:pt x="616" y="736"/>
                      <a:pt x="588" y="821"/>
                    </a:cubicBezTo>
                    <a:cubicBezTo>
                      <a:pt x="559" y="970"/>
                      <a:pt x="475" y="1119"/>
                      <a:pt x="383" y="1239"/>
                    </a:cubicBezTo>
                    <a:cubicBezTo>
                      <a:pt x="354" y="1295"/>
                      <a:pt x="326" y="1324"/>
                      <a:pt x="326" y="1352"/>
                    </a:cubicBezTo>
                    <a:cubicBezTo>
                      <a:pt x="121" y="1706"/>
                      <a:pt x="1" y="2088"/>
                      <a:pt x="1" y="2477"/>
                    </a:cubicBezTo>
                    <a:lnTo>
                      <a:pt x="29" y="2505"/>
                    </a:lnTo>
                    <a:cubicBezTo>
                      <a:pt x="57" y="2505"/>
                      <a:pt x="57" y="2477"/>
                      <a:pt x="57" y="2477"/>
                    </a:cubicBezTo>
                    <a:cubicBezTo>
                      <a:pt x="57" y="2088"/>
                      <a:pt x="177" y="1706"/>
                      <a:pt x="354" y="1380"/>
                    </a:cubicBezTo>
                    <a:cubicBezTo>
                      <a:pt x="383" y="1352"/>
                      <a:pt x="411" y="1324"/>
                      <a:pt x="439" y="1267"/>
                    </a:cubicBezTo>
                    <a:cubicBezTo>
                      <a:pt x="531" y="1147"/>
                      <a:pt x="616" y="998"/>
                      <a:pt x="651" y="821"/>
                    </a:cubicBezTo>
                    <a:cubicBezTo>
                      <a:pt x="680" y="736"/>
                      <a:pt x="680" y="645"/>
                      <a:pt x="680" y="560"/>
                    </a:cubicBezTo>
                    <a:lnTo>
                      <a:pt x="680" y="468"/>
                    </a:lnTo>
                    <a:cubicBezTo>
                      <a:pt x="680" y="319"/>
                      <a:pt x="680" y="178"/>
                      <a:pt x="736" y="57"/>
                    </a:cubicBezTo>
                    <a:cubicBezTo>
                      <a:pt x="736" y="29"/>
                      <a:pt x="708" y="29"/>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3"/>
              <p:cNvSpPr/>
              <p:nvPr/>
            </p:nvSpPr>
            <p:spPr>
              <a:xfrm>
                <a:off x="3070740" y="4229499"/>
                <a:ext cx="92911" cy="46929"/>
              </a:xfrm>
              <a:custGeom>
                <a:avLst/>
                <a:gdLst/>
                <a:ahLst/>
                <a:cxnLst/>
                <a:rect l="l" t="t" r="r" b="b"/>
                <a:pathLst>
                  <a:path w="2746" h="1387" extrusionOk="0">
                    <a:moveTo>
                      <a:pt x="2746" y="0"/>
                    </a:moveTo>
                    <a:cubicBezTo>
                      <a:pt x="2710" y="0"/>
                      <a:pt x="2710" y="0"/>
                      <a:pt x="2682" y="28"/>
                    </a:cubicBezTo>
                    <a:cubicBezTo>
                      <a:pt x="2569" y="269"/>
                      <a:pt x="2272" y="382"/>
                      <a:pt x="1974" y="502"/>
                    </a:cubicBezTo>
                    <a:cubicBezTo>
                      <a:pt x="1649" y="623"/>
                      <a:pt x="1331" y="771"/>
                      <a:pt x="1005" y="913"/>
                    </a:cubicBezTo>
                    <a:cubicBezTo>
                      <a:pt x="680" y="1061"/>
                      <a:pt x="326" y="1210"/>
                      <a:pt x="1" y="1330"/>
                    </a:cubicBezTo>
                    <a:lnTo>
                      <a:pt x="1" y="1387"/>
                    </a:lnTo>
                    <a:lnTo>
                      <a:pt x="29" y="1387"/>
                    </a:lnTo>
                    <a:cubicBezTo>
                      <a:pt x="354" y="1266"/>
                      <a:pt x="680" y="1125"/>
                      <a:pt x="1005" y="976"/>
                    </a:cubicBezTo>
                    <a:cubicBezTo>
                      <a:pt x="1331" y="828"/>
                      <a:pt x="1684" y="679"/>
                      <a:pt x="2003" y="559"/>
                    </a:cubicBezTo>
                    <a:cubicBezTo>
                      <a:pt x="2300" y="446"/>
                      <a:pt x="2597" y="297"/>
                      <a:pt x="2746" y="64"/>
                    </a:cubicBezTo>
                    <a:lnTo>
                      <a:pt x="27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3"/>
              <p:cNvSpPr/>
              <p:nvPr/>
            </p:nvSpPr>
            <p:spPr>
              <a:xfrm>
                <a:off x="3193530" y="4372150"/>
                <a:ext cx="9846" cy="34004"/>
              </a:xfrm>
              <a:custGeom>
                <a:avLst/>
                <a:gdLst/>
                <a:ahLst/>
                <a:cxnLst/>
                <a:rect l="l" t="t" r="r" b="b"/>
                <a:pathLst>
                  <a:path w="291" h="1005" extrusionOk="0">
                    <a:moveTo>
                      <a:pt x="29" y="0"/>
                    </a:moveTo>
                    <a:cubicBezTo>
                      <a:pt x="1" y="0"/>
                      <a:pt x="1" y="29"/>
                      <a:pt x="1" y="29"/>
                    </a:cubicBezTo>
                    <a:cubicBezTo>
                      <a:pt x="86" y="354"/>
                      <a:pt x="206" y="651"/>
                      <a:pt x="234" y="977"/>
                    </a:cubicBezTo>
                    <a:cubicBezTo>
                      <a:pt x="234" y="977"/>
                      <a:pt x="234" y="1005"/>
                      <a:pt x="263" y="1005"/>
                    </a:cubicBezTo>
                    <a:cubicBezTo>
                      <a:pt x="291" y="1005"/>
                      <a:pt x="291" y="977"/>
                      <a:pt x="291" y="977"/>
                    </a:cubicBezTo>
                    <a:cubicBezTo>
                      <a:pt x="263" y="651"/>
                      <a:pt x="142" y="326"/>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3"/>
              <p:cNvSpPr/>
              <p:nvPr/>
            </p:nvSpPr>
            <p:spPr>
              <a:xfrm>
                <a:off x="3168424" y="4472913"/>
                <a:ext cx="17019" cy="7951"/>
              </a:xfrm>
              <a:custGeom>
                <a:avLst/>
                <a:gdLst/>
                <a:ahLst/>
                <a:cxnLst/>
                <a:rect l="l" t="t" r="r" b="b"/>
                <a:pathLst>
                  <a:path w="503" h="235" extrusionOk="0">
                    <a:moveTo>
                      <a:pt x="64" y="1"/>
                    </a:moveTo>
                    <a:cubicBezTo>
                      <a:pt x="35" y="1"/>
                      <a:pt x="35" y="1"/>
                      <a:pt x="0" y="29"/>
                    </a:cubicBezTo>
                    <a:lnTo>
                      <a:pt x="35" y="57"/>
                    </a:lnTo>
                    <a:lnTo>
                      <a:pt x="474" y="234"/>
                    </a:lnTo>
                    <a:lnTo>
                      <a:pt x="502" y="206"/>
                    </a:lnTo>
                    <a:cubicBezTo>
                      <a:pt x="502" y="178"/>
                      <a:pt x="502" y="178"/>
                      <a:pt x="474" y="178"/>
                    </a:cubicBezTo>
                    <a:lnTo>
                      <a:pt x="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3"/>
              <p:cNvSpPr/>
              <p:nvPr/>
            </p:nvSpPr>
            <p:spPr>
              <a:xfrm>
                <a:off x="3070740" y="4236435"/>
                <a:ext cx="9135" cy="37117"/>
              </a:xfrm>
              <a:custGeom>
                <a:avLst/>
                <a:gdLst/>
                <a:ahLst/>
                <a:cxnLst/>
                <a:rect l="l" t="t" r="r" b="b"/>
                <a:pathLst>
                  <a:path w="270" h="1097" extrusionOk="0">
                    <a:moveTo>
                      <a:pt x="29" y="0"/>
                    </a:moveTo>
                    <a:cubicBezTo>
                      <a:pt x="1" y="0"/>
                      <a:pt x="1" y="36"/>
                      <a:pt x="1" y="36"/>
                    </a:cubicBezTo>
                    <a:cubicBezTo>
                      <a:pt x="93" y="389"/>
                      <a:pt x="178" y="708"/>
                      <a:pt x="206" y="1061"/>
                    </a:cubicBezTo>
                    <a:lnTo>
                      <a:pt x="234" y="1097"/>
                    </a:lnTo>
                    <a:cubicBezTo>
                      <a:pt x="270" y="1097"/>
                      <a:pt x="270" y="1061"/>
                      <a:pt x="270" y="1061"/>
                    </a:cubicBezTo>
                    <a:cubicBezTo>
                      <a:pt x="234" y="708"/>
                      <a:pt x="149" y="354"/>
                      <a:pt x="57" y="36"/>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3"/>
              <p:cNvSpPr/>
              <p:nvPr/>
            </p:nvSpPr>
            <p:spPr>
              <a:xfrm>
                <a:off x="3079842" y="4231630"/>
                <a:ext cx="10793" cy="37861"/>
              </a:xfrm>
              <a:custGeom>
                <a:avLst/>
                <a:gdLst/>
                <a:ahLst/>
                <a:cxnLst/>
                <a:rect l="l" t="t" r="r" b="b"/>
                <a:pathLst>
                  <a:path w="319" h="1119" extrusionOk="0">
                    <a:moveTo>
                      <a:pt x="29" y="1"/>
                    </a:moveTo>
                    <a:cubicBezTo>
                      <a:pt x="1" y="1"/>
                      <a:pt x="1" y="1"/>
                      <a:pt x="1" y="29"/>
                    </a:cubicBezTo>
                    <a:cubicBezTo>
                      <a:pt x="114" y="383"/>
                      <a:pt x="206" y="736"/>
                      <a:pt x="262" y="1090"/>
                    </a:cubicBezTo>
                    <a:cubicBezTo>
                      <a:pt x="262" y="1118"/>
                      <a:pt x="262" y="1118"/>
                      <a:pt x="291" y="1118"/>
                    </a:cubicBezTo>
                    <a:cubicBezTo>
                      <a:pt x="291" y="1118"/>
                      <a:pt x="319" y="1118"/>
                      <a:pt x="319" y="1090"/>
                    </a:cubicBezTo>
                    <a:cubicBezTo>
                      <a:pt x="262" y="736"/>
                      <a:pt x="177" y="354"/>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3"/>
              <p:cNvSpPr/>
              <p:nvPr/>
            </p:nvSpPr>
            <p:spPr>
              <a:xfrm>
                <a:off x="3088707" y="4227130"/>
                <a:ext cx="11978" cy="38301"/>
              </a:xfrm>
              <a:custGeom>
                <a:avLst/>
                <a:gdLst/>
                <a:ahLst/>
                <a:cxnLst/>
                <a:rect l="l" t="t" r="r" b="b"/>
                <a:pathLst>
                  <a:path w="354" h="1132" extrusionOk="0">
                    <a:moveTo>
                      <a:pt x="36" y="1"/>
                    </a:moveTo>
                    <a:cubicBezTo>
                      <a:pt x="32" y="1"/>
                      <a:pt x="29" y="4"/>
                      <a:pt x="29" y="13"/>
                    </a:cubicBezTo>
                    <a:cubicBezTo>
                      <a:pt x="0" y="13"/>
                      <a:pt x="0" y="13"/>
                      <a:pt x="0" y="42"/>
                    </a:cubicBezTo>
                    <a:cubicBezTo>
                      <a:pt x="29" y="134"/>
                      <a:pt x="57" y="247"/>
                      <a:pt x="92" y="339"/>
                    </a:cubicBezTo>
                    <a:cubicBezTo>
                      <a:pt x="121" y="395"/>
                      <a:pt x="121" y="452"/>
                      <a:pt x="149" y="516"/>
                    </a:cubicBezTo>
                    <a:cubicBezTo>
                      <a:pt x="149" y="572"/>
                      <a:pt x="177" y="664"/>
                      <a:pt x="177" y="721"/>
                    </a:cubicBezTo>
                    <a:cubicBezTo>
                      <a:pt x="205" y="841"/>
                      <a:pt x="269" y="983"/>
                      <a:pt x="297" y="1103"/>
                    </a:cubicBezTo>
                    <a:lnTo>
                      <a:pt x="326" y="1131"/>
                    </a:lnTo>
                    <a:cubicBezTo>
                      <a:pt x="354" y="1103"/>
                      <a:pt x="354" y="1103"/>
                      <a:pt x="354" y="1075"/>
                    </a:cubicBezTo>
                    <a:cubicBezTo>
                      <a:pt x="326" y="954"/>
                      <a:pt x="269" y="841"/>
                      <a:pt x="234" y="693"/>
                    </a:cubicBezTo>
                    <a:cubicBezTo>
                      <a:pt x="234" y="629"/>
                      <a:pt x="205" y="572"/>
                      <a:pt x="205" y="516"/>
                    </a:cubicBezTo>
                    <a:cubicBezTo>
                      <a:pt x="177" y="452"/>
                      <a:pt x="177" y="395"/>
                      <a:pt x="149" y="339"/>
                    </a:cubicBezTo>
                    <a:cubicBezTo>
                      <a:pt x="121" y="219"/>
                      <a:pt x="92" y="134"/>
                      <a:pt x="57" y="13"/>
                    </a:cubicBezTo>
                    <a:cubicBezTo>
                      <a:pt x="57" y="13"/>
                      <a:pt x="4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3"/>
              <p:cNvSpPr/>
              <p:nvPr/>
            </p:nvSpPr>
            <p:spPr>
              <a:xfrm>
                <a:off x="3095643" y="4223510"/>
                <a:ext cx="14143" cy="38098"/>
              </a:xfrm>
              <a:custGeom>
                <a:avLst/>
                <a:gdLst/>
                <a:ahLst/>
                <a:cxnLst/>
                <a:rect l="l" t="t" r="r" b="b"/>
                <a:pathLst>
                  <a:path w="418" h="1126" extrusionOk="0">
                    <a:moveTo>
                      <a:pt x="29" y="0"/>
                    </a:moveTo>
                    <a:cubicBezTo>
                      <a:pt x="29" y="0"/>
                      <a:pt x="0" y="0"/>
                      <a:pt x="0" y="28"/>
                    </a:cubicBezTo>
                    <a:cubicBezTo>
                      <a:pt x="0" y="64"/>
                      <a:pt x="29" y="120"/>
                      <a:pt x="29" y="149"/>
                    </a:cubicBezTo>
                    <a:cubicBezTo>
                      <a:pt x="121" y="326"/>
                      <a:pt x="177" y="502"/>
                      <a:pt x="241" y="679"/>
                    </a:cubicBezTo>
                    <a:cubicBezTo>
                      <a:pt x="269" y="828"/>
                      <a:pt x="298" y="976"/>
                      <a:pt x="354" y="1090"/>
                    </a:cubicBezTo>
                    <a:cubicBezTo>
                      <a:pt x="354" y="1125"/>
                      <a:pt x="382" y="1125"/>
                      <a:pt x="382" y="1125"/>
                    </a:cubicBezTo>
                    <a:lnTo>
                      <a:pt x="418" y="1125"/>
                    </a:lnTo>
                    <a:lnTo>
                      <a:pt x="418" y="1061"/>
                    </a:lnTo>
                    <a:cubicBezTo>
                      <a:pt x="354" y="948"/>
                      <a:pt x="326" y="800"/>
                      <a:pt x="298" y="679"/>
                    </a:cubicBezTo>
                    <a:cubicBezTo>
                      <a:pt x="241" y="474"/>
                      <a:pt x="177" y="297"/>
                      <a:pt x="92" y="120"/>
                    </a:cubicBezTo>
                    <a:cubicBezTo>
                      <a:pt x="64" y="92"/>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3110734" y="4218062"/>
                <a:ext cx="13906" cy="36339"/>
              </a:xfrm>
              <a:custGeom>
                <a:avLst/>
                <a:gdLst/>
                <a:ahLst/>
                <a:cxnLst/>
                <a:rect l="l" t="t" r="r" b="b"/>
                <a:pathLst>
                  <a:path w="411" h="1074" extrusionOk="0">
                    <a:moveTo>
                      <a:pt x="27" y="0"/>
                    </a:moveTo>
                    <a:cubicBezTo>
                      <a:pt x="19" y="0"/>
                      <a:pt x="10" y="3"/>
                      <a:pt x="0" y="13"/>
                    </a:cubicBezTo>
                    <a:lnTo>
                      <a:pt x="0" y="48"/>
                    </a:lnTo>
                    <a:lnTo>
                      <a:pt x="354" y="1045"/>
                    </a:lnTo>
                    <a:lnTo>
                      <a:pt x="354" y="1074"/>
                    </a:lnTo>
                    <a:lnTo>
                      <a:pt x="382" y="1074"/>
                    </a:lnTo>
                    <a:cubicBezTo>
                      <a:pt x="382" y="1074"/>
                      <a:pt x="410" y="1045"/>
                      <a:pt x="382" y="1045"/>
                    </a:cubicBezTo>
                    <a:lnTo>
                      <a:pt x="57" y="13"/>
                    </a:lnTo>
                    <a:cubicBezTo>
                      <a:pt x="57" y="13"/>
                      <a:pt x="44"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3116689" y="4215592"/>
                <a:ext cx="17053" cy="35933"/>
              </a:xfrm>
              <a:custGeom>
                <a:avLst/>
                <a:gdLst/>
                <a:ahLst/>
                <a:cxnLst/>
                <a:rect l="l" t="t" r="r" b="b"/>
                <a:pathLst>
                  <a:path w="504" h="1062" extrusionOk="0">
                    <a:moveTo>
                      <a:pt x="1" y="1"/>
                    </a:moveTo>
                    <a:lnTo>
                      <a:pt x="1" y="29"/>
                    </a:lnTo>
                    <a:cubicBezTo>
                      <a:pt x="114" y="206"/>
                      <a:pt x="206" y="354"/>
                      <a:pt x="263" y="531"/>
                    </a:cubicBezTo>
                    <a:cubicBezTo>
                      <a:pt x="291" y="588"/>
                      <a:pt x="291" y="652"/>
                      <a:pt x="326" y="708"/>
                    </a:cubicBezTo>
                    <a:cubicBezTo>
                      <a:pt x="355" y="828"/>
                      <a:pt x="383" y="942"/>
                      <a:pt x="440" y="1034"/>
                    </a:cubicBezTo>
                    <a:cubicBezTo>
                      <a:pt x="440" y="1062"/>
                      <a:pt x="468" y="1062"/>
                      <a:pt x="468" y="1062"/>
                    </a:cubicBezTo>
                    <a:cubicBezTo>
                      <a:pt x="503" y="1062"/>
                      <a:pt x="503" y="1034"/>
                      <a:pt x="503" y="1005"/>
                    </a:cubicBezTo>
                    <a:cubicBezTo>
                      <a:pt x="440" y="913"/>
                      <a:pt x="411" y="793"/>
                      <a:pt x="383" y="708"/>
                    </a:cubicBezTo>
                    <a:cubicBezTo>
                      <a:pt x="355" y="652"/>
                      <a:pt x="355" y="588"/>
                      <a:pt x="326" y="531"/>
                    </a:cubicBezTo>
                    <a:cubicBezTo>
                      <a:pt x="263" y="326"/>
                      <a:pt x="178" y="178"/>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3127720" y="4209603"/>
                <a:ext cx="21824" cy="34038"/>
              </a:xfrm>
              <a:custGeom>
                <a:avLst/>
                <a:gdLst/>
                <a:ahLst/>
                <a:cxnLst/>
                <a:rect l="l" t="t" r="r" b="b"/>
                <a:pathLst>
                  <a:path w="645" h="1006" extrusionOk="0">
                    <a:moveTo>
                      <a:pt x="29" y="1"/>
                    </a:moveTo>
                    <a:cubicBezTo>
                      <a:pt x="29" y="1"/>
                      <a:pt x="0" y="29"/>
                      <a:pt x="29" y="29"/>
                    </a:cubicBezTo>
                    <a:cubicBezTo>
                      <a:pt x="57" y="121"/>
                      <a:pt x="114" y="178"/>
                      <a:pt x="177" y="234"/>
                    </a:cubicBezTo>
                    <a:cubicBezTo>
                      <a:pt x="234" y="298"/>
                      <a:pt x="262" y="355"/>
                      <a:pt x="290" y="411"/>
                    </a:cubicBezTo>
                    <a:cubicBezTo>
                      <a:pt x="319" y="475"/>
                      <a:pt x="354" y="503"/>
                      <a:pt x="354" y="531"/>
                    </a:cubicBezTo>
                    <a:cubicBezTo>
                      <a:pt x="382" y="560"/>
                      <a:pt x="382" y="588"/>
                      <a:pt x="411" y="616"/>
                    </a:cubicBezTo>
                    <a:cubicBezTo>
                      <a:pt x="411" y="652"/>
                      <a:pt x="439" y="680"/>
                      <a:pt x="467" y="708"/>
                    </a:cubicBezTo>
                    <a:cubicBezTo>
                      <a:pt x="496" y="793"/>
                      <a:pt x="531" y="857"/>
                      <a:pt x="559" y="913"/>
                    </a:cubicBezTo>
                    <a:cubicBezTo>
                      <a:pt x="559" y="942"/>
                      <a:pt x="559" y="1005"/>
                      <a:pt x="616" y="1005"/>
                    </a:cubicBezTo>
                    <a:cubicBezTo>
                      <a:pt x="616" y="1005"/>
                      <a:pt x="644" y="1005"/>
                      <a:pt x="644" y="970"/>
                    </a:cubicBezTo>
                    <a:cubicBezTo>
                      <a:pt x="644" y="970"/>
                      <a:pt x="644" y="942"/>
                      <a:pt x="616" y="942"/>
                    </a:cubicBezTo>
                    <a:lnTo>
                      <a:pt x="616" y="913"/>
                    </a:lnTo>
                    <a:cubicBezTo>
                      <a:pt x="588" y="829"/>
                      <a:pt x="559" y="765"/>
                      <a:pt x="496" y="680"/>
                    </a:cubicBezTo>
                    <a:cubicBezTo>
                      <a:pt x="496" y="652"/>
                      <a:pt x="467" y="616"/>
                      <a:pt x="467" y="588"/>
                    </a:cubicBezTo>
                    <a:cubicBezTo>
                      <a:pt x="439" y="560"/>
                      <a:pt x="439" y="531"/>
                      <a:pt x="411" y="503"/>
                    </a:cubicBezTo>
                    <a:cubicBezTo>
                      <a:pt x="411" y="475"/>
                      <a:pt x="382" y="439"/>
                      <a:pt x="354" y="383"/>
                    </a:cubicBezTo>
                    <a:cubicBezTo>
                      <a:pt x="319" y="326"/>
                      <a:pt x="262" y="263"/>
                      <a:pt x="206" y="206"/>
                    </a:cubicBezTo>
                    <a:cubicBezTo>
                      <a:pt x="142" y="149"/>
                      <a:pt x="114" y="86"/>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3135603" y="4204596"/>
                <a:ext cx="20876" cy="34985"/>
              </a:xfrm>
              <a:custGeom>
                <a:avLst/>
                <a:gdLst/>
                <a:ahLst/>
                <a:cxnLst/>
                <a:rect l="l" t="t" r="r" b="b"/>
                <a:pathLst>
                  <a:path w="617" h="1034" extrusionOk="0">
                    <a:moveTo>
                      <a:pt x="29" y="0"/>
                    </a:moveTo>
                    <a:cubicBezTo>
                      <a:pt x="1" y="29"/>
                      <a:pt x="29" y="57"/>
                      <a:pt x="29" y="57"/>
                    </a:cubicBezTo>
                    <a:cubicBezTo>
                      <a:pt x="86" y="149"/>
                      <a:pt x="149" y="234"/>
                      <a:pt x="206" y="326"/>
                    </a:cubicBezTo>
                    <a:cubicBezTo>
                      <a:pt x="355" y="531"/>
                      <a:pt x="503" y="736"/>
                      <a:pt x="560" y="1005"/>
                    </a:cubicBezTo>
                    <a:lnTo>
                      <a:pt x="588" y="1033"/>
                    </a:lnTo>
                    <a:cubicBezTo>
                      <a:pt x="616" y="1005"/>
                      <a:pt x="616" y="1005"/>
                      <a:pt x="616" y="977"/>
                    </a:cubicBezTo>
                    <a:cubicBezTo>
                      <a:pt x="560" y="736"/>
                      <a:pt x="411" y="503"/>
                      <a:pt x="263" y="269"/>
                    </a:cubicBezTo>
                    <a:cubicBezTo>
                      <a:pt x="206" y="205"/>
                      <a:pt x="149" y="121"/>
                      <a:pt x="86" y="29"/>
                    </a:cubicBezTo>
                    <a:cubicBezTo>
                      <a:pt x="86" y="29"/>
                      <a:pt x="86"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a:off x="3887706" y="4455928"/>
                <a:ext cx="25884" cy="13906"/>
              </a:xfrm>
              <a:custGeom>
                <a:avLst/>
                <a:gdLst/>
                <a:ahLst/>
                <a:cxnLst/>
                <a:rect l="l" t="t" r="r" b="b"/>
                <a:pathLst>
                  <a:path w="765" h="411" extrusionOk="0">
                    <a:moveTo>
                      <a:pt x="736" y="0"/>
                    </a:moveTo>
                    <a:cubicBezTo>
                      <a:pt x="736" y="0"/>
                      <a:pt x="708" y="0"/>
                      <a:pt x="708" y="29"/>
                    </a:cubicBezTo>
                    <a:cubicBezTo>
                      <a:pt x="581" y="204"/>
                      <a:pt x="366" y="338"/>
                      <a:pt x="161" y="338"/>
                    </a:cubicBezTo>
                    <a:cubicBezTo>
                      <a:pt x="126" y="338"/>
                      <a:pt x="91" y="334"/>
                      <a:pt x="57" y="326"/>
                    </a:cubicBezTo>
                    <a:cubicBezTo>
                      <a:pt x="29" y="326"/>
                      <a:pt x="0" y="354"/>
                      <a:pt x="0" y="354"/>
                    </a:cubicBezTo>
                    <a:cubicBezTo>
                      <a:pt x="0" y="382"/>
                      <a:pt x="29" y="382"/>
                      <a:pt x="29" y="382"/>
                    </a:cubicBezTo>
                    <a:cubicBezTo>
                      <a:pt x="57" y="382"/>
                      <a:pt x="85" y="411"/>
                      <a:pt x="142" y="411"/>
                    </a:cubicBezTo>
                    <a:cubicBezTo>
                      <a:pt x="382" y="411"/>
                      <a:pt x="616" y="269"/>
                      <a:pt x="764" y="57"/>
                    </a:cubicBezTo>
                    <a:cubicBezTo>
                      <a:pt x="764" y="29"/>
                      <a:pt x="764" y="29"/>
                      <a:pt x="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a:off x="3562408" y="3847459"/>
                <a:ext cx="53899" cy="11030"/>
              </a:xfrm>
              <a:custGeom>
                <a:avLst/>
                <a:gdLst/>
                <a:ahLst/>
                <a:cxnLst/>
                <a:rect l="l" t="t" r="r" b="b"/>
                <a:pathLst>
                  <a:path w="1593" h="326" extrusionOk="0">
                    <a:moveTo>
                      <a:pt x="92" y="0"/>
                    </a:moveTo>
                    <a:cubicBezTo>
                      <a:pt x="64" y="0"/>
                      <a:pt x="29" y="36"/>
                      <a:pt x="29" y="64"/>
                    </a:cubicBezTo>
                    <a:cubicBezTo>
                      <a:pt x="0" y="92"/>
                      <a:pt x="29" y="121"/>
                      <a:pt x="64" y="121"/>
                    </a:cubicBezTo>
                    <a:cubicBezTo>
                      <a:pt x="382" y="213"/>
                      <a:pt x="736" y="326"/>
                      <a:pt x="1125" y="326"/>
                    </a:cubicBezTo>
                    <a:cubicBezTo>
                      <a:pt x="1267" y="326"/>
                      <a:pt x="1415" y="297"/>
                      <a:pt x="1564" y="269"/>
                    </a:cubicBezTo>
                    <a:cubicBezTo>
                      <a:pt x="1592" y="269"/>
                      <a:pt x="1592" y="213"/>
                      <a:pt x="1592" y="177"/>
                    </a:cubicBezTo>
                    <a:cubicBezTo>
                      <a:pt x="1592" y="149"/>
                      <a:pt x="1564" y="149"/>
                      <a:pt x="1507" y="149"/>
                    </a:cubicBezTo>
                    <a:cubicBezTo>
                      <a:pt x="1383" y="180"/>
                      <a:pt x="1256" y="193"/>
                      <a:pt x="1127" y="193"/>
                    </a:cubicBezTo>
                    <a:cubicBezTo>
                      <a:pt x="764" y="193"/>
                      <a:pt x="395" y="89"/>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a:off x="3306034" y="4282858"/>
                <a:ext cx="553676" cy="577800"/>
              </a:xfrm>
              <a:custGeom>
                <a:avLst/>
                <a:gdLst/>
                <a:ahLst/>
                <a:cxnLst/>
                <a:rect l="l" t="t" r="r" b="b"/>
                <a:pathLst>
                  <a:path w="16364" h="17077" extrusionOk="0">
                    <a:moveTo>
                      <a:pt x="8076" y="0"/>
                    </a:moveTo>
                    <a:cubicBezTo>
                      <a:pt x="6531" y="0"/>
                      <a:pt x="5025" y="643"/>
                      <a:pt x="4012" y="1904"/>
                    </a:cubicBezTo>
                    <a:cubicBezTo>
                      <a:pt x="2335" y="3906"/>
                      <a:pt x="3220" y="6941"/>
                      <a:pt x="1239" y="9006"/>
                    </a:cubicBezTo>
                    <a:cubicBezTo>
                      <a:pt x="977" y="9240"/>
                      <a:pt x="708" y="9480"/>
                      <a:pt x="531" y="9770"/>
                    </a:cubicBezTo>
                    <a:cubicBezTo>
                      <a:pt x="213" y="10244"/>
                      <a:pt x="93" y="10832"/>
                      <a:pt x="64" y="11426"/>
                    </a:cubicBezTo>
                    <a:cubicBezTo>
                      <a:pt x="1" y="12487"/>
                      <a:pt x="64" y="13548"/>
                      <a:pt x="298" y="14581"/>
                    </a:cubicBezTo>
                    <a:cubicBezTo>
                      <a:pt x="680" y="16434"/>
                      <a:pt x="2335" y="16463"/>
                      <a:pt x="4012" y="16732"/>
                    </a:cubicBezTo>
                    <a:cubicBezTo>
                      <a:pt x="5249" y="16904"/>
                      <a:pt x="6492" y="17077"/>
                      <a:pt x="7731" y="17077"/>
                    </a:cubicBezTo>
                    <a:cubicBezTo>
                      <a:pt x="7965" y="17077"/>
                      <a:pt x="8199" y="17070"/>
                      <a:pt x="8433" y="17057"/>
                    </a:cubicBezTo>
                    <a:cubicBezTo>
                      <a:pt x="10230" y="16937"/>
                      <a:pt x="11971" y="16378"/>
                      <a:pt x="13683" y="15819"/>
                    </a:cubicBezTo>
                    <a:cubicBezTo>
                      <a:pt x="13767" y="15784"/>
                      <a:pt x="13888" y="15755"/>
                      <a:pt x="13973" y="15727"/>
                    </a:cubicBezTo>
                    <a:cubicBezTo>
                      <a:pt x="14390" y="15578"/>
                      <a:pt x="14772" y="15430"/>
                      <a:pt x="15097" y="15168"/>
                    </a:cubicBezTo>
                    <a:cubicBezTo>
                      <a:pt x="16364" y="14192"/>
                      <a:pt x="16364" y="11688"/>
                      <a:pt x="15685" y="10365"/>
                    </a:cubicBezTo>
                    <a:cubicBezTo>
                      <a:pt x="15479" y="9947"/>
                      <a:pt x="15126" y="9593"/>
                      <a:pt x="14829" y="9211"/>
                    </a:cubicBezTo>
                    <a:cubicBezTo>
                      <a:pt x="13654" y="7648"/>
                      <a:pt x="13711" y="5879"/>
                      <a:pt x="13442" y="4083"/>
                    </a:cubicBezTo>
                    <a:cubicBezTo>
                      <a:pt x="13209" y="2491"/>
                      <a:pt x="11942" y="1253"/>
                      <a:pt x="10556" y="574"/>
                    </a:cubicBezTo>
                    <a:cubicBezTo>
                      <a:pt x="9766" y="190"/>
                      <a:pt x="8915" y="0"/>
                      <a:pt x="8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3"/>
              <p:cNvSpPr/>
              <p:nvPr/>
            </p:nvSpPr>
            <p:spPr>
              <a:xfrm>
                <a:off x="3583450" y="4300352"/>
                <a:ext cx="20878" cy="548655"/>
              </a:xfrm>
              <a:custGeom>
                <a:avLst/>
                <a:gdLst/>
                <a:ahLst/>
                <a:cxnLst/>
                <a:rect l="l" t="t" r="r" b="b"/>
                <a:pathLst>
                  <a:path w="617" h="19370" extrusionOk="0">
                    <a:moveTo>
                      <a:pt x="29" y="0"/>
                    </a:moveTo>
                    <a:cubicBezTo>
                      <a:pt x="1" y="0"/>
                      <a:pt x="1" y="28"/>
                      <a:pt x="1" y="28"/>
                    </a:cubicBezTo>
                    <a:lnTo>
                      <a:pt x="560" y="19334"/>
                    </a:lnTo>
                    <a:lnTo>
                      <a:pt x="588" y="19370"/>
                    </a:lnTo>
                    <a:cubicBezTo>
                      <a:pt x="616" y="19334"/>
                      <a:pt x="616" y="19334"/>
                      <a:pt x="616" y="19306"/>
                    </a:cubicBezTo>
                    <a:lnTo>
                      <a:pt x="58" y="28"/>
                    </a:lnTo>
                    <a:cubicBezTo>
                      <a:pt x="58" y="28"/>
                      <a:pt x="58"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3"/>
              <p:cNvSpPr/>
              <p:nvPr/>
            </p:nvSpPr>
            <p:spPr>
              <a:xfrm>
                <a:off x="3328061" y="4302246"/>
                <a:ext cx="509623" cy="548668"/>
              </a:xfrm>
              <a:custGeom>
                <a:avLst/>
                <a:gdLst/>
                <a:ahLst/>
                <a:cxnLst/>
                <a:rect l="l" t="t" r="r" b="b"/>
                <a:pathLst>
                  <a:path w="15062" h="16216" extrusionOk="0">
                    <a:moveTo>
                      <a:pt x="7429" y="64"/>
                    </a:moveTo>
                    <a:cubicBezTo>
                      <a:pt x="8193" y="64"/>
                      <a:pt x="8992" y="241"/>
                      <a:pt x="9671" y="595"/>
                    </a:cubicBezTo>
                    <a:cubicBezTo>
                      <a:pt x="11143" y="1331"/>
                      <a:pt x="12147" y="2569"/>
                      <a:pt x="12324" y="3892"/>
                    </a:cubicBezTo>
                    <a:cubicBezTo>
                      <a:pt x="12381" y="4245"/>
                      <a:pt x="12409" y="4599"/>
                      <a:pt x="12437" y="4953"/>
                    </a:cubicBezTo>
                    <a:cubicBezTo>
                      <a:pt x="12586" y="6311"/>
                      <a:pt x="12734" y="7577"/>
                      <a:pt x="13590" y="8759"/>
                    </a:cubicBezTo>
                    <a:cubicBezTo>
                      <a:pt x="13675" y="8879"/>
                      <a:pt x="13767" y="8992"/>
                      <a:pt x="13852" y="9112"/>
                    </a:cubicBezTo>
                    <a:cubicBezTo>
                      <a:pt x="14029" y="9346"/>
                      <a:pt x="14241" y="9586"/>
                      <a:pt x="14383" y="9848"/>
                    </a:cubicBezTo>
                    <a:cubicBezTo>
                      <a:pt x="14977" y="11030"/>
                      <a:pt x="15005" y="13414"/>
                      <a:pt x="13852" y="14362"/>
                    </a:cubicBezTo>
                    <a:cubicBezTo>
                      <a:pt x="13534" y="14595"/>
                      <a:pt x="13180" y="14744"/>
                      <a:pt x="12826" y="14857"/>
                    </a:cubicBezTo>
                    <a:cubicBezTo>
                      <a:pt x="12734" y="14892"/>
                      <a:pt x="12650" y="14921"/>
                      <a:pt x="12558" y="14949"/>
                    </a:cubicBezTo>
                    <a:cubicBezTo>
                      <a:pt x="11022" y="15479"/>
                      <a:pt x="9402" y="16010"/>
                      <a:pt x="7754" y="16130"/>
                    </a:cubicBezTo>
                    <a:cubicBezTo>
                      <a:pt x="7549" y="16159"/>
                      <a:pt x="7308" y="16159"/>
                      <a:pt x="7075" y="16159"/>
                    </a:cubicBezTo>
                    <a:cubicBezTo>
                      <a:pt x="5957" y="16159"/>
                      <a:pt x="4804" y="15982"/>
                      <a:pt x="3715" y="15805"/>
                    </a:cubicBezTo>
                    <a:cubicBezTo>
                      <a:pt x="3566" y="15805"/>
                      <a:pt x="3418" y="15777"/>
                      <a:pt x="3276" y="15741"/>
                    </a:cubicBezTo>
                    <a:cubicBezTo>
                      <a:pt x="1861" y="15564"/>
                      <a:pt x="651" y="15387"/>
                      <a:pt x="326" y="13796"/>
                    </a:cubicBezTo>
                    <a:cubicBezTo>
                      <a:pt x="121" y="12826"/>
                      <a:pt x="57" y="11822"/>
                      <a:pt x="121" y="10853"/>
                    </a:cubicBezTo>
                    <a:cubicBezTo>
                      <a:pt x="149" y="10322"/>
                      <a:pt x="234" y="9763"/>
                      <a:pt x="531" y="9289"/>
                    </a:cubicBezTo>
                    <a:cubicBezTo>
                      <a:pt x="651" y="9084"/>
                      <a:pt x="828" y="8936"/>
                      <a:pt x="977" y="8759"/>
                    </a:cubicBezTo>
                    <a:cubicBezTo>
                      <a:pt x="1033" y="8702"/>
                      <a:pt x="1118" y="8638"/>
                      <a:pt x="1182" y="8554"/>
                    </a:cubicBezTo>
                    <a:cubicBezTo>
                      <a:pt x="2123" y="7521"/>
                      <a:pt x="2356" y="6226"/>
                      <a:pt x="2597" y="4988"/>
                    </a:cubicBezTo>
                    <a:cubicBezTo>
                      <a:pt x="2802" y="3835"/>
                      <a:pt x="3007" y="2746"/>
                      <a:pt x="3715" y="1833"/>
                    </a:cubicBezTo>
                    <a:cubicBezTo>
                      <a:pt x="4599" y="708"/>
                      <a:pt x="5957" y="64"/>
                      <a:pt x="7429" y="64"/>
                    </a:cubicBezTo>
                    <a:close/>
                    <a:moveTo>
                      <a:pt x="7429" y="1"/>
                    </a:moveTo>
                    <a:cubicBezTo>
                      <a:pt x="5957" y="1"/>
                      <a:pt x="4571" y="651"/>
                      <a:pt x="3658" y="1805"/>
                    </a:cubicBezTo>
                    <a:cubicBezTo>
                      <a:pt x="2951" y="2717"/>
                      <a:pt x="2745" y="3863"/>
                      <a:pt x="2533" y="4953"/>
                    </a:cubicBezTo>
                    <a:cubicBezTo>
                      <a:pt x="2300" y="6226"/>
                      <a:pt x="2066" y="7492"/>
                      <a:pt x="1118" y="8525"/>
                    </a:cubicBezTo>
                    <a:cubicBezTo>
                      <a:pt x="1062" y="8582"/>
                      <a:pt x="1005" y="8667"/>
                      <a:pt x="942" y="8730"/>
                    </a:cubicBezTo>
                    <a:cubicBezTo>
                      <a:pt x="765" y="8879"/>
                      <a:pt x="623" y="9056"/>
                      <a:pt x="475" y="9261"/>
                    </a:cubicBezTo>
                    <a:cubicBezTo>
                      <a:pt x="177" y="9728"/>
                      <a:pt x="93" y="10322"/>
                      <a:pt x="57" y="10824"/>
                    </a:cubicBezTo>
                    <a:cubicBezTo>
                      <a:pt x="1" y="11822"/>
                      <a:pt x="57" y="12855"/>
                      <a:pt x="269" y="13831"/>
                    </a:cubicBezTo>
                    <a:cubicBezTo>
                      <a:pt x="588" y="15451"/>
                      <a:pt x="1889" y="15628"/>
                      <a:pt x="3276" y="15805"/>
                    </a:cubicBezTo>
                    <a:cubicBezTo>
                      <a:pt x="3418" y="15833"/>
                      <a:pt x="3538" y="15861"/>
                      <a:pt x="3686" y="15861"/>
                    </a:cubicBezTo>
                    <a:cubicBezTo>
                      <a:pt x="4804" y="16038"/>
                      <a:pt x="5929" y="16215"/>
                      <a:pt x="7075" y="16215"/>
                    </a:cubicBezTo>
                    <a:cubicBezTo>
                      <a:pt x="7308" y="16215"/>
                      <a:pt x="7549" y="16215"/>
                      <a:pt x="7754" y="16187"/>
                    </a:cubicBezTo>
                    <a:cubicBezTo>
                      <a:pt x="9431" y="16067"/>
                      <a:pt x="11022" y="15536"/>
                      <a:pt x="12586" y="15005"/>
                    </a:cubicBezTo>
                    <a:cubicBezTo>
                      <a:pt x="12678" y="14977"/>
                      <a:pt x="12763" y="14949"/>
                      <a:pt x="12855" y="14921"/>
                    </a:cubicBezTo>
                    <a:cubicBezTo>
                      <a:pt x="13208" y="14800"/>
                      <a:pt x="13562" y="14652"/>
                      <a:pt x="13888" y="14390"/>
                    </a:cubicBezTo>
                    <a:cubicBezTo>
                      <a:pt x="15062" y="13442"/>
                      <a:pt x="15034" y="11001"/>
                      <a:pt x="14446" y="9820"/>
                    </a:cubicBezTo>
                    <a:cubicBezTo>
                      <a:pt x="14298" y="9551"/>
                      <a:pt x="14093" y="9289"/>
                      <a:pt x="13916" y="9056"/>
                    </a:cubicBezTo>
                    <a:cubicBezTo>
                      <a:pt x="13824" y="8964"/>
                      <a:pt x="13711" y="8844"/>
                      <a:pt x="13647" y="8730"/>
                    </a:cubicBezTo>
                    <a:cubicBezTo>
                      <a:pt x="12763" y="7577"/>
                      <a:pt x="12650" y="6283"/>
                      <a:pt x="12501" y="4953"/>
                    </a:cubicBezTo>
                    <a:cubicBezTo>
                      <a:pt x="12473" y="4599"/>
                      <a:pt x="12437" y="4245"/>
                      <a:pt x="12381" y="3892"/>
                    </a:cubicBezTo>
                    <a:cubicBezTo>
                      <a:pt x="12204" y="2540"/>
                      <a:pt x="11199" y="1302"/>
                      <a:pt x="9700" y="567"/>
                    </a:cubicBezTo>
                    <a:cubicBezTo>
                      <a:pt x="8992" y="213"/>
                      <a:pt x="8228" y="1"/>
                      <a:pt x="7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3"/>
              <p:cNvSpPr/>
              <p:nvPr/>
            </p:nvSpPr>
            <p:spPr>
              <a:xfrm>
                <a:off x="3734024" y="4439890"/>
                <a:ext cx="7951" cy="38098"/>
              </a:xfrm>
              <a:custGeom>
                <a:avLst/>
                <a:gdLst/>
                <a:ahLst/>
                <a:cxnLst/>
                <a:rect l="l" t="t" r="r" b="b"/>
                <a:pathLst>
                  <a:path w="235" h="1126" extrusionOk="0">
                    <a:moveTo>
                      <a:pt x="29" y="0"/>
                    </a:moveTo>
                    <a:cubicBezTo>
                      <a:pt x="1" y="0"/>
                      <a:pt x="1" y="36"/>
                      <a:pt x="1" y="36"/>
                    </a:cubicBezTo>
                    <a:cubicBezTo>
                      <a:pt x="121" y="390"/>
                      <a:pt x="178" y="743"/>
                      <a:pt x="149" y="1097"/>
                    </a:cubicBezTo>
                    <a:lnTo>
                      <a:pt x="178" y="1125"/>
                    </a:lnTo>
                    <a:cubicBezTo>
                      <a:pt x="206" y="1125"/>
                      <a:pt x="206" y="1097"/>
                      <a:pt x="206" y="1097"/>
                    </a:cubicBezTo>
                    <a:cubicBezTo>
                      <a:pt x="234" y="708"/>
                      <a:pt x="178" y="354"/>
                      <a:pt x="57" y="36"/>
                    </a:cubicBezTo>
                    <a:cubicBezTo>
                      <a:pt x="57" y="0"/>
                      <a:pt x="29"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3"/>
              <p:cNvSpPr/>
              <p:nvPr/>
            </p:nvSpPr>
            <p:spPr>
              <a:xfrm>
                <a:off x="3740960" y="4494940"/>
                <a:ext cx="31873" cy="91727"/>
              </a:xfrm>
              <a:custGeom>
                <a:avLst/>
                <a:gdLst/>
                <a:ahLst/>
                <a:cxnLst/>
                <a:rect l="l" t="t" r="r" b="b"/>
                <a:pathLst>
                  <a:path w="942" h="2711" extrusionOk="0">
                    <a:moveTo>
                      <a:pt x="57" y="1"/>
                    </a:moveTo>
                    <a:lnTo>
                      <a:pt x="29" y="29"/>
                    </a:lnTo>
                    <a:cubicBezTo>
                      <a:pt x="1" y="970"/>
                      <a:pt x="298" y="1946"/>
                      <a:pt x="913" y="2682"/>
                    </a:cubicBezTo>
                    <a:lnTo>
                      <a:pt x="913" y="2710"/>
                    </a:lnTo>
                    <a:lnTo>
                      <a:pt x="942" y="2710"/>
                    </a:lnTo>
                    <a:lnTo>
                      <a:pt x="942" y="2653"/>
                    </a:lnTo>
                    <a:cubicBezTo>
                      <a:pt x="355" y="1911"/>
                      <a:pt x="57" y="970"/>
                      <a:pt x="93" y="29"/>
                    </a:cubicBezTo>
                    <a:cubicBezTo>
                      <a:pt x="93" y="29"/>
                      <a:pt x="93" y="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3"/>
              <p:cNvSpPr/>
              <p:nvPr/>
            </p:nvSpPr>
            <p:spPr>
              <a:xfrm>
                <a:off x="3433866" y="4522720"/>
                <a:ext cx="9846" cy="38064"/>
              </a:xfrm>
              <a:custGeom>
                <a:avLst/>
                <a:gdLst/>
                <a:ahLst/>
                <a:cxnLst/>
                <a:rect l="l" t="t" r="r" b="b"/>
                <a:pathLst>
                  <a:path w="291" h="1125" extrusionOk="0">
                    <a:moveTo>
                      <a:pt x="262" y="0"/>
                    </a:moveTo>
                    <a:cubicBezTo>
                      <a:pt x="234" y="0"/>
                      <a:pt x="234" y="0"/>
                      <a:pt x="234" y="28"/>
                    </a:cubicBezTo>
                    <a:cubicBezTo>
                      <a:pt x="206" y="382"/>
                      <a:pt x="149" y="736"/>
                      <a:pt x="0" y="1061"/>
                    </a:cubicBezTo>
                    <a:lnTo>
                      <a:pt x="0" y="1125"/>
                    </a:lnTo>
                    <a:lnTo>
                      <a:pt x="29" y="1125"/>
                    </a:lnTo>
                    <a:cubicBezTo>
                      <a:pt x="29" y="1125"/>
                      <a:pt x="29" y="1090"/>
                      <a:pt x="57" y="1090"/>
                    </a:cubicBezTo>
                    <a:cubicBezTo>
                      <a:pt x="206" y="771"/>
                      <a:pt x="262" y="382"/>
                      <a:pt x="291" y="28"/>
                    </a:cubicBezTo>
                    <a:cubicBezTo>
                      <a:pt x="291" y="0"/>
                      <a:pt x="291" y="0"/>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3"/>
              <p:cNvSpPr/>
              <p:nvPr/>
            </p:nvSpPr>
            <p:spPr>
              <a:xfrm>
                <a:off x="3446791" y="4559567"/>
                <a:ext cx="5075" cy="21113"/>
              </a:xfrm>
              <a:custGeom>
                <a:avLst/>
                <a:gdLst/>
                <a:ahLst/>
                <a:cxnLst/>
                <a:rect l="l" t="t" r="r" b="b"/>
                <a:pathLst>
                  <a:path w="150" h="624" extrusionOk="0">
                    <a:moveTo>
                      <a:pt x="121" y="1"/>
                    </a:moveTo>
                    <a:cubicBezTo>
                      <a:pt x="121" y="1"/>
                      <a:pt x="85" y="1"/>
                      <a:pt x="85" y="36"/>
                    </a:cubicBezTo>
                    <a:lnTo>
                      <a:pt x="1" y="595"/>
                    </a:lnTo>
                    <a:cubicBezTo>
                      <a:pt x="1" y="623"/>
                      <a:pt x="29" y="623"/>
                      <a:pt x="29" y="623"/>
                    </a:cubicBezTo>
                    <a:lnTo>
                      <a:pt x="57" y="623"/>
                    </a:lnTo>
                    <a:lnTo>
                      <a:pt x="149" y="36"/>
                    </a:lnTo>
                    <a:cubicBezTo>
                      <a:pt x="149" y="36"/>
                      <a:pt x="149" y="1"/>
                      <a:pt x="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0" name="Google Shape;1290;p43"/>
          <p:cNvGrpSpPr/>
          <p:nvPr/>
        </p:nvGrpSpPr>
        <p:grpSpPr>
          <a:xfrm>
            <a:off x="3467140" y="4279075"/>
            <a:ext cx="360758" cy="258297"/>
            <a:chOff x="4992850" y="4345375"/>
            <a:chExt cx="607336" cy="638400"/>
          </a:xfrm>
        </p:grpSpPr>
        <p:sp>
          <p:nvSpPr>
            <p:cNvPr id="1291" name="Google Shape;1291;p4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43"/>
          <p:cNvGrpSpPr/>
          <p:nvPr/>
        </p:nvGrpSpPr>
        <p:grpSpPr>
          <a:xfrm>
            <a:off x="5001147" y="1017735"/>
            <a:ext cx="3429621" cy="3207869"/>
            <a:chOff x="3889166" y="370287"/>
            <a:chExt cx="1437755" cy="1344793"/>
          </a:xfrm>
        </p:grpSpPr>
        <p:sp>
          <p:nvSpPr>
            <p:cNvPr id="1294" name="Google Shape;1294;p43"/>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5274407" y="370287"/>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5228494" y="370287"/>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888;p52">
            <a:extLst>
              <a:ext uri="{FF2B5EF4-FFF2-40B4-BE49-F238E27FC236}">
                <a16:creationId xmlns:a16="http://schemas.microsoft.com/office/drawing/2014/main" id="{0F5A5660-0B1F-52E8-D7A8-83AEA24A0220}"/>
              </a:ext>
            </a:extLst>
          </p:cNvPr>
          <p:cNvSpPr txBox="1">
            <a:spLocks/>
          </p:cNvSpPr>
          <p:nvPr/>
        </p:nvSpPr>
        <p:spPr>
          <a:xfrm>
            <a:off x="1935602" y="1318721"/>
            <a:ext cx="1198995"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6000" b="1" dirty="0">
                <a:solidFill>
                  <a:srgbClr val="009999"/>
                </a:solidFill>
                <a:latin typeface="Poppins" panose="00000500000000000000" pitchFamily="2" charset="0"/>
                <a:cs typeface="Poppins" panose="00000500000000000000" pitchFamily="2" charset="0"/>
              </a:rPr>
              <a:t>04</a:t>
            </a:r>
          </a:p>
        </p:txBody>
      </p:sp>
      <p:pic>
        <p:nvPicPr>
          <p:cNvPr id="2" name="Image 1">
            <a:extLst>
              <a:ext uri="{FF2B5EF4-FFF2-40B4-BE49-F238E27FC236}">
                <a16:creationId xmlns:a16="http://schemas.microsoft.com/office/drawing/2014/main" id="{5F019AEB-1A29-DF07-62ED-FCDD284E32D6}"/>
              </a:ext>
            </a:extLst>
          </p:cNvPr>
          <p:cNvPicPr>
            <a:picLocks noChangeAspect="1"/>
          </p:cNvPicPr>
          <p:nvPr/>
        </p:nvPicPr>
        <p:blipFill>
          <a:blip r:embed="rId3"/>
          <a:stretch>
            <a:fillRect/>
          </a:stretch>
        </p:blipFill>
        <p:spPr>
          <a:xfrm>
            <a:off x="7080529" y="102241"/>
            <a:ext cx="2006577" cy="78733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7" name="ZoneTexte 16">
            <a:extLst>
              <a:ext uri="{FF2B5EF4-FFF2-40B4-BE49-F238E27FC236}">
                <a16:creationId xmlns:a16="http://schemas.microsoft.com/office/drawing/2014/main" id="{74964199-8ECB-91B6-47B3-061A94E040E4}"/>
              </a:ext>
            </a:extLst>
          </p:cNvPr>
          <p:cNvSpPr txBox="1"/>
          <p:nvPr/>
        </p:nvSpPr>
        <p:spPr>
          <a:xfrm>
            <a:off x="1864840" y="1329892"/>
            <a:ext cx="5414319" cy="2308324"/>
          </a:xfrm>
          <a:prstGeom prst="rect">
            <a:avLst/>
          </a:prstGeom>
          <a:noFill/>
        </p:spPr>
        <p:txBody>
          <a:bodyPr wrap="square">
            <a:spAutoFit/>
          </a:bodyPr>
          <a:lstStyle/>
          <a:p>
            <a:pPr marL="342900" indent="-342900">
              <a:buFont typeface="Arial" panose="020B0604020202020204" pitchFamily="34" charset="0"/>
              <a:buChar char="•"/>
            </a:pPr>
            <a:r>
              <a:rPr lang="fr-FR" sz="2400" dirty="0" err="1"/>
              <a:t>What’s</a:t>
            </a:r>
            <a:r>
              <a:rPr lang="fr-FR" sz="2400" dirty="0"/>
              <a:t> an </a:t>
            </a:r>
            <a:r>
              <a:rPr lang="fr-FR" sz="2400" dirty="0" err="1"/>
              <a:t>Angular</a:t>
            </a:r>
            <a:r>
              <a:rPr lang="fr-FR" sz="2400" dirty="0"/>
              <a:t> Component ?</a:t>
            </a:r>
          </a:p>
          <a:p>
            <a:pPr marL="342900" indent="-342900">
              <a:buFont typeface="Arial" panose="020B0604020202020204" pitchFamily="34" charset="0"/>
              <a:buChar char="•"/>
            </a:pPr>
            <a:r>
              <a:rPr lang="fr-FR" sz="2400" dirty="0" err="1"/>
              <a:t>What</a:t>
            </a:r>
            <a:r>
              <a:rPr lang="fr-FR" sz="2400" dirty="0"/>
              <a:t> </a:t>
            </a:r>
            <a:r>
              <a:rPr lang="fr-FR" sz="2400" dirty="0" err="1"/>
              <a:t>is</a:t>
            </a:r>
            <a:r>
              <a:rPr lang="fr-FR" sz="2400" dirty="0"/>
              <a:t> Data Binding ?</a:t>
            </a:r>
          </a:p>
          <a:p>
            <a:pPr marL="342900" indent="-342900">
              <a:buFont typeface="Arial" panose="020B0604020202020204" pitchFamily="34" charset="0"/>
              <a:buChar char="•"/>
            </a:pPr>
            <a:r>
              <a:rPr lang="fr-FR" sz="2400" dirty="0"/>
              <a:t>Interpolation</a:t>
            </a:r>
          </a:p>
          <a:p>
            <a:pPr marL="342900" indent="-342900">
              <a:buFont typeface="Arial" panose="020B0604020202020204" pitchFamily="34" charset="0"/>
              <a:buChar char="•"/>
            </a:pPr>
            <a:r>
              <a:rPr lang="fr-FR" sz="2400" dirty="0"/>
              <a:t>Event Binding</a:t>
            </a:r>
          </a:p>
          <a:p>
            <a:pPr marL="342900" indent="-342900">
              <a:buFont typeface="Arial" panose="020B0604020202020204" pitchFamily="34" charset="0"/>
              <a:buChar char="•"/>
            </a:pPr>
            <a:r>
              <a:rPr lang="fr-FR" sz="2400" dirty="0" err="1"/>
              <a:t>Property</a:t>
            </a:r>
            <a:r>
              <a:rPr lang="fr-FR" sz="2400" dirty="0"/>
              <a:t> Binding</a:t>
            </a:r>
          </a:p>
          <a:p>
            <a:pPr marL="342900" indent="-342900">
              <a:buFont typeface="Arial" panose="020B0604020202020204" pitchFamily="34" charset="0"/>
              <a:buChar char="•"/>
            </a:pPr>
            <a:r>
              <a:rPr lang="fr-FR" sz="2400" dirty="0" err="1"/>
              <a:t>Two</a:t>
            </a:r>
            <a:r>
              <a:rPr lang="fr-FR" sz="2400" dirty="0"/>
              <a:t> </a:t>
            </a:r>
            <a:r>
              <a:rPr lang="fr-FR" sz="2400" dirty="0" err="1"/>
              <a:t>way</a:t>
            </a:r>
            <a:r>
              <a:rPr lang="fr-FR" sz="2400" dirty="0"/>
              <a:t> Data Binding</a:t>
            </a:r>
          </a:p>
        </p:txBody>
      </p:sp>
      <p:pic>
        <p:nvPicPr>
          <p:cNvPr id="2" name="Image 1">
            <a:extLst>
              <a:ext uri="{FF2B5EF4-FFF2-40B4-BE49-F238E27FC236}">
                <a16:creationId xmlns:a16="http://schemas.microsoft.com/office/drawing/2014/main" id="{919ECD2D-DD83-B8EF-2DF8-ADADBAB814D3}"/>
              </a:ext>
            </a:extLst>
          </p:cNvPr>
          <p:cNvPicPr>
            <a:picLocks noChangeAspect="1"/>
          </p:cNvPicPr>
          <p:nvPr/>
        </p:nvPicPr>
        <p:blipFill>
          <a:blip r:embed="rId3"/>
          <a:stretch>
            <a:fillRect/>
          </a:stretch>
        </p:blipFill>
        <p:spPr>
          <a:xfrm>
            <a:off x="7080529" y="102241"/>
            <a:ext cx="2006577" cy="78733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44"/>
          <p:cNvSpPr txBox="1">
            <a:spLocks noGrp="1"/>
          </p:cNvSpPr>
          <p:nvPr>
            <p:ph type="title"/>
          </p:nvPr>
        </p:nvSpPr>
        <p:spPr>
          <a:xfrm>
            <a:off x="1038052" y="42504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008080"/>
                </a:solidFill>
              </a:rPr>
              <a:t>Interpolation :</a:t>
            </a:r>
            <a:endParaRPr dirty="0">
              <a:solidFill>
                <a:srgbClr val="008080"/>
              </a:solidFill>
            </a:endParaRPr>
          </a:p>
        </p:txBody>
      </p:sp>
      <p:sp>
        <p:nvSpPr>
          <p:cNvPr id="11" name="ZoneTexte 10">
            <a:extLst>
              <a:ext uri="{FF2B5EF4-FFF2-40B4-BE49-F238E27FC236}">
                <a16:creationId xmlns:a16="http://schemas.microsoft.com/office/drawing/2014/main" id="{5C2E2E80-76E1-DF72-AE2F-9EDDBD49C1EA}"/>
              </a:ext>
            </a:extLst>
          </p:cNvPr>
          <p:cNvSpPr txBox="1"/>
          <p:nvPr/>
        </p:nvSpPr>
        <p:spPr>
          <a:xfrm>
            <a:off x="1038052" y="1427662"/>
            <a:ext cx="7247207" cy="1323439"/>
          </a:xfrm>
          <a:prstGeom prst="rect">
            <a:avLst/>
          </a:prstGeom>
          <a:noFill/>
        </p:spPr>
        <p:txBody>
          <a:bodyPr wrap="square">
            <a:spAutoFit/>
          </a:bodyPr>
          <a:lstStyle/>
          <a:p>
            <a:r>
              <a:rPr lang="en-US" sz="2000" dirty="0"/>
              <a:t>Interpolation in Angular is a way to embed dynamic data in the HTML template using double curly braces {{ }} , It allows you to display component properties or expressions directly in the view.</a:t>
            </a:r>
          </a:p>
        </p:txBody>
      </p:sp>
      <p:pic>
        <p:nvPicPr>
          <p:cNvPr id="2" name="Image 1">
            <a:extLst>
              <a:ext uri="{FF2B5EF4-FFF2-40B4-BE49-F238E27FC236}">
                <a16:creationId xmlns:a16="http://schemas.microsoft.com/office/drawing/2014/main" id="{F21B2275-C26D-C945-0E92-B77A3E078C16}"/>
              </a:ext>
            </a:extLst>
          </p:cNvPr>
          <p:cNvPicPr>
            <a:picLocks noChangeAspect="1"/>
          </p:cNvPicPr>
          <p:nvPr/>
        </p:nvPicPr>
        <p:blipFill>
          <a:blip r:embed="rId3"/>
          <a:stretch>
            <a:fillRect/>
          </a:stretch>
        </p:blipFill>
        <p:spPr>
          <a:xfrm>
            <a:off x="654891" y="3181014"/>
            <a:ext cx="3172114" cy="391273"/>
          </a:xfrm>
          <a:prstGeom prst="rect">
            <a:avLst/>
          </a:prstGeom>
        </p:spPr>
      </p:pic>
      <p:pic>
        <p:nvPicPr>
          <p:cNvPr id="3" name="Image 2">
            <a:extLst>
              <a:ext uri="{FF2B5EF4-FFF2-40B4-BE49-F238E27FC236}">
                <a16:creationId xmlns:a16="http://schemas.microsoft.com/office/drawing/2014/main" id="{28366C45-26EE-07A9-1632-2FE9922826A3}"/>
              </a:ext>
            </a:extLst>
          </p:cNvPr>
          <p:cNvPicPr>
            <a:picLocks noChangeAspect="1"/>
          </p:cNvPicPr>
          <p:nvPr/>
        </p:nvPicPr>
        <p:blipFill>
          <a:blip r:embed="rId4"/>
          <a:stretch>
            <a:fillRect/>
          </a:stretch>
        </p:blipFill>
        <p:spPr>
          <a:xfrm>
            <a:off x="4488045" y="3181015"/>
            <a:ext cx="1471924" cy="391273"/>
          </a:xfrm>
          <a:prstGeom prst="rect">
            <a:avLst/>
          </a:prstGeom>
        </p:spPr>
      </p:pic>
      <p:pic>
        <p:nvPicPr>
          <p:cNvPr id="4" name="Image 3">
            <a:extLst>
              <a:ext uri="{FF2B5EF4-FFF2-40B4-BE49-F238E27FC236}">
                <a16:creationId xmlns:a16="http://schemas.microsoft.com/office/drawing/2014/main" id="{9BF11EE4-DF1E-A1E2-4586-0417DE558419}"/>
              </a:ext>
            </a:extLst>
          </p:cNvPr>
          <p:cNvPicPr>
            <a:picLocks noChangeAspect="1"/>
          </p:cNvPicPr>
          <p:nvPr/>
        </p:nvPicPr>
        <p:blipFill>
          <a:blip r:embed="rId5"/>
          <a:stretch>
            <a:fillRect/>
          </a:stretch>
        </p:blipFill>
        <p:spPr>
          <a:xfrm>
            <a:off x="6621009" y="3181015"/>
            <a:ext cx="1664250" cy="367565"/>
          </a:xfrm>
          <a:prstGeom prst="rect">
            <a:avLst/>
          </a:prstGeom>
          <a:ln>
            <a:solidFill>
              <a:schemeClr val="bg1">
                <a:lumMod val="10000"/>
              </a:schemeClr>
            </a:solidFill>
          </a:ln>
        </p:spPr>
      </p:pic>
      <p:pic>
        <p:nvPicPr>
          <p:cNvPr id="5" name="Image 4">
            <a:extLst>
              <a:ext uri="{FF2B5EF4-FFF2-40B4-BE49-F238E27FC236}">
                <a16:creationId xmlns:a16="http://schemas.microsoft.com/office/drawing/2014/main" id="{A503EED5-4983-0835-6757-0AF2858C0451}"/>
              </a:ext>
            </a:extLst>
          </p:cNvPr>
          <p:cNvPicPr>
            <a:picLocks noChangeAspect="1"/>
          </p:cNvPicPr>
          <p:nvPr/>
        </p:nvPicPr>
        <p:blipFill>
          <a:blip r:embed="rId6"/>
          <a:stretch>
            <a:fillRect/>
          </a:stretch>
        </p:blipFill>
        <p:spPr>
          <a:xfrm>
            <a:off x="6735475" y="102241"/>
            <a:ext cx="2006577" cy="78733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1">
          <a:extLst>
            <a:ext uri="{FF2B5EF4-FFF2-40B4-BE49-F238E27FC236}">
              <a16:creationId xmlns:a16="http://schemas.microsoft.com/office/drawing/2014/main" id="{E6959911-B5B1-4879-2158-CC0F7B493CA4}"/>
            </a:ext>
          </a:extLst>
        </p:cNvPr>
        <p:cNvGrpSpPr/>
        <p:nvPr/>
      </p:nvGrpSpPr>
      <p:grpSpPr>
        <a:xfrm>
          <a:off x="0" y="0"/>
          <a:ext cx="0" cy="0"/>
          <a:chOff x="0" y="0"/>
          <a:chExt cx="0" cy="0"/>
        </a:xfrm>
      </p:grpSpPr>
      <p:sp>
        <p:nvSpPr>
          <p:cNvPr id="1302" name="Google Shape;1302;p44">
            <a:extLst>
              <a:ext uri="{FF2B5EF4-FFF2-40B4-BE49-F238E27FC236}">
                <a16:creationId xmlns:a16="http://schemas.microsoft.com/office/drawing/2014/main" id="{A304F2E9-F2CF-668C-EA62-9B825B579E55}"/>
              </a:ext>
            </a:extLst>
          </p:cNvPr>
          <p:cNvSpPr txBox="1">
            <a:spLocks noGrp="1"/>
          </p:cNvSpPr>
          <p:nvPr>
            <p:ph type="title"/>
          </p:nvPr>
        </p:nvSpPr>
        <p:spPr>
          <a:xfrm>
            <a:off x="1038052" y="42504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008080"/>
                </a:solidFill>
              </a:rPr>
              <a:t>Event binding  :</a:t>
            </a:r>
            <a:endParaRPr dirty="0">
              <a:solidFill>
                <a:srgbClr val="008080"/>
              </a:solidFill>
            </a:endParaRPr>
          </a:p>
        </p:txBody>
      </p:sp>
      <p:sp>
        <p:nvSpPr>
          <p:cNvPr id="11" name="ZoneTexte 10">
            <a:extLst>
              <a:ext uri="{FF2B5EF4-FFF2-40B4-BE49-F238E27FC236}">
                <a16:creationId xmlns:a16="http://schemas.microsoft.com/office/drawing/2014/main" id="{B98C5B14-9C5C-8AF6-2FCE-FDB03D842E70}"/>
              </a:ext>
            </a:extLst>
          </p:cNvPr>
          <p:cNvSpPr txBox="1"/>
          <p:nvPr/>
        </p:nvSpPr>
        <p:spPr>
          <a:xfrm>
            <a:off x="1038052" y="1427662"/>
            <a:ext cx="7247207" cy="1015663"/>
          </a:xfrm>
          <a:prstGeom prst="rect">
            <a:avLst/>
          </a:prstGeom>
          <a:noFill/>
        </p:spPr>
        <p:txBody>
          <a:bodyPr wrap="square">
            <a:spAutoFit/>
          </a:bodyPr>
          <a:lstStyle/>
          <a:p>
            <a:r>
              <a:rPr lang="en-US" sz="2000" dirty="0"/>
              <a:t>Event binding in Angular is used to bind an event to a method in the component. It allows you to respond to user interactions.</a:t>
            </a:r>
          </a:p>
          <a:p>
            <a:r>
              <a:rPr lang="en-US" sz="2000" dirty="0"/>
              <a:t>Events example :</a:t>
            </a:r>
          </a:p>
        </p:txBody>
      </p:sp>
      <p:sp>
        <p:nvSpPr>
          <p:cNvPr id="6" name="ZoneTexte 5">
            <a:extLst>
              <a:ext uri="{FF2B5EF4-FFF2-40B4-BE49-F238E27FC236}">
                <a16:creationId xmlns:a16="http://schemas.microsoft.com/office/drawing/2014/main" id="{C21FC3A5-F879-78CA-ADC0-CA8C079683C2}"/>
              </a:ext>
            </a:extLst>
          </p:cNvPr>
          <p:cNvSpPr txBox="1"/>
          <p:nvPr/>
        </p:nvSpPr>
        <p:spPr>
          <a:xfrm>
            <a:off x="1904338" y="2443325"/>
            <a:ext cx="5971428"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1" i="0" u="none" strike="noStrike" cap="none" normalizeH="0" baseline="0" dirty="0">
                <a:ln>
                  <a:noFill/>
                </a:ln>
                <a:solidFill>
                  <a:schemeClr val="tx1"/>
                </a:solidFill>
                <a:effectLst/>
                <a:latin typeface="Arial" panose="020B0604020202020204" pitchFamily="34" charset="0"/>
              </a:rPr>
              <a:t>Click</a:t>
            </a:r>
            <a:r>
              <a:rPr kumimoji="0" lang="fr-FR" altLang="fr-FR" sz="1600" b="0" i="0" u="none" strike="noStrike" cap="none" normalizeH="0" baseline="0" dirty="0">
                <a:ln>
                  <a:noFill/>
                </a:ln>
                <a:solidFill>
                  <a:schemeClr val="tx1"/>
                </a:solidFill>
                <a:effectLst/>
                <a:latin typeface="Arial" panose="020B0604020202020204" pitchFamily="34" charset="0"/>
              </a:rPr>
              <a:t>: </a:t>
            </a:r>
            <a:r>
              <a:rPr kumimoji="0" lang="fr-FR" altLang="fr-FR" sz="1600" b="0" i="0" u="none" strike="noStrike" cap="none" normalizeH="0" baseline="0" dirty="0">
                <a:ln>
                  <a:noFill/>
                </a:ln>
                <a:solidFill>
                  <a:schemeClr val="tx1"/>
                </a:solidFill>
                <a:effectLst/>
                <a:latin typeface="Arial Unicode MS"/>
              </a:rPr>
              <a:t>(click)="</a:t>
            </a:r>
            <a:r>
              <a:rPr kumimoji="0" lang="fr-FR" altLang="fr-FR" sz="1600" b="0" i="0" u="none" strike="noStrike" cap="none" normalizeH="0" baseline="0" dirty="0" err="1">
                <a:ln>
                  <a:noFill/>
                </a:ln>
                <a:solidFill>
                  <a:schemeClr val="tx1"/>
                </a:solidFill>
                <a:effectLst/>
                <a:latin typeface="Arial Unicode MS"/>
              </a:rPr>
              <a:t>onClick</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1" i="0" u="none" strike="noStrike" cap="none" normalizeH="0" baseline="0" dirty="0">
                <a:ln>
                  <a:noFill/>
                </a:ln>
                <a:solidFill>
                  <a:schemeClr val="tx1"/>
                </a:solidFill>
                <a:effectLst/>
                <a:latin typeface="Arial" panose="020B0604020202020204" pitchFamily="34" charset="0"/>
              </a:rPr>
              <a:t>Input</a:t>
            </a:r>
            <a:r>
              <a:rPr kumimoji="0" lang="fr-FR" altLang="fr-FR" sz="1600" b="0" i="0" u="none" strike="noStrike" cap="none" normalizeH="0" baseline="0" dirty="0">
                <a:ln>
                  <a:noFill/>
                </a:ln>
                <a:solidFill>
                  <a:schemeClr val="tx1"/>
                </a:solidFill>
                <a:effectLst/>
                <a:latin typeface="Arial" panose="020B0604020202020204" pitchFamily="34" charset="0"/>
              </a:rPr>
              <a:t>: </a:t>
            </a:r>
            <a:r>
              <a:rPr kumimoji="0" lang="fr-FR" altLang="fr-FR" sz="1600" b="0" i="0" u="none" strike="noStrike" cap="none" normalizeH="0" baseline="0" dirty="0">
                <a:ln>
                  <a:noFill/>
                </a:ln>
                <a:solidFill>
                  <a:schemeClr val="tx1"/>
                </a:solidFill>
                <a:effectLst/>
                <a:latin typeface="Arial Unicode MS"/>
              </a:rPr>
              <a:t>(input)="</a:t>
            </a:r>
            <a:r>
              <a:rPr kumimoji="0" lang="fr-FR" altLang="fr-FR" sz="1600" b="0" i="0" u="none" strike="noStrike" cap="none" normalizeH="0" baseline="0" dirty="0" err="1">
                <a:ln>
                  <a:noFill/>
                </a:ln>
                <a:solidFill>
                  <a:schemeClr val="tx1"/>
                </a:solidFill>
                <a:effectLst/>
                <a:latin typeface="Arial Unicode MS"/>
              </a:rPr>
              <a:t>onInputChange</a:t>
            </a:r>
            <a:r>
              <a:rPr kumimoji="0" lang="fr-FR" altLang="fr-FR" sz="1600" b="0" i="0" u="none" strike="noStrike" cap="none" normalizeH="0" baseline="0" dirty="0">
                <a:ln>
                  <a:noFill/>
                </a:ln>
                <a:solidFill>
                  <a:schemeClr val="tx1"/>
                </a:solidFill>
                <a:effectLst/>
                <a:latin typeface="Arial Unicode MS"/>
              </a:rPr>
              <a:t>($</a:t>
            </a:r>
            <a:r>
              <a:rPr kumimoji="0" lang="fr-FR" altLang="fr-FR" sz="1600" b="0" i="0" u="none" strike="noStrike" cap="none" normalizeH="0" baseline="0" dirty="0" err="1">
                <a:ln>
                  <a:noFill/>
                </a:ln>
                <a:solidFill>
                  <a:schemeClr val="tx1"/>
                </a:solidFill>
                <a:effectLst/>
                <a:latin typeface="Arial Unicode MS"/>
              </a:rPr>
              <a:t>event</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1" i="0" u="none" strike="noStrike" cap="none" normalizeH="0" baseline="0" dirty="0">
                <a:ln>
                  <a:noFill/>
                </a:ln>
                <a:solidFill>
                  <a:schemeClr val="tx1"/>
                </a:solidFill>
                <a:effectLst/>
                <a:latin typeface="Arial" panose="020B0604020202020204" pitchFamily="34" charset="0"/>
              </a:rPr>
              <a:t>Change</a:t>
            </a:r>
            <a:r>
              <a:rPr kumimoji="0" lang="fr-FR" altLang="fr-FR" sz="1600" b="0" i="0" u="none" strike="noStrike" cap="none" normalizeH="0" baseline="0" dirty="0">
                <a:ln>
                  <a:noFill/>
                </a:ln>
                <a:solidFill>
                  <a:schemeClr val="tx1"/>
                </a:solidFill>
                <a:effectLst/>
                <a:latin typeface="Arial" panose="020B0604020202020204" pitchFamily="34" charset="0"/>
              </a:rPr>
              <a:t>: </a:t>
            </a:r>
            <a:r>
              <a:rPr kumimoji="0" lang="fr-FR" altLang="fr-FR" sz="1600" b="0" i="0" u="none" strike="noStrike" cap="none" normalizeH="0" baseline="0" dirty="0">
                <a:ln>
                  <a:noFill/>
                </a:ln>
                <a:solidFill>
                  <a:schemeClr val="tx1"/>
                </a:solidFill>
                <a:effectLst/>
                <a:latin typeface="Arial Unicode MS"/>
              </a:rPr>
              <a:t>(change)="</a:t>
            </a:r>
            <a:r>
              <a:rPr kumimoji="0" lang="fr-FR" altLang="fr-FR" sz="1600" b="0" i="0" u="none" strike="noStrike" cap="none" normalizeH="0" baseline="0" dirty="0" err="1">
                <a:ln>
                  <a:noFill/>
                </a:ln>
                <a:solidFill>
                  <a:schemeClr val="tx1"/>
                </a:solidFill>
                <a:effectLst/>
                <a:latin typeface="Arial Unicode MS"/>
              </a:rPr>
              <a:t>onSelectChange</a:t>
            </a:r>
            <a:r>
              <a:rPr kumimoji="0" lang="fr-FR" altLang="fr-FR" sz="1600" b="0" i="0" u="none" strike="noStrike" cap="none" normalizeH="0" baseline="0" dirty="0">
                <a:ln>
                  <a:noFill/>
                </a:ln>
                <a:solidFill>
                  <a:schemeClr val="tx1"/>
                </a:solidFill>
                <a:effectLst/>
                <a:latin typeface="Arial Unicode MS"/>
              </a:rPr>
              <a:t>($</a:t>
            </a:r>
            <a:r>
              <a:rPr kumimoji="0" lang="fr-FR" altLang="fr-FR" sz="1600" b="0" i="0" u="none" strike="noStrike" cap="none" normalizeH="0" baseline="0" dirty="0" err="1">
                <a:ln>
                  <a:noFill/>
                </a:ln>
                <a:solidFill>
                  <a:schemeClr val="tx1"/>
                </a:solidFill>
                <a:effectLst/>
                <a:latin typeface="Arial Unicode MS"/>
              </a:rPr>
              <a:t>event</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1" i="0" u="none" strike="noStrike" cap="none" normalizeH="0" baseline="0" dirty="0">
                <a:ln>
                  <a:noFill/>
                </a:ln>
                <a:solidFill>
                  <a:schemeClr val="tx1"/>
                </a:solidFill>
                <a:effectLst/>
                <a:latin typeface="Arial" panose="020B0604020202020204" pitchFamily="34" charset="0"/>
              </a:rPr>
              <a:t>Mouse </a:t>
            </a:r>
            <a:r>
              <a:rPr kumimoji="0" lang="fr-FR" altLang="fr-FR" sz="1600" b="1" i="0" u="none" strike="noStrike" cap="none" normalizeH="0" baseline="0" dirty="0" err="1">
                <a:ln>
                  <a:noFill/>
                </a:ln>
                <a:solidFill>
                  <a:schemeClr val="tx1"/>
                </a:solidFill>
                <a:effectLst/>
                <a:latin typeface="Arial" panose="020B0604020202020204" pitchFamily="34" charset="0"/>
              </a:rPr>
              <a:t>Leave</a:t>
            </a:r>
            <a:r>
              <a:rPr kumimoji="0" lang="fr-FR" altLang="fr-FR" sz="1600" b="0" i="0" u="none" strike="noStrike" cap="none" normalizeH="0" baseline="0" dirty="0">
                <a:ln>
                  <a:noFill/>
                </a:ln>
                <a:solidFill>
                  <a:schemeClr val="tx1"/>
                </a:solidFill>
                <a:effectLst/>
                <a:latin typeface="Arial" panose="020B0604020202020204" pitchFamily="34" charset="0"/>
              </a:rPr>
              <a:t>: </a:t>
            </a:r>
            <a:r>
              <a:rPr kumimoji="0" lang="fr-FR" altLang="fr-FR" sz="1600" b="0" i="0" u="none" strike="noStrike" cap="none" normalizeH="0" baseline="0" dirty="0">
                <a:ln>
                  <a:noFill/>
                </a:ln>
                <a:solidFill>
                  <a:schemeClr val="tx1"/>
                </a:solidFill>
                <a:effectLst/>
                <a:latin typeface="Arial Unicode MS"/>
              </a:rPr>
              <a:t>(</a:t>
            </a:r>
            <a:r>
              <a:rPr kumimoji="0" lang="fr-FR" altLang="fr-FR" sz="1600" b="0" i="0" u="none" strike="noStrike" cap="none" normalizeH="0" baseline="0" dirty="0" err="1">
                <a:ln>
                  <a:noFill/>
                </a:ln>
                <a:solidFill>
                  <a:schemeClr val="tx1"/>
                </a:solidFill>
                <a:effectLst/>
                <a:latin typeface="Arial Unicode MS"/>
              </a:rPr>
              <a:t>mouseleave</a:t>
            </a:r>
            <a:r>
              <a:rPr kumimoji="0" lang="fr-FR" altLang="fr-FR" sz="1600" b="0" i="0" u="none" strike="noStrike" cap="none" normalizeH="0" baseline="0" dirty="0">
                <a:ln>
                  <a:noFill/>
                </a:ln>
                <a:solidFill>
                  <a:schemeClr val="tx1"/>
                </a:solidFill>
                <a:effectLst/>
                <a:latin typeface="Arial Unicode MS"/>
              </a:rPr>
              <a:t>)="</a:t>
            </a:r>
            <a:r>
              <a:rPr kumimoji="0" lang="fr-FR" altLang="fr-FR" sz="1600" b="0" i="0" u="none" strike="noStrike" cap="none" normalizeH="0" baseline="0" dirty="0" err="1">
                <a:ln>
                  <a:noFill/>
                </a:ln>
                <a:solidFill>
                  <a:schemeClr val="tx1"/>
                </a:solidFill>
                <a:effectLst/>
                <a:latin typeface="Arial Unicode MS"/>
              </a:rPr>
              <a:t>onMouseLeave</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1" i="0" u="none" strike="noStrike" cap="none" normalizeH="0" baseline="0" dirty="0" err="1">
                <a:ln>
                  <a:noFill/>
                </a:ln>
                <a:solidFill>
                  <a:schemeClr val="tx1"/>
                </a:solidFill>
                <a:effectLst/>
                <a:latin typeface="Arial" panose="020B0604020202020204" pitchFamily="34" charset="0"/>
              </a:rPr>
              <a:t>Keydown</a:t>
            </a:r>
            <a:r>
              <a:rPr kumimoji="0" lang="fr-FR" altLang="fr-FR" sz="1600" b="0" i="0" u="none" strike="noStrike" cap="none" normalizeH="0" baseline="0" dirty="0">
                <a:ln>
                  <a:noFill/>
                </a:ln>
                <a:solidFill>
                  <a:schemeClr val="tx1"/>
                </a:solidFill>
                <a:effectLst/>
                <a:latin typeface="Arial" panose="020B0604020202020204" pitchFamily="34" charset="0"/>
              </a:rPr>
              <a:t>: </a:t>
            </a:r>
            <a:r>
              <a:rPr kumimoji="0" lang="fr-FR" altLang="fr-FR" sz="1600" b="0" i="0" u="none" strike="noStrike" cap="none" normalizeH="0" baseline="0" dirty="0">
                <a:ln>
                  <a:noFill/>
                </a:ln>
                <a:solidFill>
                  <a:schemeClr val="tx1"/>
                </a:solidFill>
                <a:effectLst/>
                <a:latin typeface="Arial Unicode MS"/>
              </a:rPr>
              <a:t>(</a:t>
            </a:r>
            <a:r>
              <a:rPr kumimoji="0" lang="fr-FR" altLang="fr-FR" sz="1600" b="0" i="0" u="none" strike="noStrike" cap="none" normalizeH="0" baseline="0" dirty="0" err="1">
                <a:ln>
                  <a:noFill/>
                </a:ln>
                <a:solidFill>
                  <a:schemeClr val="tx1"/>
                </a:solidFill>
                <a:effectLst/>
                <a:latin typeface="Arial Unicode MS"/>
              </a:rPr>
              <a:t>keydown</a:t>
            </a:r>
            <a:r>
              <a:rPr kumimoji="0" lang="fr-FR" altLang="fr-FR" sz="1600" b="0" i="0" u="none" strike="noStrike" cap="none" normalizeH="0" baseline="0" dirty="0">
                <a:ln>
                  <a:noFill/>
                </a:ln>
                <a:solidFill>
                  <a:schemeClr val="tx1"/>
                </a:solidFill>
                <a:effectLst/>
                <a:latin typeface="Arial Unicode MS"/>
              </a:rPr>
              <a:t>)="</a:t>
            </a:r>
            <a:r>
              <a:rPr kumimoji="0" lang="fr-FR" altLang="fr-FR" sz="1600" b="0" i="0" u="none" strike="noStrike" cap="none" normalizeH="0" baseline="0" dirty="0" err="1">
                <a:ln>
                  <a:noFill/>
                </a:ln>
                <a:solidFill>
                  <a:schemeClr val="tx1"/>
                </a:solidFill>
                <a:effectLst/>
                <a:latin typeface="Arial Unicode MS"/>
              </a:rPr>
              <a:t>onKeyDown</a:t>
            </a:r>
            <a:r>
              <a:rPr kumimoji="0" lang="fr-FR" altLang="fr-FR" sz="1600" b="0" i="0" u="none" strike="noStrike" cap="none" normalizeH="0" baseline="0" dirty="0">
                <a:ln>
                  <a:noFill/>
                </a:ln>
                <a:solidFill>
                  <a:schemeClr val="tx1"/>
                </a:solidFill>
                <a:effectLst/>
                <a:latin typeface="Arial Unicode MS"/>
              </a:rPr>
              <a:t>($</a:t>
            </a:r>
            <a:r>
              <a:rPr kumimoji="0" lang="fr-FR" altLang="fr-FR" sz="1600" b="0" i="0" u="none" strike="noStrike" cap="none" normalizeH="0" baseline="0" dirty="0" err="1">
                <a:ln>
                  <a:noFill/>
                </a:ln>
                <a:solidFill>
                  <a:schemeClr val="tx1"/>
                </a:solidFill>
                <a:effectLst/>
                <a:latin typeface="Arial Unicode MS"/>
              </a:rPr>
              <a:t>event</a:t>
            </a:r>
            <a:r>
              <a:rPr kumimoji="0" lang="fr-FR" altLang="fr-FR" sz="1600" b="0" i="0" u="none" strike="noStrike" cap="none" normalizeH="0" baseline="0" dirty="0">
                <a:ln>
                  <a:noFill/>
                </a:ln>
                <a:solidFill>
                  <a:schemeClr val="tx1"/>
                </a:solidFill>
                <a:effectLst/>
                <a:latin typeface="Arial Unicode MS"/>
              </a:rPr>
              <a:t>)"</a:t>
            </a:r>
            <a:r>
              <a:rPr kumimoji="0" lang="fr-FR" altLang="fr-FR"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1" i="0" u="none" strike="noStrike" cap="none" normalizeH="0" baseline="0" dirty="0">
                <a:ln>
                  <a:noFill/>
                </a:ln>
                <a:solidFill>
                  <a:schemeClr val="tx1"/>
                </a:solidFill>
                <a:effectLst/>
                <a:latin typeface="Arial" panose="020B0604020202020204" pitchFamily="34" charset="0"/>
              </a:rPr>
              <a:t>Mouse Enter</a:t>
            </a:r>
            <a:r>
              <a:rPr kumimoji="0" lang="fr-FR" altLang="fr-FR" sz="1600" b="0" i="0" u="none" strike="noStrike" cap="none" normalizeH="0" baseline="0" dirty="0">
                <a:ln>
                  <a:noFill/>
                </a:ln>
                <a:solidFill>
                  <a:schemeClr val="tx1"/>
                </a:solidFill>
                <a:effectLst/>
                <a:latin typeface="Arial" panose="020B0604020202020204" pitchFamily="34" charset="0"/>
              </a:rPr>
              <a:t>: </a:t>
            </a:r>
            <a:r>
              <a:rPr kumimoji="0" lang="fr-FR" altLang="fr-FR" sz="1600" b="0" i="0" u="none" strike="noStrike" cap="none" normalizeH="0" baseline="0" dirty="0">
                <a:ln>
                  <a:noFill/>
                </a:ln>
                <a:solidFill>
                  <a:schemeClr val="tx1"/>
                </a:solidFill>
                <a:effectLst/>
                <a:latin typeface="Arial Unicode MS"/>
              </a:rPr>
              <a:t>(</a:t>
            </a:r>
            <a:r>
              <a:rPr kumimoji="0" lang="fr-FR" altLang="fr-FR" sz="1600" b="0" i="0" u="none" strike="noStrike" cap="none" normalizeH="0" baseline="0" dirty="0" err="1">
                <a:ln>
                  <a:noFill/>
                </a:ln>
                <a:solidFill>
                  <a:schemeClr val="tx1"/>
                </a:solidFill>
                <a:effectLst/>
                <a:latin typeface="Arial Unicode MS"/>
              </a:rPr>
              <a:t>mouseenter</a:t>
            </a:r>
            <a:r>
              <a:rPr kumimoji="0" lang="fr-FR" altLang="fr-FR" sz="1600" b="0" i="0" u="none" strike="noStrike" cap="none" normalizeH="0" baseline="0" dirty="0">
                <a:ln>
                  <a:noFill/>
                </a:ln>
                <a:solidFill>
                  <a:schemeClr val="tx1"/>
                </a:solidFill>
                <a:effectLst/>
                <a:latin typeface="Arial Unicode MS"/>
              </a:rPr>
              <a:t>)="</a:t>
            </a:r>
            <a:r>
              <a:rPr kumimoji="0" lang="fr-FR" altLang="fr-FR" sz="1600" b="0" i="0" u="none" strike="noStrike" cap="none" normalizeH="0" baseline="0" dirty="0" err="1">
                <a:ln>
                  <a:noFill/>
                </a:ln>
                <a:solidFill>
                  <a:schemeClr val="tx1"/>
                </a:solidFill>
                <a:effectLst/>
                <a:latin typeface="Arial Unicode MS"/>
              </a:rPr>
              <a:t>onMouseEnter</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p:txBody>
      </p:sp>
      <p:pic>
        <p:nvPicPr>
          <p:cNvPr id="7" name="Image 6">
            <a:extLst>
              <a:ext uri="{FF2B5EF4-FFF2-40B4-BE49-F238E27FC236}">
                <a16:creationId xmlns:a16="http://schemas.microsoft.com/office/drawing/2014/main" id="{55FA83ED-7C3D-2721-D277-EDA263C9979C}"/>
              </a:ext>
            </a:extLst>
          </p:cNvPr>
          <p:cNvPicPr>
            <a:picLocks noChangeAspect="1"/>
          </p:cNvPicPr>
          <p:nvPr/>
        </p:nvPicPr>
        <p:blipFill>
          <a:blip r:embed="rId3"/>
          <a:stretch>
            <a:fillRect/>
          </a:stretch>
        </p:blipFill>
        <p:spPr>
          <a:xfrm>
            <a:off x="1904338" y="4249742"/>
            <a:ext cx="5102293" cy="468710"/>
          </a:xfrm>
          <a:prstGeom prst="rect">
            <a:avLst/>
          </a:prstGeom>
        </p:spPr>
      </p:pic>
      <p:pic>
        <p:nvPicPr>
          <p:cNvPr id="2" name="Image 1">
            <a:extLst>
              <a:ext uri="{FF2B5EF4-FFF2-40B4-BE49-F238E27FC236}">
                <a16:creationId xmlns:a16="http://schemas.microsoft.com/office/drawing/2014/main" id="{8C46045B-CF25-E742-0061-E8B4A1F45FCC}"/>
              </a:ext>
            </a:extLst>
          </p:cNvPr>
          <p:cNvPicPr>
            <a:picLocks noChangeAspect="1"/>
          </p:cNvPicPr>
          <p:nvPr/>
        </p:nvPicPr>
        <p:blipFill>
          <a:blip r:embed="rId4"/>
          <a:stretch>
            <a:fillRect/>
          </a:stretch>
        </p:blipFill>
        <p:spPr>
          <a:xfrm>
            <a:off x="6735475" y="128283"/>
            <a:ext cx="2006577" cy="787334"/>
          </a:xfrm>
          <a:prstGeom prst="rect">
            <a:avLst/>
          </a:prstGeom>
        </p:spPr>
      </p:pic>
    </p:spTree>
    <p:extLst>
      <p:ext uri="{BB962C8B-B14F-4D97-AF65-F5344CB8AC3E}">
        <p14:creationId xmlns:p14="http://schemas.microsoft.com/office/powerpoint/2010/main" val="656263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697DFF-147F-CC68-515C-3B33359182F6}"/>
              </a:ext>
            </a:extLst>
          </p:cNvPr>
          <p:cNvSpPr>
            <a:spLocks noGrp="1"/>
          </p:cNvSpPr>
          <p:nvPr>
            <p:ph type="title"/>
          </p:nvPr>
        </p:nvSpPr>
        <p:spPr/>
        <p:txBody>
          <a:bodyPr/>
          <a:lstStyle/>
          <a:p>
            <a:pPr algn="ctr"/>
            <a:r>
              <a:rPr lang="fr-FR" dirty="0" err="1"/>
              <a:t>Angular</a:t>
            </a:r>
            <a:r>
              <a:rPr lang="fr-FR" dirty="0"/>
              <a:t> 18</a:t>
            </a:r>
          </a:p>
        </p:txBody>
      </p:sp>
      <p:pic>
        <p:nvPicPr>
          <p:cNvPr id="3" name="Image 2">
            <a:extLst>
              <a:ext uri="{FF2B5EF4-FFF2-40B4-BE49-F238E27FC236}">
                <a16:creationId xmlns:a16="http://schemas.microsoft.com/office/drawing/2014/main" id="{9D629E21-0ADC-E898-3049-ADF5EEDD4D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8973" y="1017725"/>
            <a:ext cx="2866053" cy="2866053"/>
          </a:xfrm>
          <a:prstGeom prst="rect">
            <a:avLst/>
          </a:prstGeom>
        </p:spPr>
      </p:pic>
      <p:sp>
        <p:nvSpPr>
          <p:cNvPr id="4" name="Titre 1">
            <a:extLst>
              <a:ext uri="{FF2B5EF4-FFF2-40B4-BE49-F238E27FC236}">
                <a16:creationId xmlns:a16="http://schemas.microsoft.com/office/drawing/2014/main" id="{364D18EC-D4F0-E563-77A4-5E64EB74DA95}"/>
              </a:ext>
            </a:extLst>
          </p:cNvPr>
          <p:cNvSpPr txBox="1">
            <a:spLocks/>
          </p:cNvSpPr>
          <p:nvPr/>
        </p:nvSpPr>
        <p:spPr>
          <a:xfrm>
            <a:off x="719999" y="41257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pPr algn="ctr"/>
            <a:r>
              <a:rPr lang="fr-FR" sz="1800" b="0" dirty="0"/>
              <a:t>ARSII ISSAT-SO CLUB</a:t>
            </a:r>
          </a:p>
        </p:txBody>
      </p:sp>
      <p:pic>
        <p:nvPicPr>
          <p:cNvPr id="6" name="Image 5">
            <a:extLst>
              <a:ext uri="{FF2B5EF4-FFF2-40B4-BE49-F238E27FC236}">
                <a16:creationId xmlns:a16="http://schemas.microsoft.com/office/drawing/2014/main" id="{DA460528-A16A-B5E1-168A-ED4B4DEA35D9}"/>
              </a:ext>
            </a:extLst>
          </p:cNvPr>
          <p:cNvPicPr>
            <a:picLocks noChangeAspect="1"/>
          </p:cNvPicPr>
          <p:nvPr/>
        </p:nvPicPr>
        <p:blipFill>
          <a:blip r:embed="rId3"/>
          <a:stretch>
            <a:fillRect/>
          </a:stretch>
        </p:blipFill>
        <p:spPr>
          <a:xfrm>
            <a:off x="6838955" y="34738"/>
            <a:ext cx="2192365" cy="860233"/>
          </a:xfrm>
          <a:prstGeom prst="rect">
            <a:avLst/>
          </a:prstGeom>
        </p:spPr>
      </p:pic>
    </p:spTree>
    <p:extLst>
      <p:ext uri="{BB962C8B-B14F-4D97-AF65-F5344CB8AC3E}">
        <p14:creationId xmlns:p14="http://schemas.microsoft.com/office/powerpoint/2010/main" val="1295898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C3DDC1-BA81-7559-442E-D3A2D3750CF3}"/>
              </a:ext>
            </a:extLst>
          </p:cNvPr>
          <p:cNvSpPr>
            <a:spLocks noGrp="1"/>
          </p:cNvSpPr>
          <p:nvPr>
            <p:ph type="title"/>
          </p:nvPr>
        </p:nvSpPr>
        <p:spPr/>
        <p:txBody>
          <a:bodyPr/>
          <a:lstStyle/>
          <a:p>
            <a:r>
              <a:rPr lang="fr-FR" dirty="0" err="1">
                <a:solidFill>
                  <a:srgbClr val="008080"/>
                </a:solidFill>
              </a:rPr>
              <a:t>Property</a:t>
            </a:r>
            <a:r>
              <a:rPr lang="fr-FR" dirty="0">
                <a:solidFill>
                  <a:srgbClr val="008080"/>
                </a:solidFill>
              </a:rPr>
              <a:t> Binding :</a:t>
            </a:r>
            <a:br>
              <a:rPr lang="fr-FR" dirty="0">
                <a:solidFill>
                  <a:srgbClr val="008080"/>
                </a:solidFill>
              </a:rPr>
            </a:br>
            <a:endParaRPr lang="fr-FR" dirty="0">
              <a:solidFill>
                <a:srgbClr val="008080"/>
              </a:solidFill>
            </a:endParaRPr>
          </a:p>
        </p:txBody>
      </p:sp>
      <p:sp>
        <p:nvSpPr>
          <p:cNvPr id="4" name="ZoneTexte 3">
            <a:extLst>
              <a:ext uri="{FF2B5EF4-FFF2-40B4-BE49-F238E27FC236}">
                <a16:creationId xmlns:a16="http://schemas.microsoft.com/office/drawing/2014/main" id="{1538416B-D9EF-0950-0F91-1244D71122B3}"/>
              </a:ext>
            </a:extLst>
          </p:cNvPr>
          <p:cNvSpPr txBox="1"/>
          <p:nvPr/>
        </p:nvSpPr>
        <p:spPr>
          <a:xfrm>
            <a:off x="938254" y="1344173"/>
            <a:ext cx="7275443" cy="1323439"/>
          </a:xfrm>
          <a:prstGeom prst="rect">
            <a:avLst/>
          </a:prstGeom>
          <a:noFill/>
        </p:spPr>
        <p:txBody>
          <a:bodyPr wrap="square">
            <a:spAutoFit/>
          </a:bodyPr>
          <a:lstStyle/>
          <a:p>
            <a:r>
              <a:rPr lang="en-US" sz="2000" dirty="0"/>
              <a:t>Property binding in Angular is used to bind a property of an HTML element to a component property. It allows dynamic updates to the element's properties based on the component's data.</a:t>
            </a:r>
          </a:p>
        </p:txBody>
      </p:sp>
      <p:pic>
        <p:nvPicPr>
          <p:cNvPr id="5" name="Image 4">
            <a:extLst>
              <a:ext uri="{FF2B5EF4-FFF2-40B4-BE49-F238E27FC236}">
                <a16:creationId xmlns:a16="http://schemas.microsoft.com/office/drawing/2014/main" id="{72870AE1-4DAA-3036-9B13-B7D6C834F911}"/>
              </a:ext>
            </a:extLst>
          </p:cNvPr>
          <p:cNvPicPr>
            <a:picLocks noChangeAspect="1"/>
          </p:cNvPicPr>
          <p:nvPr/>
        </p:nvPicPr>
        <p:blipFill>
          <a:blip r:embed="rId2"/>
          <a:stretch>
            <a:fillRect/>
          </a:stretch>
        </p:blipFill>
        <p:spPr>
          <a:xfrm>
            <a:off x="2479305" y="2994060"/>
            <a:ext cx="3946849" cy="671973"/>
          </a:xfrm>
          <a:prstGeom prst="rect">
            <a:avLst/>
          </a:prstGeom>
        </p:spPr>
      </p:pic>
      <p:pic>
        <p:nvPicPr>
          <p:cNvPr id="3" name="Image 2">
            <a:extLst>
              <a:ext uri="{FF2B5EF4-FFF2-40B4-BE49-F238E27FC236}">
                <a16:creationId xmlns:a16="http://schemas.microsoft.com/office/drawing/2014/main" id="{B132EB3A-19E2-71E5-9C06-39B8A11A419C}"/>
              </a:ext>
            </a:extLst>
          </p:cNvPr>
          <p:cNvPicPr>
            <a:picLocks noChangeAspect="1"/>
          </p:cNvPicPr>
          <p:nvPr/>
        </p:nvPicPr>
        <p:blipFill>
          <a:blip r:embed="rId3"/>
          <a:stretch>
            <a:fillRect/>
          </a:stretch>
        </p:blipFill>
        <p:spPr>
          <a:xfrm>
            <a:off x="6484181" y="-52"/>
            <a:ext cx="2006577" cy="787334"/>
          </a:xfrm>
          <a:prstGeom prst="rect">
            <a:avLst/>
          </a:prstGeom>
        </p:spPr>
      </p:pic>
    </p:spTree>
    <p:extLst>
      <p:ext uri="{BB962C8B-B14F-4D97-AF65-F5344CB8AC3E}">
        <p14:creationId xmlns:p14="http://schemas.microsoft.com/office/powerpoint/2010/main" val="2498691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37C1FB-4606-CB22-E802-368F63CF3EF7}"/>
              </a:ext>
            </a:extLst>
          </p:cNvPr>
          <p:cNvSpPr>
            <a:spLocks noGrp="1"/>
          </p:cNvSpPr>
          <p:nvPr>
            <p:ph type="title"/>
          </p:nvPr>
        </p:nvSpPr>
        <p:spPr/>
        <p:txBody>
          <a:bodyPr/>
          <a:lstStyle/>
          <a:p>
            <a:r>
              <a:rPr lang="fr-FR" dirty="0" err="1">
                <a:solidFill>
                  <a:srgbClr val="008080"/>
                </a:solidFill>
              </a:rPr>
              <a:t>Two</a:t>
            </a:r>
            <a:r>
              <a:rPr lang="fr-FR" dirty="0">
                <a:solidFill>
                  <a:srgbClr val="008080"/>
                </a:solidFill>
              </a:rPr>
              <a:t> </a:t>
            </a:r>
            <a:r>
              <a:rPr lang="fr-FR" dirty="0" err="1">
                <a:solidFill>
                  <a:srgbClr val="008080"/>
                </a:solidFill>
              </a:rPr>
              <a:t>way</a:t>
            </a:r>
            <a:r>
              <a:rPr lang="fr-FR" dirty="0">
                <a:solidFill>
                  <a:srgbClr val="008080"/>
                </a:solidFill>
              </a:rPr>
              <a:t> Data Binding :</a:t>
            </a:r>
            <a:r>
              <a:rPr lang="fr-FR" dirty="0"/>
              <a:t/>
            </a:r>
            <a:br>
              <a:rPr lang="fr-FR" dirty="0"/>
            </a:br>
            <a:endParaRPr lang="fr-FR" dirty="0"/>
          </a:p>
        </p:txBody>
      </p:sp>
      <p:sp>
        <p:nvSpPr>
          <p:cNvPr id="3" name="Espace réservé du texte 2">
            <a:extLst>
              <a:ext uri="{FF2B5EF4-FFF2-40B4-BE49-F238E27FC236}">
                <a16:creationId xmlns:a16="http://schemas.microsoft.com/office/drawing/2014/main" id="{C7CB55D2-8B7C-D794-3062-7D82D5552DBF}"/>
              </a:ext>
            </a:extLst>
          </p:cNvPr>
          <p:cNvSpPr>
            <a:spLocks noGrp="1"/>
          </p:cNvSpPr>
          <p:nvPr>
            <p:ph type="body" idx="1"/>
          </p:nvPr>
        </p:nvSpPr>
        <p:spPr>
          <a:xfrm>
            <a:off x="720000" y="1215750"/>
            <a:ext cx="7704000" cy="2123798"/>
          </a:xfrm>
        </p:spPr>
        <p:txBody>
          <a:bodyPr/>
          <a:lstStyle/>
          <a:p>
            <a:r>
              <a:rPr lang="en-US" sz="2000" dirty="0"/>
              <a:t>Two-way data binding in Angular allows synchronization of data between the component and the view. Changes in the component’s data are reflected in the view, and changes made in the view (e.g., user input) are reflected in the component.</a:t>
            </a:r>
          </a:p>
          <a:p>
            <a:r>
              <a:rPr lang="en-US" sz="2000" dirty="0"/>
              <a:t>It’s achieved using [(</a:t>
            </a:r>
            <a:r>
              <a:rPr lang="en-US" sz="2000" dirty="0" err="1"/>
              <a:t>ngModel</a:t>
            </a:r>
            <a:r>
              <a:rPr lang="en-US" sz="2000" dirty="0"/>
              <a:t>)]</a:t>
            </a:r>
          </a:p>
          <a:p>
            <a:endParaRPr lang="fr-FR" dirty="0"/>
          </a:p>
        </p:txBody>
      </p:sp>
      <p:pic>
        <p:nvPicPr>
          <p:cNvPr id="4" name="Image 3">
            <a:extLst>
              <a:ext uri="{FF2B5EF4-FFF2-40B4-BE49-F238E27FC236}">
                <a16:creationId xmlns:a16="http://schemas.microsoft.com/office/drawing/2014/main" id="{68FC40D8-5D28-8727-FA49-A63DB449D57F}"/>
              </a:ext>
            </a:extLst>
          </p:cNvPr>
          <p:cNvPicPr>
            <a:picLocks noChangeAspect="1"/>
          </p:cNvPicPr>
          <p:nvPr/>
        </p:nvPicPr>
        <p:blipFill>
          <a:blip r:embed="rId2"/>
          <a:stretch>
            <a:fillRect/>
          </a:stretch>
        </p:blipFill>
        <p:spPr>
          <a:xfrm>
            <a:off x="1464972" y="3537573"/>
            <a:ext cx="6013462" cy="499820"/>
          </a:xfrm>
          <a:prstGeom prst="rect">
            <a:avLst/>
          </a:prstGeom>
        </p:spPr>
      </p:pic>
      <p:pic>
        <p:nvPicPr>
          <p:cNvPr id="5" name="Image 4">
            <a:extLst>
              <a:ext uri="{FF2B5EF4-FFF2-40B4-BE49-F238E27FC236}">
                <a16:creationId xmlns:a16="http://schemas.microsoft.com/office/drawing/2014/main" id="{0BC4A322-B878-2D62-F8C6-6DB560887406}"/>
              </a:ext>
            </a:extLst>
          </p:cNvPr>
          <p:cNvPicPr>
            <a:picLocks noChangeAspect="1"/>
          </p:cNvPicPr>
          <p:nvPr/>
        </p:nvPicPr>
        <p:blipFill>
          <a:blip r:embed="rId3"/>
          <a:stretch>
            <a:fillRect/>
          </a:stretch>
        </p:blipFill>
        <p:spPr>
          <a:xfrm>
            <a:off x="7080529" y="102241"/>
            <a:ext cx="2006577" cy="787334"/>
          </a:xfrm>
          <a:prstGeom prst="rect">
            <a:avLst/>
          </a:prstGeom>
        </p:spPr>
      </p:pic>
    </p:spTree>
    <p:extLst>
      <p:ext uri="{BB962C8B-B14F-4D97-AF65-F5344CB8AC3E}">
        <p14:creationId xmlns:p14="http://schemas.microsoft.com/office/powerpoint/2010/main" val="3949131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46"/>
          <p:cNvSpPr txBox="1">
            <a:spLocks noGrp="1"/>
          </p:cNvSpPr>
          <p:nvPr>
            <p:ph type="title"/>
          </p:nvPr>
        </p:nvSpPr>
        <p:spPr>
          <a:xfrm>
            <a:off x="756311" y="4767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accent2"/>
                </a:solidFill>
              </a:rPr>
              <a:t>Exercice :</a:t>
            </a:r>
            <a:endParaRPr dirty="0">
              <a:solidFill>
                <a:schemeClr val="accent2"/>
              </a:solidFill>
            </a:endParaRPr>
          </a:p>
        </p:txBody>
      </p:sp>
      <p:sp>
        <p:nvSpPr>
          <p:cNvPr id="1380" name="ZoneTexte 1379">
            <a:extLst>
              <a:ext uri="{FF2B5EF4-FFF2-40B4-BE49-F238E27FC236}">
                <a16:creationId xmlns:a16="http://schemas.microsoft.com/office/drawing/2014/main" id="{CFCF34C0-B59B-D420-C216-A77BEFA5D0B0}"/>
              </a:ext>
            </a:extLst>
          </p:cNvPr>
          <p:cNvSpPr txBox="1"/>
          <p:nvPr/>
        </p:nvSpPr>
        <p:spPr>
          <a:xfrm>
            <a:off x="1089329" y="1296062"/>
            <a:ext cx="7370982" cy="2862322"/>
          </a:xfrm>
          <a:prstGeom prst="rect">
            <a:avLst/>
          </a:prstGeom>
          <a:noFill/>
        </p:spPr>
        <p:txBody>
          <a:bodyPr wrap="square">
            <a:spAutoFit/>
          </a:bodyPr>
          <a:lstStyle/>
          <a:p>
            <a:r>
              <a:rPr lang="en-US" sz="2000" dirty="0"/>
              <a:t>Create a user profile manager that displays a user’s name and age dynamically using </a:t>
            </a:r>
            <a:r>
              <a:rPr lang="en-US" sz="2000" b="1" dirty="0"/>
              <a:t>interpolation</a:t>
            </a:r>
            <a:r>
              <a:rPr lang="en-US" sz="2000" dirty="0"/>
              <a:t>. </a:t>
            </a:r>
          </a:p>
          <a:p>
            <a:r>
              <a:rPr lang="en-US" sz="2000" dirty="0"/>
              <a:t>Add an editable </a:t>
            </a:r>
            <a:r>
              <a:rPr lang="en-US" sz="2000" b="1" dirty="0"/>
              <a:t>input field</a:t>
            </a:r>
            <a:r>
              <a:rPr lang="en-US" sz="2000" dirty="0"/>
              <a:t> for the user’s name, bound to the component using </a:t>
            </a:r>
            <a:r>
              <a:rPr lang="en-US" sz="2000" b="1" dirty="0"/>
              <a:t>two-way data binding</a:t>
            </a:r>
            <a:r>
              <a:rPr lang="en-US" sz="2000" dirty="0"/>
              <a:t>, so that changes are reflected in real time. Include two buttons, "Increase Age" and "Decrease Age", using </a:t>
            </a:r>
            <a:r>
              <a:rPr lang="en-US" sz="2000" b="1" dirty="0"/>
              <a:t>event binding</a:t>
            </a:r>
            <a:r>
              <a:rPr lang="en-US" sz="2000" dirty="0"/>
              <a:t> to adjust the user’s age. Add a dynamic button whose background color changes based on the user’s age using </a:t>
            </a:r>
            <a:r>
              <a:rPr lang="en-US" sz="2000" b="1" dirty="0"/>
              <a:t>property binding</a:t>
            </a:r>
            <a:r>
              <a:rPr lang="en-US" sz="2000" dirty="0"/>
              <a:t>: the color should be </a:t>
            </a:r>
            <a:r>
              <a:rPr lang="en-US" sz="2000" b="1" dirty="0"/>
              <a:t>red</a:t>
            </a:r>
            <a:r>
              <a:rPr lang="en-US" sz="2000" dirty="0"/>
              <a:t> if the age is less than 18 and </a:t>
            </a:r>
            <a:r>
              <a:rPr lang="en-US" sz="2000" b="1" dirty="0"/>
              <a:t>green</a:t>
            </a:r>
            <a:r>
              <a:rPr lang="en-US" sz="2000" dirty="0"/>
              <a:t> otherwise.</a:t>
            </a:r>
          </a:p>
        </p:txBody>
      </p:sp>
      <p:pic>
        <p:nvPicPr>
          <p:cNvPr id="2" name="Image 1">
            <a:extLst>
              <a:ext uri="{FF2B5EF4-FFF2-40B4-BE49-F238E27FC236}">
                <a16:creationId xmlns:a16="http://schemas.microsoft.com/office/drawing/2014/main" id="{21B971DF-4035-C863-6B60-EFC4ACAD63D9}"/>
              </a:ext>
            </a:extLst>
          </p:cNvPr>
          <p:cNvPicPr>
            <a:picLocks noChangeAspect="1"/>
          </p:cNvPicPr>
          <p:nvPr/>
        </p:nvPicPr>
        <p:blipFill>
          <a:blip r:embed="rId3"/>
          <a:stretch>
            <a:fillRect/>
          </a:stretch>
        </p:blipFill>
        <p:spPr>
          <a:xfrm>
            <a:off x="6881747" y="83066"/>
            <a:ext cx="2006577" cy="78733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73D2894-F1C9-7A2A-5CE0-CB19BB69E41F}"/>
              </a:ext>
            </a:extLst>
          </p:cNvPr>
          <p:cNvSpPr txBox="1"/>
          <p:nvPr/>
        </p:nvSpPr>
        <p:spPr>
          <a:xfrm>
            <a:off x="851727" y="1064796"/>
            <a:ext cx="8137088" cy="2523768"/>
          </a:xfrm>
          <a:prstGeom prst="rect">
            <a:avLst/>
          </a:prstGeom>
          <a:noFill/>
        </p:spPr>
        <p:txBody>
          <a:bodyPr wrap="square">
            <a:spAutoFit/>
          </a:bodyPr>
          <a:lstStyle/>
          <a:p>
            <a:pPr marL="285750" indent="-285750">
              <a:buFont typeface="Arial" panose="020B0604020202020204" pitchFamily="34" charset="0"/>
              <a:buChar char="•"/>
            </a:pPr>
            <a:endParaRPr lang="fr-FR" sz="1800" dirty="0"/>
          </a:p>
          <a:p>
            <a:pPr marL="285750" indent="-285750">
              <a:buClr>
                <a:schemeClr val="accent2"/>
              </a:buClr>
              <a:buFont typeface="Arial" panose="020B0604020202020204" pitchFamily="34" charset="0"/>
              <a:buChar char="•"/>
            </a:pPr>
            <a:r>
              <a:rPr lang="fr-FR" sz="2000" dirty="0"/>
              <a:t>[</a:t>
            </a:r>
            <a:r>
              <a:rPr lang="fr-FR" sz="2000" dirty="0" err="1"/>
              <a:t>style.backgroundColor</a:t>
            </a:r>
            <a:r>
              <a:rPr lang="fr-FR" sz="2000" dirty="0"/>
              <a:t>]="</a:t>
            </a:r>
            <a:r>
              <a:rPr lang="fr-FR" sz="2000" dirty="0" err="1"/>
              <a:t>getButtonColor</a:t>
            </a:r>
            <a:r>
              <a:rPr lang="fr-FR" sz="2000" dirty="0"/>
              <a:t>() ’’</a:t>
            </a:r>
          </a:p>
          <a:p>
            <a:pPr marL="285750" indent="-285750">
              <a:buClr>
                <a:schemeClr val="accent2"/>
              </a:buClr>
              <a:buFont typeface="Arial" panose="020B0604020202020204" pitchFamily="34" charset="0"/>
              <a:buChar char="•"/>
            </a:pPr>
            <a:r>
              <a:rPr lang="fr-FR" sz="2000" dirty="0"/>
              <a:t>[(</a:t>
            </a:r>
            <a:r>
              <a:rPr lang="fr-FR" sz="2000" dirty="0" err="1"/>
              <a:t>ngModel</a:t>
            </a:r>
            <a:r>
              <a:rPr lang="fr-FR" sz="2000" dirty="0"/>
              <a:t>)]="user.name« </a:t>
            </a:r>
          </a:p>
          <a:p>
            <a:pPr marL="285750" indent="-285750">
              <a:buClr>
                <a:schemeClr val="accent2"/>
              </a:buClr>
              <a:buFont typeface="Arial" panose="020B0604020202020204" pitchFamily="34" charset="0"/>
              <a:buChar char="•"/>
            </a:pPr>
            <a:r>
              <a:rPr lang="fr-FR" sz="2000" dirty="0"/>
              <a:t>(click)="</a:t>
            </a:r>
            <a:r>
              <a:rPr lang="fr-FR" sz="2000" dirty="0" err="1"/>
              <a:t>increaseAge</a:t>
            </a:r>
            <a:r>
              <a:rPr lang="fr-FR" sz="2000" dirty="0"/>
              <a:t>()« </a:t>
            </a:r>
          </a:p>
          <a:p>
            <a:pPr marL="285750" indent="-285750">
              <a:buClr>
                <a:schemeClr val="accent2"/>
              </a:buClr>
              <a:buFont typeface="Arial" panose="020B0604020202020204" pitchFamily="34" charset="0"/>
              <a:buChar char="•"/>
            </a:pPr>
            <a:r>
              <a:rPr lang="fr-FR" sz="2000" dirty="0"/>
              <a:t>(click)="</a:t>
            </a:r>
            <a:r>
              <a:rPr lang="fr-FR" sz="2000" dirty="0" err="1"/>
              <a:t>decreaseAge</a:t>
            </a:r>
            <a:r>
              <a:rPr lang="fr-FR" sz="2000" dirty="0"/>
              <a:t>()« </a:t>
            </a:r>
          </a:p>
          <a:p>
            <a:pPr marL="285750" indent="-285750">
              <a:buClr>
                <a:schemeClr val="accent2"/>
              </a:buClr>
              <a:buFont typeface="Arial" panose="020B0604020202020204" pitchFamily="34" charset="0"/>
              <a:buChar char="•"/>
            </a:pPr>
            <a:r>
              <a:rPr lang="fr-FR" sz="2000" dirty="0"/>
              <a:t>user = { </a:t>
            </a:r>
            <a:r>
              <a:rPr lang="fr-FR" sz="2000" dirty="0" err="1"/>
              <a:t>name</a:t>
            </a:r>
            <a:r>
              <a:rPr lang="fr-FR" sz="2000" dirty="0"/>
              <a:t>: 'John Doe', </a:t>
            </a:r>
            <a:r>
              <a:rPr lang="fr-FR" sz="2000" dirty="0" err="1"/>
              <a:t>age</a:t>
            </a:r>
            <a:r>
              <a:rPr lang="fr-FR" sz="2000" dirty="0"/>
              <a:t>: 30, }; </a:t>
            </a:r>
          </a:p>
          <a:p>
            <a:pPr marL="285750" indent="-285750">
              <a:buClr>
                <a:schemeClr val="accent2"/>
              </a:buClr>
              <a:buFont typeface="Arial" panose="020B0604020202020204" pitchFamily="34" charset="0"/>
              <a:buChar char="•"/>
            </a:pPr>
            <a:r>
              <a:rPr lang="fr-FR" sz="2000" dirty="0" err="1"/>
              <a:t>getButtonColor</a:t>
            </a:r>
            <a:r>
              <a:rPr lang="fr-FR" sz="2000" dirty="0"/>
              <a:t>(): string { return </a:t>
            </a:r>
            <a:r>
              <a:rPr lang="fr-FR" sz="2000" dirty="0" err="1"/>
              <a:t>this.user.age</a:t>
            </a:r>
            <a:r>
              <a:rPr lang="fr-FR" sz="2000" dirty="0"/>
              <a:t> &lt; 18 ? '</a:t>
            </a:r>
            <a:r>
              <a:rPr lang="fr-FR" sz="2000" dirty="0" err="1"/>
              <a:t>red</a:t>
            </a:r>
            <a:r>
              <a:rPr lang="fr-FR" sz="2000" dirty="0"/>
              <a:t>' : 'green'; } </a:t>
            </a:r>
          </a:p>
          <a:p>
            <a:pPr marL="285750" indent="-285750">
              <a:buClr>
                <a:schemeClr val="accent2"/>
              </a:buClr>
              <a:buFont typeface="Arial" panose="020B0604020202020204" pitchFamily="34" charset="0"/>
              <a:buChar char="•"/>
            </a:pPr>
            <a:r>
              <a:rPr lang="fr-FR" sz="2000" dirty="0" err="1"/>
              <a:t>increaseAge</a:t>
            </a:r>
            <a:r>
              <a:rPr lang="fr-FR" sz="2000" dirty="0"/>
              <a:t>() { </a:t>
            </a:r>
            <a:r>
              <a:rPr lang="fr-FR" sz="2000" dirty="0" err="1"/>
              <a:t>this.user.age</a:t>
            </a:r>
            <a:r>
              <a:rPr lang="fr-FR" sz="2000" dirty="0"/>
              <a:t>++; }</a:t>
            </a:r>
          </a:p>
        </p:txBody>
      </p:sp>
      <p:pic>
        <p:nvPicPr>
          <p:cNvPr id="2" name="Image 1">
            <a:extLst>
              <a:ext uri="{FF2B5EF4-FFF2-40B4-BE49-F238E27FC236}">
                <a16:creationId xmlns:a16="http://schemas.microsoft.com/office/drawing/2014/main" id="{CECF8823-4668-3B7C-6308-33ED975D9C34}"/>
              </a:ext>
            </a:extLst>
          </p:cNvPr>
          <p:cNvPicPr>
            <a:picLocks noChangeAspect="1"/>
          </p:cNvPicPr>
          <p:nvPr/>
        </p:nvPicPr>
        <p:blipFill>
          <a:blip r:embed="rId2"/>
          <a:stretch>
            <a:fillRect/>
          </a:stretch>
        </p:blipFill>
        <p:spPr>
          <a:xfrm>
            <a:off x="6635256" y="78387"/>
            <a:ext cx="2006577" cy="787334"/>
          </a:xfrm>
          <a:prstGeom prst="rect">
            <a:avLst/>
          </a:prstGeom>
        </p:spPr>
      </p:pic>
    </p:spTree>
    <p:extLst>
      <p:ext uri="{BB962C8B-B14F-4D97-AF65-F5344CB8AC3E}">
        <p14:creationId xmlns:p14="http://schemas.microsoft.com/office/powerpoint/2010/main" val="5262010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grpSp>
        <p:nvGrpSpPr>
          <p:cNvPr id="2206" name="Google Shape;2206;p57"/>
          <p:cNvGrpSpPr/>
          <p:nvPr/>
        </p:nvGrpSpPr>
        <p:grpSpPr>
          <a:xfrm>
            <a:off x="5056682" y="631271"/>
            <a:ext cx="3374103" cy="3974904"/>
            <a:chOff x="5056682" y="631271"/>
            <a:chExt cx="3374103" cy="3974904"/>
          </a:xfrm>
        </p:grpSpPr>
        <p:sp>
          <p:nvSpPr>
            <p:cNvPr id="2207" name="Google Shape;2207;p57"/>
            <p:cNvSpPr/>
            <p:nvPr/>
          </p:nvSpPr>
          <p:spPr>
            <a:xfrm>
              <a:off x="5658674" y="1289524"/>
              <a:ext cx="2571172" cy="249202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7"/>
            <p:cNvSpPr/>
            <p:nvPr/>
          </p:nvSpPr>
          <p:spPr>
            <a:xfrm>
              <a:off x="5965964" y="631271"/>
              <a:ext cx="815928" cy="1020576"/>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9" name="Google Shape;2209;p57"/>
            <p:cNvGrpSpPr/>
            <p:nvPr/>
          </p:nvGrpSpPr>
          <p:grpSpPr>
            <a:xfrm>
              <a:off x="5299623" y="889583"/>
              <a:ext cx="2350000" cy="1348751"/>
              <a:chOff x="6516473" y="1820321"/>
              <a:chExt cx="2350000" cy="1348751"/>
            </a:xfrm>
          </p:grpSpPr>
          <p:grpSp>
            <p:nvGrpSpPr>
              <p:cNvPr id="2210" name="Google Shape;2210;p57"/>
              <p:cNvGrpSpPr/>
              <p:nvPr/>
            </p:nvGrpSpPr>
            <p:grpSpPr>
              <a:xfrm>
                <a:off x="6516473" y="1820321"/>
                <a:ext cx="1504917" cy="1021126"/>
                <a:chOff x="5128378" y="1759883"/>
                <a:chExt cx="525423" cy="356526"/>
              </a:xfrm>
            </p:grpSpPr>
            <p:sp>
              <p:nvSpPr>
                <p:cNvPr id="2211" name="Google Shape;2211;p57"/>
                <p:cNvSpPr/>
                <p:nvPr/>
              </p:nvSpPr>
              <p:spPr>
                <a:xfrm>
                  <a:off x="5128378" y="1759883"/>
                  <a:ext cx="525423" cy="356526"/>
                </a:xfrm>
                <a:custGeom>
                  <a:avLst/>
                  <a:gdLst/>
                  <a:ahLst/>
                  <a:cxnLst/>
                  <a:rect l="l" t="t" r="r" b="b"/>
                  <a:pathLst>
                    <a:path w="15119" h="10259" extrusionOk="0">
                      <a:moveTo>
                        <a:pt x="114" y="1"/>
                      </a:moveTo>
                      <a:cubicBezTo>
                        <a:pt x="58" y="1"/>
                        <a:pt x="1" y="58"/>
                        <a:pt x="1" y="150"/>
                      </a:cubicBezTo>
                      <a:lnTo>
                        <a:pt x="1" y="10139"/>
                      </a:lnTo>
                      <a:cubicBezTo>
                        <a:pt x="1" y="10195"/>
                        <a:pt x="58" y="10259"/>
                        <a:pt x="114" y="10259"/>
                      </a:cubicBezTo>
                      <a:lnTo>
                        <a:pt x="15006" y="10259"/>
                      </a:lnTo>
                      <a:cubicBezTo>
                        <a:pt x="15062" y="10259"/>
                        <a:pt x="15119" y="10195"/>
                        <a:pt x="15119" y="10139"/>
                      </a:cubicBezTo>
                      <a:lnTo>
                        <a:pt x="15119" y="150"/>
                      </a:lnTo>
                      <a:cubicBezTo>
                        <a:pt x="15119" y="58"/>
                        <a:pt x="15062" y="1"/>
                        <a:pt x="150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7"/>
                <p:cNvSpPr/>
                <p:nvPr/>
              </p:nvSpPr>
              <p:spPr>
                <a:xfrm>
                  <a:off x="5472603" y="1829458"/>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7"/>
                <p:cNvSpPr/>
                <p:nvPr/>
              </p:nvSpPr>
              <p:spPr>
                <a:xfrm>
                  <a:off x="5405948" y="1829458"/>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7"/>
                <p:cNvSpPr/>
                <p:nvPr/>
              </p:nvSpPr>
              <p:spPr>
                <a:xfrm>
                  <a:off x="5362924" y="1829458"/>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7"/>
                <p:cNvSpPr/>
                <p:nvPr/>
              </p:nvSpPr>
              <p:spPr>
                <a:xfrm>
                  <a:off x="5341308" y="1829458"/>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7"/>
                <p:cNvSpPr/>
                <p:nvPr/>
              </p:nvSpPr>
              <p:spPr>
                <a:xfrm>
                  <a:off x="5198960" y="1829458"/>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7"/>
                <p:cNvSpPr/>
                <p:nvPr/>
              </p:nvSpPr>
              <p:spPr>
                <a:xfrm>
                  <a:off x="5513403" y="1858233"/>
                  <a:ext cx="102555" cy="7159"/>
                </a:xfrm>
                <a:custGeom>
                  <a:avLst/>
                  <a:gdLst/>
                  <a:ahLst/>
                  <a:cxnLst/>
                  <a:rect l="l" t="t" r="r" b="b"/>
                  <a:pathLst>
                    <a:path w="2951" h="206" extrusionOk="0">
                      <a:moveTo>
                        <a:pt x="0" y="1"/>
                      </a:moveTo>
                      <a:lnTo>
                        <a:pt x="0" y="206"/>
                      </a:lnTo>
                      <a:lnTo>
                        <a:pt x="2950" y="206"/>
                      </a:lnTo>
                      <a:lnTo>
                        <a:pt x="29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7"/>
                <p:cNvSpPr/>
                <p:nvPr/>
              </p:nvSpPr>
              <p:spPr>
                <a:xfrm>
                  <a:off x="5355799" y="1858233"/>
                  <a:ext cx="133033" cy="7159"/>
                </a:xfrm>
                <a:custGeom>
                  <a:avLst/>
                  <a:gdLst/>
                  <a:ahLst/>
                  <a:cxnLst/>
                  <a:rect l="l" t="t" r="r" b="b"/>
                  <a:pathLst>
                    <a:path w="3828" h="206" extrusionOk="0">
                      <a:moveTo>
                        <a:pt x="1" y="1"/>
                      </a:moveTo>
                      <a:lnTo>
                        <a:pt x="1" y="206"/>
                      </a:lnTo>
                      <a:lnTo>
                        <a:pt x="3828" y="206"/>
                      </a:lnTo>
                      <a:lnTo>
                        <a:pt x="3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7"/>
                <p:cNvSpPr/>
                <p:nvPr/>
              </p:nvSpPr>
              <p:spPr>
                <a:xfrm>
                  <a:off x="5318927" y="1858233"/>
                  <a:ext cx="14283" cy="7159"/>
                </a:xfrm>
                <a:custGeom>
                  <a:avLst/>
                  <a:gdLst/>
                  <a:ahLst/>
                  <a:cxnLst/>
                  <a:rect l="l" t="t" r="r" b="b"/>
                  <a:pathLst>
                    <a:path w="411" h="206" extrusionOk="0">
                      <a:moveTo>
                        <a:pt x="1" y="1"/>
                      </a:moveTo>
                      <a:lnTo>
                        <a:pt x="1" y="206"/>
                      </a:lnTo>
                      <a:lnTo>
                        <a:pt x="411" y="206"/>
                      </a:lnTo>
                      <a:lnTo>
                        <a:pt x="4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7"/>
                <p:cNvSpPr/>
                <p:nvPr/>
              </p:nvSpPr>
              <p:spPr>
                <a:xfrm>
                  <a:off x="5223531" y="1858233"/>
                  <a:ext cx="67663" cy="7159"/>
                </a:xfrm>
                <a:custGeom>
                  <a:avLst/>
                  <a:gdLst/>
                  <a:ahLst/>
                  <a:cxnLst/>
                  <a:rect l="l" t="t" r="r" b="b"/>
                  <a:pathLst>
                    <a:path w="1947" h="206" extrusionOk="0">
                      <a:moveTo>
                        <a:pt x="1" y="1"/>
                      </a:moveTo>
                      <a:lnTo>
                        <a:pt x="1" y="206"/>
                      </a:lnTo>
                      <a:lnTo>
                        <a:pt x="1946" y="206"/>
                      </a:lnTo>
                      <a:lnTo>
                        <a:pt x="19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7"/>
                <p:cNvSpPr/>
                <p:nvPr/>
              </p:nvSpPr>
              <p:spPr>
                <a:xfrm>
                  <a:off x="5163061" y="1858233"/>
                  <a:ext cx="40104" cy="7159"/>
                </a:xfrm>
                <a:custGeom>
                  <a:avLst/>
                  <a:gdLst/>
                  <a:ahLst/>
                  <a:cxnLst/>
                  <a:rect l="l" t="t" r="r" b="b"/>
                  <a:pathLst>
                    <a:path w="1154" h="206" extrusionOk="0">
                      <a:moveTo>
                        <a:pt x="0" y="1"/>
                      </a:moveTo>
                      <a:lnTo>
                        <a:pt x="0" y="206"/>
                      </a:lnTo>
                      <a:lnTo>
                        <a:pt x="1154" y="206"/>
                      </a:lnTo>
                      <a:lnTo>
                        <a:pt x="1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7"/>
                <p:cNvSpPr/>
                <p:nvPr/>
              </p:nvSpPr>
              <p:spPr>
                <a:xfrm>
                  <a:off x="5472603" y="1941083"/>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7"/>
                <p:cNvSpPr/>
                <p:nvPr/>
              </p:nvSpPr>
              <p:spPr>
                <a:xfrm>
                  <a:off x="5405948" y="1941083"/>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7"/>
                <p:cNvSpPr/>
                <p:nvPr/>
              </p:nvSpPr>
              <p:spPr>
                <a:xfrm>
                  <a:off x="5362924" y="1941083"/>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7"/>
                <p:cNvSpPr/>
                <p:nvPr/>
              </p:nvSpPr>
              <p:spPr>
                <a:xfrm>
                  <a:off x="5341308" y="1941083"/>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7"/>
                <p:cNvSpPr/>
                <p:nvPr/>
              </p:nvSpPr>
              <p:spPr>
                <a:xfrm>
                  <a:off x="5198960" y="1941083"/>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7"/>
                <p:cNvSpPr/>
                <p:nvPr/>
              </p:nvSpPr>
              <p:spPr>
                <a:xfrm>
                  <a:off x="5513403" y="1970832"/>
                  <a:ext cx="76977" cy="6186"/>
                </a:xfrm>
                <a:custGeom>
                  <a:avLst/>
                  <a:gdLst/>
                  <a:ahLst/>
                  <a:cxnLst/>
                  <a:rect l="l" t="t" r="r" b="b"/>
                  <a:pathLst>
                    <a:path w="2215" h="178" extrusionOk="0">
                      <a:moveTo>
                        <a:pt x="0" y="1"/>
                      </a:moveTo>
                      <a:lnTo>
                        <a:pt x="0" y="178"/>
                      </a:lnTo>
                      <a:lnTo>
                        <a:pt x="2215" y="178"/>
                      </a:lnTo>
                      <a:lnTo>
                        <a:pt x="2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7"/>
                <p:cNvSpPr/>
                <p:nvPr/>
              </p:nvSpPr>
              <p:spPr>
                <a:xfrm>
                  <a:off x="5379396" y="1970832"/>
                  <a:ext cx="109436" cy="6186"/>
                </a:xfrm>
                <a:custGeom>
                  <a:avLst/>
                  <a:gdLst/>
                  <a:ahLst/>
                  <a:cxnLst/>
                  <a:rect l="l" t="t" r="r" b="b"/>
                  <a:pathLst>
                    <a:path w="3149" h="178" extrusionOk="0">
                      <a:moveTo>
                        <a:pt x="1" y="1"/>
                      </a:moveTo>
                      <a:lnTo>
                        <a:pt x="1" y="178"/>
                      </a:lnTo>
                      <a:lnTo>
                        <a:pt x="3149" y="178"/>
                      </a:lnTo>
                      <a:lnTo>
                        <a:pt x="3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7"/>
                <p:cNvSpPr/>
                <p:nvPr/>
              </p:nvSpPr>
              <p:spPr>
                <a:xfrm>
                  <a:off x="5337380" y="1970832"/>
                  <a:ext cx="12302" cy="6186"/>
                </a:xfrm>
                <a:custGeom>
                  <a:avLst/>
                  <a:gdLst/>
                  <a:ahLst/>
                  <a:cxnLst/>
                  <a:rect l="l" t="t" r="r" b="b"/>
                  <a:pathLst>
                    <a:path w="354"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7"/>
                <p:cNvSpPr/>
                <p:nvPr/>
              </p:nvSpPr>
              <p:spPr>
                <a:xfrm>
                  <a:off x="5223531" y="1970832"/>
                  <a:ext cx="93206" cy="6186"/>
                </a:xfrm>
                <a:custGeom>
                  <a:avLst/>
                  <a:gdLst/>
                  <a:ahLst/>
                  <a:cxnLst/>
                  <a:rect l="l" t="t" r="r" b="b"/>
                  <a:pathLst>
                    <a:path w="2682" h="178" extrusionOk="0">
                      <a:moveTo>
                        <a:pt x="1" y="1"/>
                      </a:moveTo>
                      <a:lnTo>
                        <a:pt x="1" y="178"/>
                      </a:lnTo>
                      <a:lnTo>
                        <a:pt x="2682" y="178"/>
                      </a:lnTo>
                      <a:lnTo>
                        <a:pt x="26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7"/>
                <p:cNvSpPr/>
                <p:nvPr/>
              </p:nvSpPr>
              <p:spPr>
                <a:xfrm>
                  <a:off x="5183704" y="1970832"/>
                  <a:ext cx="26586" cy="6186"/>
                </a:xfrm>
                <a:custGeom>
                  <a:avLst/>
                  <a:gdLst/>
                  <a:ahLst/>
                  <a:cxnLst/>
                  <a:rect l="l" t="t" r="r" b="b"/>
                  <a:pathLst>
                    <a:path w="765" h="178" extrusionOk="0">
                      <a:moveTo>
                        <a:pt x="29" y="1"/>
                      </a:moveTo>
                      <a:lnTo>
                        <a:pt x="1" y="178"/>
                      </a:lnTo>
                      <a:lnTo>
                        <a:pt x="765" y="178"/>
                      </a:lnTo>
                      <a:lnTo>
                        <a:pt x="7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7"/>
                <p:cNvSpPr/>
                <p:nvPr/>
              </p:nvSpPr>
              <p:spPr>
                <a:xfrm>
                  <a:off x="5551492" y="2002561"/>
                  <a:ext cx="38888" cy="7159"/>
                </a:xfrm>
                <a:custGeom>
                  <a:avLst/>
                  <a:gdLst/>
                  <a:ahLst/>
                  <a:cxnLst/>
                  <a:rect l="l" t="t" r="r" b="b"/>
                  <a:pathLst>
                    <a:path w="1119" h="206" extrusionOk="0">
                      <a:moveTo>
                        <a:pt x="1" y="0"/>
                      </a:moveTo>
                      <a:lnTo>
                        <a:pt x="1" y="206"/>
                      </a:lnTo>
                      <a:lnTo>
                        <a:pt x="1119" y="206"/>
                      </a:lnTo>
                      <a:lnTo>
                        <a:pt x="11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7"/>
                <p:cNvSpPr/>
                <p:nvPr/>
              </p:nvSpPr>
              <p:spPr>
                <a:xfrm>
                  <a:off x="5405948" y="2002561"/>
                  <a:ext cx="125908" cy="7159"/>
                </a:xfrm>
                <a:custGeom>
                  <a:avLst/>
                  <a:gdLst/>
                  <a:ahLst/>
                  <a:cxnLst/>
                  <a:rect l="l" t="t" r="r" b="b"/>
                  <a:pathLst>
                    <a:path w="3623" h="206" extrusionOk="0">
                      <a:moveTo>
                        <a:pt x="1" y="0"/>
                      </a:moveTo>
                      <a:lnTo>
                        <a:pt x="1" y="206"/>
                      </a:lnTo>
                      <a:lnTo>
                        <a:pt x="3623" y="206"/>
                      </a:lnTo>
                      <a:lnTo>
                        <a:pt x="36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7"/>
                <p:cNvSpPr/>
                <p:nvPr/>
              </p:nvSpPr>
              <p:spPr>
                <a:xfrm>
                  <a:off x="5347459" y="2002561"/>
                  <a:ext cx="35934" cy="7159"/>
                </a:xfrm>
                <a:custGeom>
                  <a:avLst/>
                  <a:gdLst/>
                  <a:ahLst/>
                  <a:cxnLst/>
                  <a:rect l="l" t="t" r="r" b="b"/>
                  <a:pathLst>
                    <a:path w="1034" h="206" extrusionOk="0">
                      <a:moveTo>
                        <a:pt x="0" y="0"/>
                      </a:moveTo>
                      <a:lnTo>
                        <a:pt x="0" y="206"/>
                      </a:lnTo>
                      <a:lnTo>
                        <a:pt x="1033" y="206"/>
                      </a:lnTo>
                      <a:lnTo>
                        <a:pt x="10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7"/>
                <p:cNvSpPr/>
                <p:nvPr/>
              </p:nvSpPr>
              <p:spPr>
                <a:xfrm>
                  <a:off x="5198960" y="2002561"/>
                  <a:ext cx="129106" cy="7159"/>
                </a:xfrm>
                <a:custGeom>
                  <a:avLst/>
                  <a:gdLst/>
                  <a:ahLst/>
                  <a:cxnLst/>
                  <a:rect l="l" t="t" r="r" b="b"/>
                  <a:pathLst>
                    <a:path w="3715" h="206" extrusionOk="0">
                      <a:moveTo>
                        <a:pt x="0" y="0"/>
                      </a:moveTo>
                      <a:lnTo>
                        <a:pt x="0" y="206"/>
                      </a:lnTo>
                      <a:lnTo>
                        <a:pt x="3714" y="206"/>
                      </a:lnTo>
                      <a:lnTo>
                        <a:pt x="3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7"/>
                <p:cNvSpPr/>
                <p:nvPr/>
              </p:nvSpPr>
              <p:spPr>
                <a:xfrm>
                  <a:off x="5513403" y="2032309"/>
                  <a:ext cx="76977" cy="6186"/>
                </a:xfrm>
                <a:custGeom>
                  <a:avLst/>
                  <a:gdLst/>
                  <a:ahLst/>
                  <a:cxnLst/>
                  <a:rect l="l" t="t" r="r" b="b"/>
                  <a:pathLst>
                    <a:path w="2215" h="178" extrusionOk="0">
                      <a:moveTo>
                        <a:pt x="0" y="0"/>
                      </a:moveTo>
                      <a:lnTo>
                        <a:pt x="0" y="177"/>
                      </a:lnTo>
                      <a:lnTo>
                        <a:pt x="2215" y="177"/>
                      </a:lnTo>
                      <a:lnTo>
                        <a:pt x="2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7"/>
                <p:cNvSpPr/>
                <p:nvPr/>
              </p:nvSpPr>
              <p:spPr>
                <a:xfrm>
                  <a:off x="5379396" y="2032309"/>
                  <a:ext cx="109436" cy="6186"/>
                </a:xfrm>
                <a:custGeom>
                  <a:avLst/>
                  <a:gdLst/>
                  <a:ahLst/>
                  <a:cxnLst/>
                  <a:rect l="l" t="t" r="r" b="b"/>
                  <a:pathLst>
                    <a:path w="3149" h="178" extrusionOk="0">
                      <a:moveTo>
                        <a:pt x="1" y="0"/>
                      </a:moveTo>
                      <a:lnTo>
                        <a:pt x="1" y="177"/>
                      </a:lnTo>
                      <a:lnTo>
                        <a:pt x="3149" y="177"/>
                      </a:ln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7"/>
                <p:cNvSpPr/>
                <p:nvPr/>
              </p:nvSpPr>
              <p:spPr>
                <a:xfrm>
                  <a:off x="5337380" y="2032309"/>
                  <a:ext cx="12302" cy="6186"/>
                </a:xfrm>
                <a:custGeom>
                  <a:avLst/>
                  <a:gdLst/>
                  <a:ahLst/>
                  <a:cxnLst/>
                  <a:rect l="l" t="t" r="r" b="b"/>
                  <a:pathLst>
                    <a:path w="354" h="178" extrusionOk="0">
                      <a:moveTo>
                        <a:pt x="0" y="0"/>
                      </a:moveTo>
                      <a:lnTo>
                        <a:pt x="0" y="177"/>
                      </a:lnTo>
                      <a:lnTo>
                        <a:pt x="354" y="177"/>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7"/>
                <p:cNvSpPr/>
                <p:nvPr/>
              </p:nvSpPr>
              <p:spPr>
                <a:xfrm>
                  <a:off x="5223531" y="2031336"/>
                  <a:ext cx="93206" cy="7159"/>
                </a:xfrm>
                <a:custGeom>
                  <a:avLst/>
                  <a:gdLst/>
                  <a:ahLst/>
                  <a:cxnLst/>
                  <a:rect l="l" t="t" r="r" b="b"/>
                  <a:pathLst>
                    <a:path w="2682" h="206" extrusionOk="0">
                      <a:moveTo>
                        <a:pt x="1" y="0"/>
                      </a:moveTo>
                      <a:lnTo>
                        <a:pt x="1" y="205"/>
                      </a:lnTo>
                      <a:lnTo>
                        <a:pt x="2682" y="205"/>
                      </a:lnTo>
                      <a:lnTo>
                        <a:pt x="2682" y="2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7"/>
                <p:cNvSpPr/>
                <p:nvPr/>
              </p:nvSpPr>
              <p:spPr>
                <a:xfrm>
                  <a:off x="5183704" y="2031336"/>
                  <a:ext cx="26586" cy="7159"/>
                </a:xfrm>
                <a:custGeom>
                  <a:avLst/>
                  <a:gdLst/>
                  <a:ahLst/>
                  <a:cxnLst/>
                  <a:rect l="l" t="t" r="r" b="b"/>
                  <a:pathLst>
                    <a:path w="765" h="206" extrusionOk="0">
                      <a:moveTo>
                        <a:pt x="29" y="0"/>
                      </a:moveTo>
                      <a:lnTo>
                        <a:pt x="1" y="205"/>
                      </a:lnTo>
                      <a:lnTo>
                        <a:pt x="765" y="205"/>
                      </a:lnTo>
                      <a:lnTo>
                        <a:pt x="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7"/>
                <p:cNvSpPr/>
                <p:nvPr/>
              </p:nvSpPr>
              <p:spPr>
                <a:xfrm>
                  <a:off x="5599451" y="1995437"/>
                  <a:ext cx="20678" cy="25578"/>
                </a:xfrm>
                <a:custGeom>
                  <a:avLst/>
                  <a:gdLst/>
                  <a:ahLst/>
                  <a:cxnLst/>
                  <a:rect l="l" t="t" r="r" b="b"/>
                  <a:pathLst>
                    <a:path w="595" h="736" extrusionOk="0">
                      <a:moveTo>
                        <a:pt x="121" y="0"/>
                      </a:moveTo>
                      <a:lnTo>
                        <a:pt x="36" y="177"/>
                      </a:lnTo>
                      <a:lnTo>
                        <a:pt x="298" y="354"/>
                      </a:lnTo>
                      <a:lnTo>
                        <a:pt x="0" y="587"/>
                      </a:lnTo>
                      <a:lnTo>
                        <a:pt x="92" y="736"/>
                      </a:lnTo>
                      <a:lnTo>
                        <a:pt x="595" y="354"/>
                      </a:ln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7"/>
                <p:cNvSpPr/>
                <p:nvPr/>
              </p:nvSpPr>
              <p:spPr>
                <a:xfrm>
                  <a:off x="5595524" y="1822333"/>
                  <a:ext cx="21408" cy="25613"/>
                </a:xfrm>
                <a:custGeom>
                  <a:avLst/>
                  <a:gdLst/>
                  <a:ahLst/>
                  <a:cxnLst/>
                  <a:rect l="l" t="t" r="r" b="b"/>
                  <a:pathLst>
                    <a:path w="616" h="737" extrusionOk="0">
                      <a:moveTo>
                        <a:pt x="503" y="1"/>
                      </a:moveTo>
                      <a:lnTo>
                        <a:pt x="0" y="355"/>
                      </a:lnTo>
                      <a:lnTo>
                        <a:pt x="531" y="737"/>
                      </a:lnTo>
                      <a:lnTo>
                        <a:pt x="616" y="560"/>
                      </a:lnTo>
                      <a:lnTo>
                        <a:pt x="326" y="355"/>
                      </a:lnTo>
                      <a:lnTo>
                        <a:pt x="587" y="149"/>
                      </a:lnTo>
                      <a:lnTo>
                        <a:pt x="5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7"/>
                <p:cNvSpPr/>
                <p:nvPr/>
              </p:nvSpPr>
              <p:spPr>
                <a:xfrm>
                  <a:off x="5166258" y="1820387"/>
                  <a:ext cx="21408" cy="25578"/>
                </a:xfrm>
                <a:custGeom>
                  <a:avLst/>
                  <a:gdLst/>
                  <a:ahLst/>
                  <a:cxnLst/>
                  <a:rect l="l" t="t" r="r" b="b"/>
                  <a:pathLst>
                    <a:path w="616" h="736" extrusionOk="0">
                      <a:moveTo>
                        <a:pt x="121" y="0"/>
                      </a:moveTo>
                      <a:lnTo>
                        <a:pt x="29" y="142"/>
                      </a:lnTo>
                      <a:lnTo>
                        <a:pt x="298" y="354"/>
                      </a:lnTo>
                      <a:lnTo>
                        <a:pt x="0" y="559"/>
                      </a:lnTo>
                      <a:lnTo>
                        <a:pt x="85" y="736"/>
                      </a:lnTo>
                      <a:lnTo>
                        <a:pt x="616" y="354"/>
                      </a:ln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7"/>
                <p:cNvSpPr/>
                <p:nvPr/>
              </p:nvSpPr>
              <p:spPr>
                <a:xfrm>
                  <a:off x="5138456" y="1786434"/>
                  <a:ext cx="2259" cy="59531"/>
                </a:xfrm>
                <a:custGeom>
                  <a:avLst/>
                  <a:gdLst/>
                  <a:ahLst/>
                  <a:cxnLst/>
                  <a:rect l="l" t="t" r="r" b="b"/>
                  <a:pathLst>
                    <a:path w="65" h="1713" extrusionOk="0">
                      <a:moveTo>
                        <a:pt x="36" y="1"/>
                      </a:moveTo>
                      <a:cubicBezTo>
                        <a:pt x="1" y="1"/>
                        <a:pt x="1" y="1"/>
                        <a:pt x="1" y="29"/>
                      </a:cubicBezTo>
                      <a:lnTo>
                        <a:pt x="1" y="1685"/>
                      </a:lnTo>
                      <a:cubicBezTo>
                        <a:pt x="1" y="1713"/>
                        <a:pt x="1" y="1713"/>
                        <a:pt x="36" y="1713"/>
                      </a:cubicBezTo>
                      <a:cubicBezTo>
                        <a:pt x="65" y="1713"/>
                        <a:pt x="65" y="1713"/>
                        <a:pt x="65" y="1685"/>
                      </a:cubicBezTo>
                      <a:lnTo>
                        <a:pt x="65" y="29"/>
                      </a:lnTo>
                      <a:cubicBezTo>
                        <a:pt x="65" y="1"/>
                        <a:pt x="65"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7"/>
                <p:cNvSpPr/>
                <p:nvPr/>
              </p:nvSpPr>
              <p:spPr>
                <a:xfrm>
                  <a:off x="5138456" y="1858233"/>
                  <a:ext cx="2259" cy="19461"/>
                </a:xfrm>
                <a:custGeom>
                  <a:avLst/>
                  <a:gdLst/>
                  <a:ahLst/>
                  <a:cxnLst/>
                  <a:rect l="l" t="t" r="r" b="b"/>
                  <a:pathLst>
                    <a:path w="65" h="560" extrusionOk="0">
                      <a:moveTo>
                        <a:pt x="36" y="1"/>
                      </a:moveTo>
                      <a:cubicBezTo>
                        <a:pt x="1" y="1"/>
                        <a:pt x="1" y="29"/>
                        <a:pt x="1" y="29"/>
                      </a:cubicBezTo>
                      <a:lnTo>
                        <a:pt x="1" y="531"/>
                      </a:lnTo>
                      <a:cubicBezTo>
                        <a:pt x="1" y="560"/>
                        <a:pt x="1" y="560"/>
                        <a:pt x="36" y="560"/>
                      </a:cubicBezTo>
                      <a:cubicBezTo>
                        <a:pt x="65" y="560"/>
                        <a:pt x="65" y="560"/>
                        <a:pt x="65" y="531"/>
                      </a:cubicBezTo>
                      <a:lnTo>
                        <a:pt x="65" y="29"/>
                      </a:lnTo>
                      <a:cubicBezTo>
                        <a:pt x="65" y="29"/>
                        <a:pt x="65"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7"/>
                <p:cNvSpPr/>
                <p:nvPr/>
              </p:nvSpPr>
              <p:spPr>
                <a:xfrm>
                  <a:off x="5140680" y="1775139"/>
                  <a:ext cx="38888" cy="2259"/>
                </a:xfrm>
                <a:custGeom>
                  <a:avLst/>
                  <a:gdLst/>
                  <a:ahLst/>
                  <a:cxnLst/>
                  <a:rect l="l" t="t" r="r" b="b"/>
                  <a:pathLst>
                    <a:path w="1119" h="65" extrusionOk="0">
                      <a:moveTo>
                        <a:pt x="29" y="1"/>
                      </a:moveTo>
                      <a:cubicBezTo>
                        <a:pt x="1" y="1"/>
                        <a:pt x="1" y="1"/>
                        <a:pt x="1" y="29"/>
                      </a:cubicBezTo>
                      <a:cubicBezTo>
                        <a:pt x="1" y="29"/>
                        <a:pt x="1" y="64"/>
                        <a:pt x="29" y="64"/>
                      </a:cubicBezTo>
                      <a:lnTo>
                        <a:pt x="1090" y="64"/>
                      </a:lnTo>
                      <a:lnTo>
                        <a:pt x="1118" y="29"/>
                      </a:lnTo>
                      <a:cubicBezTo>
                        <a:pt x="1118" y="1"/>
                        <a:pt x="1090" y="1"/>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57"/>
              <p:cNvGrpSpPr/>
              <p:nvPr/>
            </p:nvGrpSpPr>
            <p:grpSpPr>
              <a:xfrm>
                <a:off x="7367131" y="2189551"/>
                <a:ext cx="1499343" cy="979520"/>
                <a:chOff x="5425374" y="2441175"/>
                <a:chExt cx="523477" cy="341999"/>
              </a:xfrm>
            </p:grpSpPr>
            <p:sp>
              <p:nvSpPr>
                <p:cNvPr id="2248" name="Google Shape;2248;p57"/>
                <p:cNvSpPr/>
                <p:nvPr/>
              </p:nvSpPr>
              <p:spPr>
                <a:xfrm>
                  <a:off x="5425374" y="2441175"/>
                  <a:ext cx="523477" cy="341999"/>
                </a:xfrm>
                <a:custGeom>
                  <a:avLst/>
                  <a:gdLst/>
                  <a:ahLst/>
                  <a:cxnLst/>
                  <a:rect l="l" t="t" r="r" b="b"/>
                  <a:pathLst>
                    <a:path w="15063" h="9841" extrusionOk="0">
                      <a:moveTo>
                        <a:pt x="121" y="0"/>
                      </a:moveTo>
                      <a:cubicBezTo>
                        <a:pt x="57" y="0"/>
                        <a:pt x="1" y="57"/>
                        <a:pt x="1" y="113"/>
                      </a:cubicBezTo>
                      <a:lnTo>
                        <a:pt x="1" y="9727"/>
                      </a:lnTo>
                      <a:cubicBezTo>
                        <a:pt x="1" y="9784"/>
                        <a:pt x="57" y="9840"/>
                        <a:pt x="121" y="9840"/>
                      </a:cubicBezTo>
                      <a:lnTo>
                        <a:pt x="14949" y="9840"/>
                      </a:lnTo>
                      <a:cubicBezTo>
                        <a:pt x="15005" y="9840"/>
                        <a:pt x="15062" y="9784"/>
                        <a:pt x="15062" y="9727"/>
                      </a:cubicBezTo>
                      <a:lnTo>
                        <a:pt x="15062" y="113"/>
                      </a:lnTo>
                      <a:cubicBezTo>
                        <a:pt x="15062" y="57"/>
                        <a:pt x="15005" y="0"/>
                        <a:pt x="149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7"/>
                <p:cNvSpPr/>
                <p:nvPr/>
              </p:nvSpPr>
              <p:spPr>
                <a:xfrm>
                  <a:off x="5485879" y="2485172"/>
                  <a:ext cx="118749" cy="9140"/>
                </a:xfrm>
                <a:custGeom>
                  <a:avLst/>
                  <a:gdLst/>
                  <a:ahLst/>
                  <a:cxnLst/>
                  <a:rect l="l" t="t" r="r" b="b"/>
                  <a:pathLst>
                    <a:path w="3417" h="263" extrusionOk="0">
                      <a:moveTo>
                        <a:pt x="0" y="0"/>
                      </a:moveTo>
                      <a:lnTo>
                        <a:pt x="0" y="262"/>
                      </a:lnTo>
                      <a:lnTo>
                        <a:pt x="3417" y="262"/>
                      </a:lnTo>
                      <a:lnTo>
                        <a:pt x="34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7"/>
                <p:cNvSpPr/>
                <p:nvPr/>
              </p:nvSpPr>
              <p:spPr>
                <a:xfrm>
                  <a:off x="5625272" y="2485172"/>
                  <a:ext cx="46985" cy="9140"/>
                </a:xfrm>
                <a:custGeom>
                  <a:avLst/>
                  <a:gdLst/>
                  <a:ahLst/>
                  <a:cxnLst/>
                  <a:rect l="l" t="t" r="r" b="b"/>
                  <a:pathLst>
                    <a:path w="1352" h="263" extrusionOk="0">
                      <a:moveTo>
                        <a:pt x="0" y="0"/>
                      </a:moveTo>
                      <a:lnTo>
                        <a:pt x="0" y="262"/>
                      </a:lnTo>
                      <a:lnTo>
                        <a:pt x="1351" y="262"/>
                      </a:lnTo>
                      <a:lnTo>
                        <a:pt x="1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7"/>
                <p:cNvSpPr/>
                <p:nvPr/>
              </p:nvSpPr>
              <p:spPr>
                <a:xfrm>
                  <a:off x="5685498" y="2485172"/>
                  <a:ext cx="30756" cy="9140"/>
                </a:xfrm>
                <a:custGeom>
                  <a:avLst/>
                  <a:gdLst/>
                  <a:ahLst/>
                  <a:cxnLst/>
                  <a:rect l="l" t="t" r="r" b="b"/>
                  <a:pathLst>
                    <a:path w="885" h="263" extrusionOk="0">
                      <a:moveTo>
                        <a:pt x="0" y="0"/>
                      </a:moveTo>
                      <a:lnTo>
                        <a:pt x="0" y="262"/>
                      </a:lnTo>
                      <a:lnTo>
                        <a:pt x="885" y="262"/>
                      </a:lnTo>
                      <a:lnTo>
                        <a:pt x="8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7"/>
                <p:cNvSpPr/>
                <p:nvPr/>
              </p:nvSpPr>
              <p:spPr>
                <a:xfrm>
                  <a:off x="5725568" y="2485172"/>
                  <a:ext cx="12337" cy="9140"/>
                </a:xfrm>
                <a:custGeom>
                  <a:avLst/>
                  <a:gdLst/>
                  <a:ahLst/>
                  <a:cxnLst/>
                  <a:rect l="l" t="t" r="r" b="b"/>
                  <a:pathLst>
                    <a:path w="355" h="263" extrusionOk="0">
                      <a:moveTo>
                        <a:pt x="1" y="0"/>
                      </a:moveTo>
                      <a:lnTo>
                        <a:pt x="1" y="262"/>
                      </a:lnTo>
                      <a:lnTo>
                        <a:pt x="354" y="262"/>
                      </a:lnTo>
                      <a:lnTo>
                        <a:pt x="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7"/>
                <p:cNvSpPr/>
                <p:nvPr/>
              </p:nvSpPr>
              <p:spPr>
                <a:xfrm>
                  <a:off x="5754343" y="2485172"/>
                  <a:ext cx="127854" cy="9140"/>
                </a:xfrm>
                <a:custGeom>
                  <a:avLst/>
                  <a:gdLst/>
                  <a:ahLst/>
                  <a:cxnLst/>
                  <a:rect l="l" t="t" r="r" b="b"/>
                  <a:pathLst>
                    <a:path w="3679" h="263" extrusionOk="0">
                      <a:moveTo>
                        <a:pt x="0" y="0"/>
                      </a:moveTo>
                      <a:lnTo>
                        <a:pt x="0" y="262"/>
                      </a:lnTo>
                      <a:lnTo>
                        <a:pt x="3679" y="262"/>
                      </a:lnTo>
                      <a:lnTo>
                        <a:pt x="36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7"/>
                <p:cNvSpPr/>
                <p:nvPr/>
              </p:nvSpPr>
              <p:spPr>
                <a:xfrm>
                  <a:off x="5460301" y="2511723"/>
                  <a:ext cx="103528" cy="9383"/>
                </a:xfrm>
                <a:custGeom>
                  <a:avLst/>
                  <a:gdLst/>
                  <a:ahLst/>
                  <a:cxnLst/>
                  <a:rect l="l" t="t" r="r" b="b"/>
                  <a:pathLst>
                    <a:path w="2979" h="270" extrusionOk="0">
                      <a:moveTo>
                        <a:pt x="0" y="0"/>
                      </a:moveTo>
                      <a:lnTo>
                        <a:pt x="0" y="269"/>
                      </a:lnTo>
                      <a:lnTo>
                        <a:pt x="2979" y="269"/>
                      </a:lnTo>
                      <a:lnTo>
                        <a:pt x="2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7"/>
                <p:cNvSpPr/>
                <p:nvPr/>
              </p:nvSpPr>
              <p:spPr>
                <a:xfrm>
                  <a:off x="5588399" y="2511723"/>
                  <a:ext cx="135222" cy="9383"/>
                </a:xfrm>
                <a:custGeom>
                  <a:avLst/>
                  <a:gdLst/>
                  <a:ahLst/>
                  <a:cxnLst/>
                  <a:rect l="l" t="t" r="r" b="b"/>
                  <a:pathLst>
                    <a:path w="3891" h="270" extrusionOk="0">
                      <a:moveTo>
                        <a:pt x="0" y="0"/>
                      </a:moveTo>
                      <a:lnTo>
                        <a:pt x="0" y="269"/>
                      </a:lnTo>
                      <a:lnTo>
                        <a:pt x="3891" y="269"/>
                      </a:lnTo>
                      <a:lnTo>
                        <a:pt x="38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7"/>
                <p:cNvSpPr/>
                <p:nvPr/>
              </p:nvSpPr>
              <p:spPr>
                <a:xfrm>
                  <a:off x="5745968" y="2511723"/>
                  <a:ext cx="15534" cy="9383"/>
                </a:xfrm>
                <a:custGeom>
                  <a:avLst/>
                  <a:gdLst/>
                  <a:ahLst/>
                  <a:cxnLst/>
                  <a:rect l="l" t="t" r="r" b="b"/>
                  <a:pathLst>
                    <a:path w="447" h="270" extrusionOk="0">
                      <a:moveTo>
                        <a:pt x="1" y="0"/>
                      </a:moveTo>
                      <a:lnTo>
                        <a:pt x="1" y="269"/>
                      </a:lnTo>
                      <a:lnTo>
                        <a:pt x="446" y="269"/>
                      </a:lnTo>
                      <a:lnTo>
                        <a:pt x="4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7"/>
                <p:cNvSpPr/>
                <p:nvPr/>
              </p:nvSpPr>
              <p:spPr>
                <a:xfrm>
                  <a:off x="5788992" y="2511723"/>
                  <a:ext cx="68636" cy="9383"/>
                </a:xfrm>
                <a:custGeom>
                  <a:avLst/>
                  <a:gdLst/>
                  <a:ahLst/>
                  <a:cxnLst/>
                  <a:rect l="l" t="t" r="r" b="b"/>
                  <a:pathLst>
                    <a:path w="1975" h="270" extrusionOk="0">
                      <a:moveTo>
                        <a:pt x="1" y="0"/>
                      </a:moveTo>
                      <a:lnTo>
                        <a:pt x="1" y="269"/>
                      </a:lnTo>
                      <a:lnTo>
                        <a:pt x="1974" y="269"/>
                      </a:lnTo>
                      <a:lnTo>
                        <a:pt x="1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7"/>
                <p:cNvSpPr/>
                <p:nvPr/>
              </p:nvSpPr>
              <p:spPr>
                <a:xfrm>
                  <a:off x="5878237" y="2511723"/>
                  <a:ext cx="39861" cy="9383"/>
                </a:xfrm>
                <a:custGeom>
                  <a:avLst/>
                  <a:gdLst/>
                  <a:ahLst/>
                  <a:cxnLst/>
                  <a:rect l="l" t="t" r="r" b="b"/>
                  <a:pathLst>
                    <a:path w="1147" h="270" extrusionOk="0">
                      <a:moveTo>
                        <a:pt x="1" y="0"/>
                      </a:moveTo>
                      <a:lnTo>
                        <a:pt x="1" y="269"/>
                      </a:lnTo>
                      <a:lnTo>
                        <a:pt x="1147" y="269"/>
                      </a:lnTo>
                      <a:lnTo>
                        <a:pt x="11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7"/>
                <p:cNvSpPr/>
                <p:nvPr/>
              </p:nvSpPr>
              <p:spPr>
                <a:xfrm>
                  <a:off x="5485879" y="2542444"/>
                  <a:ext cx="118749" cy="9383"/>
                </a:xfrm>
                <a:custGeom>
                  <a:avLst/>
                  <a:gdLst/>
                  <a:ahLst/>
                  <a:cxnLst/>
                  <a:rect l="l" t="t" r="r" b="b"/>
                  <a:pathLst>
                    <a:path w="3417" h="270" extrusionOk="0">
                      <a:moveTo>
                        <a:pt x="0" y="1"/>
                      </a:moveTo>
                      <a:lnTo>
                        <a:pt x="0" y="269"/>
                      </a:lnTo>
                      <a:lnTo>
                        <a:pt x="3417" y="269"/>
                      </a:lnTo>
                      <a:lnTo>
                        <a:pt x="34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7"/>
                <p:cNvSpPr/>
                <p:nvPr/>
              </p:nvSpPr>
              <p:spPr>
                <a:xfrm>
                  <a:off x="5625272" y="2542444"/>
                  <a:ext cx="46985" cy="9383"/>
                </a:xfrm>
                <a:custGeom>
                  <a:avLst/>
                  <a:gdLst/>
                  <a:ahLst/>
                  <a:cxnLst/>
                  <a:rect l="l" t="t" r="r" b="b"/>
                  <a:pathLst>
                    <a:path w="1352" h="270" extrusionOk="0">
                      <a:moveTo>
                        <a:pt x="0" y="1"/>
                      </a:moveTo>
                      <a:lnTo>
                        <a:pt x="0" y="269"/>
                      </a:lnTo>
                      <a:lnTo>
                        <a:pt x="1351" y="269"/>
                      </a:lnTo>
                      <a:lnTo>
                        <a:pt x="13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7"/>
                <p:cNvSpPr/>
                <p:nvPr/>
              </p:nvSpPr>
              <p:spPr>
                <a:xfrm>
                  <a:off x="5685498" y="2542444"/>
                  <a:ext cx="30756" cy="9383"/>
                </a:xfrm>
                <a:custGeom>
                  <a:avLst/>
                  <a:gdLst/>
                  <a:ahLst/>
                  <a:cxnLst/>
                  <a:rect l="l" t="t" r="r" b="b"/>
                  <a:pathLst>
                    <a:path w="885" h="270" extrusionOk="0">
                      <a:moveTo>
                        <a:pt x="0" y="1"/>
                      </a:moveTo>
                      <a:lnTo>
                        <a:pt x="0" y="269"/>
                      </a:lnTo>
                      <a:lnTo>
                        <a:pt x="885" y="269"/>
                      </a:lnTo>
                      <a:lnTo>
                        <a:pt x="8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7"/>
                <p:cNvSpPr/>
                <p:nvPr/>
              </p:nvSpPr>
              <p:spPr>
                <a:xfrm>
                  <a:off x="5725568" y="2542444"/>
                  <a:ext cx="12337" cy="9383"/>
                </a:xfrm>
                <a:custGeom>
                  <a:avLst/>
                  <a:gdLst/>
                  <a:ahLst/>
                  <a:cxnLst/>
                  <a:rect l="l" t="t" r="r" b="b"/>
                  <a:pathLst>
                    <a:path w="355" h="270" extrusionOk="0">
                      <a:moveTo>
                        <a:pt x="1" y="1"/>
                      </a:moveTo>
                      <a:lnTo>
                        <a:pt x="1" y="269"/>
                      </a:lnTo>
                      <a:lnTo>
                        <a:pt x="354" y="269"/>
                      </a:lnTo>
                      <a:lnTo>
                        <a:pt x="3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7"/>
                <p:cNvSpPr/>
                <p:nvPr/>
              </p:nvSpPr>
              <p:spPr>
                <a:xfrm>
                  <a:off x="5754343" y="2542444"/>
                  <a:ext cx="127854" cy="9383"/>
                </a:xfrm>
                <a:custGeom>
                  <a:avLst/>
                  <a:gdLst/>
                  <a:ahLst/>
                  <a:cxnLst/>
                  <a:rect l="l" t="t" r="r" b="b"/>
                  <a:pathLst>
                    <a:path w="3679" h="270" extrusionOk="0">
                      <a:moveTo>
                        <a:pt x="0" y="1"/>
                      </a:moveTo>
                      <a:lnTo>
                        <a:pt x="0" y="269"/>
                      </a:lnTo>
                      <a:lnTo>
                        <a:pt x="3679" y="269"/>
                      </a:lnTo>
                      <a:lnTo>
                        <a:pt x="36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7"/>
                <p:cNvSpPr/>
                <p:nvPr/>
              </p:nvSpPr>
              <p:spPr>
                <a:xfrm>
                  <a:off x="5485879" y="2568995"/>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7"/>
                <p:cNvSpPr/>
                <p:nvPr/>
              </p:nvSpPr>
              <p:spPr>
                <a:xfrm>
                  <a:off x="5588399" y="2568995"/>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7"/>
                <p:cNvSpPr/>
                <p:nvPr/>
              </p:nvSpPr>
              <p:spPr>
                <a:xfrm>
                  <a:off x="5729738" y="2568995"/>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7"/>
                <p:cNvSpPr/>
                <p:nvPr/>
              </p:nvSpPr>
              <p:spPr>
                <a:xfrm>
                  <a:off x="5762441" y="2568995"/>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7"/>
                <p:cNvSpPr/>
                <p:nvPr/>
              </p:nvSpPr>
              <p:spPr>
                <a:xfrm>
                  <a:off x="5869896" y="2568022"/>
                  <a:ext cx="27802" cy="10356"/>
                </a:xfrm>
                <a:custGeom>
                  <a:avLst/>
                  <a:gdLst/>
                  <a:ahLst/>
                  <a:cxnLst/>
                  <a:rect l="l" t="t" r="r" b="b"/>
                  <a:pathLst>
                    <a:path w="800" h="298" extrusionOk="0">
                      <a:moveTo>
                        <a:pt x="800" y="0"/>
                      </a:moveTo>
                      <a:lnTo>
                        <a:pt x="0" y="29"/>
                      </a:lnTo>
                      <a:lnTo>
                        <a:pt x="36" y="298"/>
                      </a:lnTo>
                      <a:lnTo>
                        <a:pt x="800" y="269"/>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7"/>
                <p:cNvSpPr/>
                <p:nvPr/>
              </p:nvSpPr>
              <p:spPr>
                <a:xfrm>
                  <a:off x="5485879" y="2644965"/>
                  <a:ext cx="39861" cy="8167"/>
                </a:xfrm>
                <a:custGeom>
                  <a:avLst/>
                  <a:gdLst/>
                  <a:ahLst/>
                  <a:cxnLst/>
                  <a:rect l="l" t="t" r="r" b="b"/>
                  <a:pathLst>
                    <a:path w="1147" h="235" extrusionOk="0">
                      <a:moveTo>
                        <a:pt x="0" y="1"/>
                      </a:moveTo>
                      <a:lnTo>
                        <a:pt x="0" y="234"/>
                      </a:lnTo>
                      <a:lnTo>
                        <a:pt x="1146" y="234"/>
                      </a:lnTo>
                      <a:lnTo>
                        <a:pt x="11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7"/>
                <p:cNvSpPr/>
                <p:nvPr/>
              </p:nvSpPr>
              <p:spPr>
                <a:xfrm>
                  <a:off x="5545375" y="2644965"/>
                  <a:ext cx="126881" cy="8167"/>
                </a:xfrm>
                <a:custGeom>
                  <a:avLst/>
                  <a:gdLst/>
                  <a:ahLst/>
                  <a:cxnLst/>
                  <a:rect l="l" t="t" r="r" b="b"/>
                  <a:pathLst>
                    <a:path w="3651" h="235" extrusionOk="0">
                      <a:moveTo>
                        <a:pt x="0" y="1"/>
                      </a:moveTo>
                      <a:lnTo>
                        <a:pt x="0" y="234"/>
                      </a:lnTo>
                      <a:lnTo>
                        <a:pt x="3650" y="234"/>
                      </a:lnTo>
                      <a:lnTo>
                        <a:pt x="36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7"/>
                <p:cNvSpPr/>
                <p:nvPr/>
              </p:nvSpPr>
              <p:spPr>
                <a:xfrm>
                  <a:off x="5695820" y="2644965"/>
                  <a:ext cx="35934" cy="8167"/>
                </a:xfrm>
                <a:custGeom>
                  <a:avLst/>
                  <a:gdLst/>
                  <a:ahLst/>
                  <a:cxnLst/>
                  <a:rect l="l" t="t" r="r" b="b"/>
                  <a:pathLst>
                    <a:path w="1034" h="235" extrusionOk="0">
                      <a:moveTo>
                        <a:pt x="1" y="1"/>
                      </a:moveTo>
                      <a:lnTo>
                        <a:pt x="1" y="234"/>
                      </a:lnTo>
                      <a:lnTo>
                        <a:pt x="1033" y="234"/>
                      </a:lnTo>
                      <a:lnTo>
                        <a:pt x="1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7"/>
                <p:cNvSpPr/>
                <p:nvPr/>
              </p:nvSpPr>
              <p:spPr>
                <a:xfrm>
                  <a:off x="5752119" y="2644965"/>
                  <a:ext cx="130079" cy="8167"/>
                </a:xfrm>
                <a:custGeom>
                  <a:avLst/>
                  <a:gdLst/>
                  <a:ahLst/>
                  <a:cxnLst/>
                  <a:rect l="l" t="t" r="r" b="b"/>
                  <a:pathLst>
                    <a:path w="3743" h="235" extrusionOk="0">
                      <a:moveTo>
                        <a:pt x="1" y="1"/>
                      </a:moveTo>
                      <a:lnTo>
                        <a:pt x="1" y="234"/>
                      </a:lnTo>
                      <a:lnTo>
                        <a:pt x="3743" y="234"/>
                      </a:lnTo>
                      <a:lnTo>
                        <a:pt x="3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7"/>
                <p:cNvSpPr/>
                <p:nvPr/>
              </p:nvSpPr>
              <p:spPr>
                <a:xfrm>
                  <a:off x="5485879" y="2671516"/>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7"/>
                <p:cNvSpPr/>
                <p:nvPr/>
              </p:nvSpPr>
              <p:spPr>
                <a:xfrm>
                  <a:off x="5588399" y="2671516"/>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7"/>
                <p:cNvSpPr/>
                <p:nvPr/>
              </p:nvSpPr>
              <p:spPr>
                <a:xfrm>
                  <a:off x="5729738" y="2671516"/>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7"/>
                <p:cNvSpPr/>
                <p:nvPr/>
              </p:nvSpPr>
              <p:spPr>
                <a:xfrm>
                  <a:off x="5762441" y="2671516"/>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7"/>
                <p:cNvSpPr/>
                <p:nvPr/>
              </p:nvSpPr>
              <p:spPr>
                <a:xfrm>
                  <a:off x="5869896" y="2670543"/>
                  <a:ext cx="27802" cy="10356"/>
                </a:xfrm>
                <a:custGeom>
                  <a:avLst/>
                  <a:gdLst/>
                  <a:ahLst/>
                  <a:cxnLst/>
                  <a:rect l="l" t="t" r="r" b="b"/>
                  <a:pathLst>
                    <a:path w="800" h="298" extrusionOk="0">
                      <a:moveTo>
                        <a:pt x="800" y="0"/>
                      </a:moveTo>
                      <a:lnTo>
                        <a:pt x="0" y="29"/>
                      </a:lnTo>
                      <a:lnTo>
                        <a:pt x="36" y="298"/>
                      </a:lnTo>
                      <a:lnTo>
                        <a:pt x="800" y="262"/>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7"/>
                <p:cNvSpPr/>
                <p:nvPr/>
              </p:nvSpPr>
              <p:spPr>
                <a:xfrm>
                  <a:off x="5453176" y="2637840"/>
                  <a:ext cx="20434" cy="25613"/>
                </a:xfrm>
                <a:custGeom>
                  <a:avLst/>
                  <a:gdLst/>
                  <a:ahLst/>
                  <a:cxnLst/>
                  <a:rect l="l" t="t" r="r" b="b"/>
                  <a:pathLst>
                    <a:path w="588" h="737" extrusionOk="0">
                      <a:moveTo>
                        <a:pt x="531" y="1"/>
                      </a:moveTo>
                      <a:lnTo>
                        <a:pt x="0" y="383"/>
                      </a:lnTo>
                      <a:lnTo>
                        <a:pt x="559" y="736"/>
                      </a:lnTo>
                      <a:lnTo>
                        <a:pt x="587" y="673"/>
                      </a:lnTo>
                      <a:lnTo>
                        <a:pt x="587" y="467"/>
                      </a:lnTo>
                      <a:lnTo>
                        <a:pt x="467" y="383"/>
                      </a:lnTo>
                      <a:lnTo>
                        <a:pt x="587" y="291"/>
                      </a:lnTo>
                      <a:lnTo>
                        <a:pt x="587" y="85"/>
                      </a:lnTo>
                      <a:lnTo>
                        <a:pt x="5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7"/>
                <p:cNvSpPr/>
                <p:nvPr/>
              </p:nvSpPr>
              <p:spPr>
                <a:xfrm>
                  <a:off x="5937490" y="2718710"/>
                  <a:ext cx="1251" cy="44066"/>
                </a:xfrm>
                <a:custGeom>
                  <a:avLst/>
                  <a:gdLst/>
                  <a:ahLst/>
                  <a:cxnLst/>
                  <a:rect l="l" t="t" r="r" b="b"/>
                  <a:pathLst>
                    <a:path w="36" h="1268" extrusionOk="0">
                      <a:moveTo>
                        <a:pt x="1" y="1"/>
                      </a:moveTo>
                      <a:lnTo>
                        <a:pt x="1" y="1267"/>
                      </a:lnTo>
                      <a:lnTo>
                        <a:pt x="36" y="1267"/>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7"/>
                <p:cNvSpPr/>
                <p:nvPr/>
              </p:nvSpPr>
              <p:spPr>
                <a:xfrm>
                  <a:off x="5937490" y="2681837"/>
                  <a:ext cx="1251" cy="16264"/>
                </a:xfrm>
                <a:custGeom>
                  <a:avLst/>
                  <a:gdLst/>
                  <a:ahLst/>
                  <a:cxnLst/>
                  <a:rect l="l" t="t" r="r" b="b"/>
                  <a:pathLst>
                    <a:path w="36" h="468" extrusionOk="0">
                      <a:moveTo>
                        <a:pt x="1" y="1"/>
                      </a:moveTo>
                      <a:lnTo>
                        <a:pt x="1" y="468"/>
                      </a:lnTo>
                      <a:lnTo>
                        <a:pt x="36" y="468"/>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81" name="Google Shape;2281;p57"/>
            <p:cNvGrpSpPr/>
            <p:nvPr/>
          </p:nvGrpSpPr>
          <p:grpSpPr>
            <a:xfrm>
              <a:off x="5056682" y="1397201"/>
              <a:ext cx="3374103" cy="3208974"/>
              <a:chOff x="-547276" y="2364562"/>
              <a:chExt cx="2266629" cy="2155699"/>
            </a:xfrm>
          </p:grpSpPr>
          <p:sp>
            <p:nvSpPr>
              <p:cNvPr id="2282" name="Google Shape;2282;p57"/>
              <p:cNvSpPr/>
              <p:nvPr/>
            </p:nvSpPr>
            <p:spPr>
              <a:xfrm>
                <a:off x="1208761" y="3688232"/>
                <a:ext cx="44014" cy="795949"/>
              </a:xfrm>
              <a:custGeom>
                <a:avLst/>
                <a:gdLst/>
                <a:ahLst/>
                <a:cxnLst/>
                <a:rect l="l" t="t" r="r" b="b"/>
                <a:pathLst>
                  <a:path w="619" h="11194" extrusionOk="0">
                    <a:moveTo>
                      <a:pt x="0" y="1"/>
                    </a:moveTo>
                    <a:lnTo>
                      <a:pt x="90" y="11193"/>
                    </a:lnTo>
                    <a:lnTo>
                      <a:pt x="529" y="11193"/>
                    </a:lnTo>
                    <a:lnTo>
                      <a:pt x="6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7"/>
              <p:cNvSpPr/>
              <p:nvPr/>
            </p:nvSpPr>
            <p:spPr>
              <a:xfrm>
                <a:off x="1163250" y="4158174"/>
                <a:ext cx="136526" cy="64375"/>
              </a:xfrm>
              <a:custGeom>
                <a:avLst/>
                <a:gdLst/>
                <a:ahLst/>
                <a:cxnLst/>
                <a:rect l="l" t="t" r="r" b="b"/>
                <a:pathLst>
                  <a:path w="1920" h="842" extrusionOk="0">
                    <a:moveTo>
                      <a:pt x="334" y="0"/>
                    </a:moveTo>
                    <a:lnTo>
                      <a:pt x="1" y="841"/>
                    </a:lnTo>
                    <a:lnTo>
                      <a:pt x="1920" y="841"/>
                    </a:lnTo>
                    <a:lnTo>
                      <a:pt x="15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7"/>
              <p:cNvSpPr/>
              <p:nvPr/>
            </p:nvSpPr>
            <p:spPr>
              <a:xfrm>
                <a:off x="1163252" y="4217985"/>
                <a:ext cx="136522" cy="57951"/>
              </a:xfrm>
              <a:custGeom>
                <a:avLst/>
                <a:gdLst/>
                <a:ahLst/>
                <a:cxnLst/>
                <a:rect l="l" t="t" r="r" b="b"/>
                <a:pathLst>
                  <a:path w="1920" h="815" extrusionOk="0">
                    <a:moveTo>
                      <a:pt x="1" y="0"/>
                    </a:moveTo>
                    <a:lnTo>
                      <a:pt x="355" y="682"/>
                    </a:lnTo>
                    <a:cubicBezTo>
                      <a:pt x="418" y="767"/>
                      <a:pt x="508" y="814"/>
                      <a:pt x="598" y="814"/>
                    </a:cubicBezTo>
                    <a:lnTo>
                      <a:pt x="1301" y="814"/>
                    </a:lnTo>
                    <a:cubicBezTo>
                      <a:pt x="1412" y="814"/>
                      <a:pt x="1497" y="767"/>
                      <a:pt x="1544" y="682"/>
                    </a:cubicBezTo>
                    <a:lnTo>
                      <a:pt x="19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7"/>
              <p:cNvSpPr/>
              <p:nvPr/>
            </p:nvSpPr>
            <p:spPr>
              <a:xfrm>
                <a:off x="1258749" y="4158184"/>
                <a:ext cx="197459" cy="326016"/>
              </a:xfrm>
              <a:custGeom>
                <a:avLst/>
                <a:gdLst/>
                <a:ahLst/>
                <a:cxnLst/>
                <a:rect l="l" t="t" r="r" b="b"/>
                <a:pathLst>
                  <a:path w="2777" h="4585" extrusionOk="0">
                    <a:moveTo>
                      <a:pt x="0" y="0"/>
                    </a:moveTo>
                    <a:lnTo>
                      <a:pt x="2316" y="4584"/>
                    </a:lnTo>
                    <a:lnTo>
                      <a:pt x="2776" y="4584"/>
                    </a:lnTo>
                    <a:lnTo>
                      <a:pt x="862" y="334"/>
                    </a:lnTo>
                    <a:cubicBezTo>
                      <a:pt x="772" y="133"/>
                      <a:pt x="550" y="0"/>
                      <a:pt x="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7"/>
              <p:cNvSpPr/>
              <p:nvPr/>
            </p:nvSpPr>
            <p:spPr>
              <a:xfrm>
                <a:off x="1004968" y="4158184"/>
                <a:ext cx="197459" cy="326016"/>
              </a:xfrm>
              <a:custGeom>
                <a:avLst/>
                <a:gdLst/>
                <a:ahLst/>
                <a:cxnLst/>
                <a:rect l="l" t="t" r="r" b="b"/>
                <a:pathLst>
                  <a:path w="2777" h="4585" extrusionOk="0">
                    <a:moveTo>
                      <a:pt x="2449" y="0"/>
                    </a:moveTo>
                    <a:cubicBezTo>
                      <a:pt x="2227" y="0"/>
                      <a:pt x="2031" y="133"/>
                      <a:pt x="1920" y="334"/>
                    </a:cubicBezTo>
                    <a:lnTo>
                      <a:pt x="1" y="4584"/>
                    </a:lnTo>
                    <a:lnTo>
                      <a:pt x="466" y="4584"/>
                    </a:lnTo>
                    <a:lnTo>
                      <a:pt x="27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7"/>
              <p:cNvSpPr/>
              <p:nvPr/>
            </p:nvSpPr>
            <p:spPr>
              <a:xfrm>
                <a:off x="702764" y="2853001"/>
                <a:ext cx="1016588" cy="855606"/>
              </a:xfrm>
              <a:custGeom>
                <a:avLst/>
                <a:gdLst/>
                <a:ahLst/>
                <a:cxnLst/>
                <a:rect l="l" t="t" r="r" b="b"/>
                <a:pathLst>
                  <a:path w="14297" h="12033" extrusionOk="0">
                    <a:moveTo>
                      <a:pt x="7960" y="0"/>
                    </a:moveTo>
                    <a:cubicBezTo>
                      <a:pt x="7242" y="0"/>
                      <a:pt x="6757" y="208"/>
                      <a:pt x="6344" y="1702"/>
                    </a:cubicBezTo>
                    <a:cubicBezTo>
                      <a:pt x="5752" y="3774"/>
                      <a:pt x="5224" y="6481"/>
                      <a:pt x="4869" y="7871"/>
                    </a:cubicBezTo>
                    <a:cubicBezTo>
                      <a:pt x="4494" y="9235"/>
                      <a:pt x="1761" y="9040"/>
                      <a:pt x="793" y="9918"/>
                    </a:cubicBezTo>
                    <a:cubicBezTo>
                      <a:pt x="21" y="10626"/>
                      <a:pt x="0" y="12032"/>
                      <a:pt x="2712" y="12032"/>
                    </a:cubicBezTo>
                    <a:lnTo>
                      <a:pt x="8549" y="12032"/>
                    </a:lnTo>
                    <a:cubicBezTo>
                      <a:pt x="11082" y="12032"/>
                      <a:pt x="12424" y="10340"/>
                      <a:pt x="12953" y="8136"/>
                    </a:cubicBezTo>
                    <a:cubicBezTo>
                      <a:pt x="13482" y="5952"/>
                      <a:pt x="13725" y="4657"/>
                      <a:pt x="14011" y="3309"/>
                    </a:cubicBezTo>
                    <a:cubicBezTo>
                      <a:pt x="14296" y="1966"/>
                      <a:pt x="13788" y="31"/>
                      <a:pt x="12097" y="31"/>
                    </a:cubicBezTo>
                    <a:lnTo>
                      <a:pt x="8898" y="31"/>
                    </a:lnTo>
                    <a:cubicBezTo>
                      <a:pt x="8545" y="31"/>
                      <a:pt x="8235" y="0"/>
                      <a:pt x="7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7"/>
              <p:cNvSpPr/>
              <p:nvPr/>
            </p:nvSpPr>
            <p:spPr>
              <a:xfrm>
                <a:off x="304993" y="4186413"/>
                <a:ext cx="295939" cy="333838"/>
              </a:xfrm>
              <a:custGeom>
                <a:avLst/>
                <a:gdLst/>
                <a:ahLst/>
                <a:cxnLst/>
                <a:rect l="l" t="t" r="r" b="b"/>
                <a:pathLst>
                  <a:path w="4162" h="4695" extrusionOk="0">
                    <a:moveTo>
                      <a:pt x="2575" y="0"/>
                    </a:moveTo>
                    <a:cubicBezTo>
                      <a:pt x="2575" y="0"/>
                      <a:pt x="2115" y="2755"/>
                      <a:pt x="1962" y="3326"/>
                    </a:cubicBezTo>
                    <a:cubicBezTo>
                      <a:pt x="1872" y="3590"/>
                      <a:pt x="1037" y="4097"/>
                      <a:pt x="772" y="4208"/>
                    </a:cubicBezTo>
                    <a:cubicBezTo>
                      <a:pt x="508" y="4319"/>
                      <a:pt x="0" y="4319"/>
                      <a:pt x="0" y="4515"/>
                    </a:cubicBezTo>
                    <a:cubicBezTo>
                      <a:pt x="0" y="4645"/>
                      <a:pt x="668" y="4692"/>
                      <a:pt x="1271" y="4692"/>
                    </a:cubicBezTo>
                    <a:cubicBezTo>
                      <a:pt x="1502" y="4692"/>
                      <a:pt x="1722" y="4685"/>
                      <a:pt x="1893" y="4674"/>
                    </a:cubicBezTo>
                    <a:cubicBezTo>
                      <a:pt x="2512" y="4626"/>
                      <a:pt x="3125" y="4695"/>
                      <a:pt x="3125" y="4494"/>
                    </a:cubicBezTo>
                    <a:cubicBezTo>
                      <a:pt x="3151" y="4277"/>
                      <a:pt x="2908" y="4145"/>
                      <a:pt x="2972" y="3701"/>
                    </a:cubicBezTo>
                    <a:cubicBezTo>
                      <a:pt x="3040" y="3241"/>
                      <a:pt x="4161" y="0"/>
                      <a:pt x="4161"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7"/>
              <p:cNvSpPr/>
              <p:nvPr/>
            </p:nvSpPr>
            <p:spPr>
              <a:xfrm>
                <a:off x="832819" y="4186413"/>
                <a:ext cx="224123" cy="333838"/>
              </a:xfrm>
              <a:custGeom>
                <a:avLst/>
                <a:gdLst/>
                <a:ahLst/>
                <a:cxnLst/>
                <a:rect l="l" t="t" r="r" b="b"/>
                <a:pathLst>
                  <a:path w="3152" h="4695" extrusionOk="0">
                    <a:moveTo>
                      <a:pt x="1475" y="0"/>
                    </a:moveTo>
                    <a:cubicBezTo>
                      <a:pt x="1475" y="0"/>
                      <a:pt x="1983" y="2665"/>
                      <a:pt x="1941" y="3326"/>
                    </a:cubicBezTo>
                    <a:cubicBezTo>
                      <a:pt x="1914" y="3590"/>
                      <a:pt x="1037" y="4097"/>
                      <a:pt x="751" y="4208"/>
                    </a:cubicBezTo>
                    <a:cubicBezTo>
                      <a:pt x="487" y="4319"/>
                      <a:pt x="0" y="4319"/>
                      <a:pt x="0" y="4515"/>
                    </a:cubicBezTo>
                    <a:cubicBezTo>
                      <a:pt x="0" y="4645"/>
                      <a:pt x="657" y="4692"/>
                      <a:pt x="1262" y="4692"/>
                    </a:cubicBezTo>
                    <a:cubicBezTo>
                      <a:pt x="1493" y="4692"/>
                      <a:pt x="1716" y="4685"/>
                      <a:pt x="1893" y="4674"/>
                    </a:cubicBezTo>
                    <a:cubicBezTo>
                      <a:pt x="2512" y="4626"/>
                      <a:pt x="3104" y="4695"/>
                      <a:pt x="3130" y="4494"/>
                    </a:cubicBezTo>
                    <a:cubicBezTo>
                      <a:pt x="3151" y="4277"/>
                      <a:pt x="2998" y="4145"/>
                      <a:pt x="2972" y="3701"/>
                    </a:cubicBezTo>
                    <a:cubicBezTo>
                      <a:pt x="2929" y="3193"/>
                      <a:pt x="3062" y="0"/>
                      <a:pt x="3062"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7"/>
              <p:cNvSpPr/>
              <p:nvPr/>
            </p:nvSpPr>
            <p:spPr>
              <a:xfrm>
                <a:off x="459863" y="3353599"/>
                <a:ext cx="731670" cy="859517"/>
              </a:xfrm>
              <a:custGeom>
                <a:avLst/>
                <a:gdLst/>
                <a:ahLst/>
                <a:cxnLst/>
                <a:rect l="l" t="t" r="r" b="b"/>
                <a:pathLst>
                  <a:path w="10290" h="12088" extrusionOk="0">
                    <a:moveTo>
                      <a:pt x="9311" y="1"/>
                    </a:moveTo>
                    <a:cubicBezTo>
                      <a:pt x="4587" y="1"/>
                      <a:pt x="2221" y="1222"/>
                      <a:pt x="1830" y="2481"/>
                    </a:cubicBezTo>
                    <a:cubicBezTo>
                      <a:pt x="1433" y="3829"/>
                      <a:pt x="1" y="12087"/>
                      <a:pt x="1" y="12087"/>
                    </a:cubicBezTo>
                    <a:lnTo>
                      <a:pt x="3680" y="12087"/>
                    </a:lnTo>
                    <a:cubicBezTo>
                      <a:pt x="3680" y="12087"/>
                      <a:pt x="3770" y="10544"/>
                      <a:pt x="3855" y="9798"/>
                    </a:cubicBezTo>
                    <a:cubicBezTo>
                      <a:pt x="3966" y="9047"/>
                      <a:pt x="3680" y="8672"/>
                      <a:pt x="4013" y="8143"/>
                    </a:cubicBezTo>
                    <a:cubicBezTo>
                      <a:pt x="4362" y="7615"/>
                      <a:pt x="4341" y="7155"/>
                      <a:pt x="4473" y="6097"/>
                    </a:cubicBezTo>
                    <a:cubicBezTo>
                      <a:pt x="4606" y="5040"/>
                      <a:pt x="5134" y="4136"/>
                      <a:pt x="5134" y="4136"/>
                    </a:cubicBezTo>
                    <a:lnTo>
                      <a:pt x="8967" y="2661"/>
                    </a:lnTo>
                    <a:lnTo>
                      <a:pt x="10289" y="17"/>
                    </a:lnTo>
                    <a:cubicBezTo>
                      <a:pt x="9952" y="6"/>
                      <a:pt x="9626" y="1"/>
                      <a:pt x="9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7"/>
              <p:cNvSpPr/>
              <p:nvPr/>
            </p:nvSpPr>
            <p:spPr>
              <a:xfrm>
                <a:off x="488093" y="4152139"/>
                <a:ext cx="205280" cy="7608"/>
              </a:xfrm>
              <a:custGeom>
                <a:avLst/>
                <a:gdLst/>
                <a:ahLst/>
                <a:cxnLst/>
                <a:rect l="l" t="t" r="r" b="b"/>
                <a:pathLst>
                  <a:path w="2887" h="107" extrusionOk="0">
                    <a:moveTo>
                      <a:pt x="48" y="1"/>
                    </a:moveTo>
                    <a:cubicBezTo>
                      <a:pt x="0" y="1"/>
                      <a:pt x="0" y="22"/>
                      <a:pt x="0" y="43"/>
                    </a:cubicBezTo>
                    <a:cubicBezTo>
                      <a:pt x="0" y="85"/>
                      <a:pt x="0" y="107"/>
                      <a:pt x="48" y="107"/>
                    </a:cubicBezTo>
                    <a:lnTo>
                      <a:pt x="2845" y="107"/>
                    </a:lnTo>
                    <a:cubicBezTo>
                      <a:pt x="2866" y="107"/>
                      <a:pt x="2887" y="85"/>
                      <a:pt x="2887" y="43"/>
                    </a:cubicBezTo>
                    <a:cubicBezTo>
                      <a:pt x="2887" y="22"/>
                      <a:pt x="2866" y="1"/>
                      <a:pt x="2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7"/>
              <p:cNvSpPr/>
              <p:nvPr/>
            </p:nvSpPr>
            <p:spPr>
              <a:xfrm>
                <a:off x="657256" y="3555688"/>
                <a:ext cx="161337" cy="604037"/>
              </a:xfrm>
              <a:custGeom>
                <a:avLst/>
                <a:gdLst/>
                <a:ahLst/>
                <a:cxnLst/>
                <a:rect l="l" t="t" r="r" b="b"/>
                <a:pathLst>
                  <a:path w="2269" h="8495" extrusionOk="0">
                    <a:moveTo>
                      <a:pt x="2231" y="0"/>
                    </a:moveTo>
                    <a:cubicBezTo>
                      <a:pt x="2223" y="0"/>
                      <a:pt x="2214" y="6"/>
                      <a:pt x="2205" y="14"/>
                    </a:cubicBezTo>
                    <a:cubicBezTo>
                      <a:pt x="2205" y="14"/>
                      <a:pt x="1962" y="125"/>
                      <a:pt x="1676" y="347"/>
                    </a:cubicBezTo>
                    <a:cubicBezTo>
                      <a:pt x="1412" y="543"/>
                      <a:pt x="1105" y="855"/>
                      <a:pt x="973" y="1252"/>
                    </a:cubicBezTo>
                    <a:cubicBezTo>
                      <a:pt x="862" y="1622"/>
                      <a:pt x="793" y="2309"/>
                      <a:pt x="709" y="2991"/>
                    </a:cubicBezTo>
                    <a:cubicBezTo>
                      <a:pt x="661" y="3319"/>
                      <a:pt x="619" y="3652"/>
                      <a:pt x="577" y="3937"/>
                    </a:cubicBezTo>
                    <a:cubicBezTo>
                      <a:pt x="529" y="4223"/>
                      <a:pt x="487" y="4487"/>
                      <a:pt x="418" y="4640"/>
                    </a:cubicBezTo>
                    <a:cubicBezTo>
                      <a:pt x="312" y="4905"/>
                      <a:pt x="286" y="5127"/>
                      <a:pt x="286" y="5349"/>
                    </a:cubicBezTo>
                    <a:cubicBezTo>
                      <a:pt x="286" y="5587"/>
                      <a:pt x="333" y="5809"/>
                      <a:pt x="333" y="6073"/>
                    </a:cubicBezTo>
                    <a:cubicBezTo>
                      <a:pt x="333" y="6116"/>
                      <a:pt x="312" y="6184"/>
                      <a:pt x="312" y="6248"/>
                    </a:cubicBezTo>
                    <a:cubicBezTo>
                      <a:pt x="286" y="6538"/>
                      <a:pt x="222" y="7088"/>
                      <a:pt x="133" y="7569"/>
                    </a:cubicBezTo>
                    <a:cubicBezTo>
                      <a:pt x="111" y="7791"/>
                      <a:pt x="69" y="8014"/>
                      <a:pt x="48" y="8167"/>
                    </a:cubicBezTo>
                    <a:cubicBezTo>
                      <a:pt x="21" y="8341"/>
                      <a:pt x="0" y="8431"/>
                      <a:pt x="0" y="8431"/>
                    </a:cubicBezTo>
                    <a:cubicBezTo>
                      <a:pt x="0" y="8452"/>
                      <a:pt x="0" y="8473"/>
                      <a:pt x="48" y="8495"/>
                    </a:cubicBezTo>
                    <a:cubicBezTo>
                      <a:pt x="69" y="8495"/>
                      <a:pt x="90" y="8473"/>
                      <a:pt x="90" y="8452"/>
                    </a:cubicBezTo>
                    <a:cubicBezTo>
                      <a:pt x="90" y="8452"/>
                      <a:pt x="154" y="8056"/>
                      <a:pt x="244" y="7569"/>
                    </a:cubicBezTo>
                    <a:cubicBezTo>
                      <a:pt x="312" y="7109"/>
                      <a:pt x="397" y="6560"/>
                      <a:pt x="418" y="6248"/>
                    </a:cubicBezTo>
                    <a:lnTo>
                      <a:pt x="418" y="6073"/>
                    </a:lnTo>
                    <a:cubicBezTo>
                      <a:pt x="418" y="5788"/>
                      <a:pt x="376" y="5566"/>
                      <a:pt x="376" y="5349"/>
                    </a:cubicBezTo>
                    <a:cubicBezTo>
                      <a:pt x="376" y="5148"/>
                      <a:pt x="397" y="4926"/>
                      <a:pt x="508" y="4662"/>
                    </a:cubicBezTo>
                    <a:cubicBezTo>
                      <a:pt x="577" y="4508"/>
                      <a:pt x="619" y="4244"/>
                      <a:pt x="682" y="3958"/>
                    </a:cubicBezTo>
                    <a:cubicBezTo>
                      <a:pt x="751" y="3520"/>
                      <a:pt x="793" y="2991"/>
                      <a:pt x="862" y="2505"/>
                    </a:cubicBezTo>
                    <a:cubicBezTo>
                      <a:pt x="926" y="1997"/>
                      <a:pt x="994" y="1558"/>
                      <a:pt x="1079" y="1273"/>
                    </a:cubicBezTo>
                    <a:cubicBezTo>
                      <a:pt x="1190" y="918"/>
                      <a:pt x="1475" y="612"/>
                      <a:pt x="1740" y="411"/>
                    </a:cubicBezTo>
                    <a:cubicBezTo>
                      <a:pt x="1872" y="300"/>
                      <a:pt x="2004" y="236"/>
                      <a:pt x="2094" y="168"/>
                    </a:cubicBezTo>
                    <a:cubicBezTo>
                      <a:pt x="2136" y="147"/>
                      <a:pt x="2184" y="125"/>
                      <a:pt x="2205" y="104"/>
                    </a:cubicBezTo>
                    <a:lnTo>
                      <a:pt x="2226" y="104"/>
                    </a:lnTo>
                    <a:lnTo>
                      <a:pt x="2247" y="83"/>
                    </a:lnTo>
                    <a:cubicBezTo>
                      <a:pt x="2268" y="83"/>
                      <a:pt x="2268" y="62"/>
                      <a:pt x="2268" y="36"/>
                    </a:cubicBezTo>
                    <a:cubicBezTo>
                      <a:pt x="2256" y="11"/>
                      <a:pt x="2244" y="0"/>
                      <a:pt x="2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7"/>
              <p:cNvSpPr/>
              <p:nvPr/>
            </p:nvSpPr>
            <p:spPr>
              <a:xfrm>
                <a:off x="386197" y="2903132"/>
                <a:ext cx="594011" cy="418595"/>
              </a:xfrm>
              <a:custGeom>
                <a:avLst/>
                <a:gdLst/>
                <a:ahLst/>
                <a:cxnLst/>
                <a:rect l="l" t="t" r="r" b="b"/>
                <a:pathLst>
                  <a:path w="8354" h="5887" extrusionOk="0">
                    <a:moveTo>
                      <a:pt x="6573" y="1"/>
                    </a:moveTo>
                    <a:cubicBezTo>
                      <a:pt x="6496" y="1"/>
                      <a:pt x="6420" y="10"/>
                      <a:pt x="6345" y="29"/>
                    </a:cubicBezTo>
                    <a:lnTo>
                      <a:pt x="5113" y="4655"/>
                    </a:lnTo>
                    <a:lnTo>
                      <a:pt x="0" y="5887"/>
                    </a:lnTo>
                    <a:lnTo>
                      <a:pt x="5795" y="5887"/>
                    </a:lnTo>
                    <a:cubicBezTo>
                      <a:pt x="6345" y="5887"/>
                      <a:pt x="6831" y="5538"/>
                      <a:pt x="7006" y="5009"/>
                    </a:cubicBezTo>
                    <a:lnTo>
                      <a:pt x="8354" y="1197"/>
                    </a:lnTo>
                    <a:cubicBezTo>
                      <a:pt x="8354" y="1197"/>
                      <a:pt x="7458" y="1"/>
                      <a:pt x="6573"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7"/>
              <p:cNvSpPr/>
              <p:nvPr/>
            </p:nvSpPr>
            <p:spPr>
              <a:xfrm>
                <a:off x="815540" y="2684120"/>
                <a:ext cx="618827" cy="678768"/>
              </a:xfrm>
              <a:custGeom>
                <a:avLst/>
                <a:gdLst/>
                <a:ahLst/>
                <a:cxnLst/>
                <a:rect l="l" t="t" r="r" b="b"/>
                <a:pathLst>
                  <a:path w="8703" h="9546" extrusionOk="0">
                    <a:moveTo>
                      <a:pt x="4320" y="0"/>
                    </a:moveTo>
                    <a:cubicBezTo>
                      <a:pt x="3326" y="69"/>
                      <a:pt x="2601" y="244"/>
                      <a:pt x="1565" y="973"/>
                    </a:cubicBezTo>
                    <a:cubicBezTo>
                      <a:pt x="550" y="1719"/>
                      <a:pt x="0" y="3305"/>
                      <a:pt x="0" y="3305"/>
                    </a:cubicBezTo>
                    <a:lnTo>
                      <a:pt x="1565" y="3944"/>
                    </a:lnTo>
                    <a:cubicBezTo>
                      <a:pt x="1475" y="5356"/>
                      <a:pt x="1940" y="5203"/>
                      <a:pt x="2316" y="5642"/>
                    </a:cubicBezTo>
                    <a:cubicBezTo>
                      <a:pt x="2665" y="6107"/>
                      <a:pt x="2797" y="7185"/>
                      <a:pt x="2712" y="7799"/>
                    </a:cubicBezTo>
                    <a:cubicBezTo>
                      <a:pt x="2622" y="8438"/>
                      <a:pt x="1676" y="9496"/>
                      <a:pt x="2422" y="9496"/>
                    </a:cubicBezTo>
                    <a:cubicBezTo>
                      <a:pt x="2908" y="9496"/>
                      <a:pt x="5058" y="9545"/>
                      <a:pt x="6600" y="9545"/>
                    </a:cubicBezTo>
                    <a:cubicBezTo>
                      <a:pt x="7371" y="9545"/>
                      <a:pt x="7991" y="9533"/>
                      <a:pt x="8174" y="9496"/>
                    </a:cubicBezTo>
                    <a:cubicBezTo>
                      <a:pt x="8703" y="9385"/>
                      <a:pt x="7909" y="8835"/>
                      <a:pt x="7534" y="7756"/>
                    </a:cubicBezTo>
                    <a:cubicBezTo>
                      <a:pt x="7159" y="6678"/>
                      <a:pt x="6413" y="3680"/>
                      <a:pt x="6413" y="3680"/>
                    </a:cubicBezTo>
                    <a:lnTo>
                      <a:pt x="8042" y="3595"/>
                    </a:lnTo>
                    <a:cubicBezTo>
                      <a:pt x="7820" y="2094"/>
                      <a:pt x="7555" y="1126"/>
                      <a:pt x="6720" y="730"/>
                    </a:cubicBezTo>
                    <a:cubicBezTo>
                      <a:pt x="5885" y="333"/>
                      <a:pt x="4320" y="0"/>
                      <a:pt x="4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7"/>
              <p:cNvSpPr/>
              <p:nvPr/>
            </p:nvSpPr>
            <p:spPr>
              <a:xfrm>
                <a:off x="690321" y="2941246"/>
                <a:ext cx="671871" cy="380483"/>
              </a:xfrm>
              <a:custGeom>
                <a:avLst/>
                <a:gdLst/>
                <a:ahLst/>
                <a:cxnLst/>
                <a:rect l="l" t="t" r="r" b="b"/>
                <a:pathLst>
                  <a:path w="9449" h="5351" extrusionOk="0">
                    <a:moveTo>
                      <a:pt x="9448" y="1"/>
                    </a:moveTo>
                    <a:lnTo>
                      <a:pt x="7069" y="133"/>
                    </a:lnTo>
                    <a:lnTo>
                      <a:pt x="5948" y="3855"/>
                    </a:lnTo>
                    <a:cubicBezTo>
                      <a:pt x="5948" y="3855"/>
                      <a:pt x="1960" y="4802"/>
                      <a:pt x="1551" y="4802"/>
                    </a:cubicBezTo>
                    <a:cubicBezTo>
                      <a:pt x="1547" y="4802"/>
                      <a:pt x="1543" y="4801"/>
                      <a:pt x="1539" y="4801"/>
                    </a:cubicBezTo>
                    <a:cubicBezTo>
                      <a:pt x="1278" y="4784"/>
                      <a:pt x="1155" y="4724"/>
                      <a:pt x="883" y="4724"/>
                    </a:cubicBezTo>
                    <a:cubicBezTo>
                      <a:pt x="814" y="4724"/>
                      <a:pt x="734" y="4728"/>
                      <a:pt x="640" y="4738"/>
                    </a:cubicBezTo>
                    <a:cubicBezTo>
                      <a:pt x="175" y="4780"/>
                      <a:pt x="1" y="5351"/>
                      <a:pt x="1" y="5351"/>
                    </a:cubicBezTo>
                    <a:lnTo>
                      <a:pt x="6541" y="5351"/>
                    </a:lnTo>
                    <a:cubicBezTo>
                      <a:pt x="7291" y="5351"/>
                      <a:pt x="7952" y="4870"/>
                      <a:pt x="8148" y="4161"/>
                    </a:cubicBezTo>
                    <a:lnTo>
                      <a:pt x="9448" y="1"/>
                    </a:ln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7"/>
              <p:cNvSpPr/>
              <p:nvPr/>
            </p:nvSpPr>
            <p:spPr>
              <a:xfrm>
                <a:off x="1164745" y="2851152"/>
                <a:ext cx="31642" cy="102605"/>
              </a:xfrm>
              <a:custGeom>
                <a:avLst/>
                <a:gdLst/>
                <a:ahLst/>
                <a:cxnLst/>
                <a:rect l="l" t="t" r="r" b="b"/>
                <a:pathLst>
                  <a:path w="445" h="1443" extrusionOk="0">
                    <a:moveTo>
                      <a:pt x="396" y="1"/>
                    </a:moveTo>
                    <a:cubicBezTo>
                      <a:pt x="376" y="1"/>
                      <a:pt x="355" y="16"/>
                      <a:pt x="355" y="30"/>
                    </a:cubicBezTo>
                    <a:cubicBezTo>
                      <a:pt x="202" y="295"/>
                      <a:pt x="133" y="628"/>
                      <a:pt x="69" y="913"/>
                    </a:cubicBezTo>
                    <a:cubicBezTo>
                      <a:pt x="22" y="1178"/>
                      <a:pt x="22" y="1400"/>
                      <a:pt x="22" y="1400"/>
                    </a:cubicBezTo>
                    <a:cubicBezTo>
                      <a:pt x="1" y="1421"/>
                      <a:pt x="22" y="1421"/>
                      <a:pt x="22" y="1442"/>
                    </a:cubicBezTo>
                    <a:lnTo>
                      <a:pt x="397" y="1442"/>
                    </a:lnTo>
                    <a:cubicBezTo>
                      <a:pt x="418" y="1442"/>
                      <a:pt x="445" y="1442"/>
                      <a:pt x="445" y="1400"/>
                    </a:cubicBezTo>
                    <a:cubicBezTo>
                      <a:pt x="445" y="1379"/>
                      <a:pt x="418" y="1352"/>
                      <a:pt x="397" y="1352"/>
                    </a:cubicBezTo>
                    <a:lnTo>
                      <a:pt x="112" y="1352"/>
                    </a:lnTo>
                    <a:cubicBezTo>
                      <a:pt x="116" y="1250"/>
                      <a:pt x="137" y="1046"/>
                      <a:pt x="181" y="824"/>
                    </a:cubicBezTo>
                    <a:cubicBezTo>
                      <a:pt x="244" y="559"/>
                      <a:pt x="313" y="274"/>
                      <a:pt x="445" y="78"/>
                    </a:cubicBezTo>
                    <a:cubicBezTo>
                      <a:pt x="445" y="57"/>
                      <a:pt x="445" y="9"/>
                      <a:pt x="418" y="9"/>
                    </a:cubicBezTo>
                    <a:cubicBezTo>
                      <a:pt x="412" y="3"/>
                      <a:pt x="404" y="1"/>
                      <a:pt x="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7"/>
              <p:cNvSpPr/>
              <p:nvPr/>
            </p:nvSpPr>
            <p:spPr>
              <a:xfrm>
                <a:off x="762139" y="3345422"/>
                <a:ext cx="740985" cy="867694"/>
              </a:xfrm>
              <a:custGeom>
                <a:avLst/>
                <a:gdLst/>
                <a:ahLst/>
                <a:cxnLst/>
                <a:rect l="l" t="t" r="r" b="b"/>
                <a:pathLst>
                  <a:path w="10421" h="12203" extrusionOk="0">
                    <a:moveTo>
                      <a:pt x="8771" y="0"/>
                    </a:moveTo>
                    <a:lnTo>
                      <a:pt x="6080" y="153"/>
                    </a:lnTo>
                    <a:cubicBezTo>
                      <a:pt x="5731" y="307"/>
                      <a:pt x="3241" y="460"/>
                      <a:pt x="3241" y="460"/>
                    </a:cubicBezTo>
                    <a:cubicBezTo>
                      <a:pt x="1058" y="460"/>
                      <a:pt x="0" y="2115"/>
                      <a:pt x="244" y="4404"/>
                    </a:cubicBezTo>
                    <a:cubicBezTo>
                      <a:pt x="508" y="6693"/>
                      <a:pt x="1349" y="12202"/>
                      <a:pt x="1349" y="12202"/>
                    </a:cubicBezTo>
                    <a:lnTo>
                      <a:pt x="5398" y="12202"/>
                    </a:lnTo>
                    <a:cubicBezTo>
                      <a:pt x="5552" y="11367"/>
                      <a:pt x="5049" y="10791"/>
                      <a:pt x="4938" y="9998"/>
                    </a:cubicBezTo>
                    <a:cubicBezTo>
                      <a:pt x="4806" y="9205"/>
                      <a:pt x="4653" y="9009"/>
                      <a:pt x="4473" y="8126"/>
                    </a:cubicBezTo>
                    <a:cubicBezTo>
                      <a:pt x="4362" y="7486"/>
                      <a:pt x="4013" y="6276"/>
                      <a:pt x="3833" y="5662"/>
                    </a:cubicBezTo>
                    <a:cubicBezTo>
                      <a:pt x="3770" y="5419"/>
                      <a:pt x="3770" y="5176"/>
                      <a:pt x="3833" y="4954"/>
                    </a:cubicBezTo>
                    <a:cubicBezTo>
                      <a:pt x="3992" y="4425"/>
                      <a:pt x="3860" y="3812"/>
                      <a:pt x="3860" y="3812"/>
                    </a:cubicBezTo>
                    <a:lnTo>
                      <a:pt x="7735" y="3812"/>
                    </a:lnTo>
                    <a:cubicBezTo>
                      <a:pt x="10421" y="3812"/>
                      <a:pt x="8772" y="0"/>
                      <a:pt x="8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7"/>
              <p:cNvSpPr/>
              <p:nvPr/>
            </p:nvSpPr>
            <p:spPr>
              <a:xfrm>
                <a:off x="871927" y="4152139"/>
                <a:ext cx="250787" cy="7608"/>
              </a:xfrm>
              <a:custGeom>
                <a:avLst/>
                <a:gdLst/>
                <a:ahLst/>
                <a:cxnLst/>
                <a:rect l="l" t="t" r="r" b="b"/>
                <a:pathLst>
                  <a:path w="3527" h="107" extrusionOk="0">
                    <a:moveTo>
                      <a:pt x="42" y="1"/>
                    </a:moveTo>
                    <a:cubicBezTo>
                      <a:pt x="21" y="1"/>
                      <a:pt x="0" y="22"/>
                      <a:pt x="0" y="43"/>
                    </a:cubicBezTo>
                    <a:cubicBezTo>
                      <a:pt x="0" y="85"/>
                      <a:pt x="21" y="107"/>
                      <a:pt x="42" y="107"/>
                    </a:cubicBezTo>
                    <a:lnTo>
                      <a:pt x="3479" y="107"/>
                    </a:lnTo>
                    <a:cubicBezTo>
                      <a:pt x="3505" y="107"/>
                      <a:pt x="3527" y="85"/>
                      <a:pt x="3527" y="43"/>
                    </a:cubicBezTo>
                    <a:cubicBezTo>
                      <a:pt x="3527" y="22"/>
                      <a:pt x="3505" y="1"/>
                      <a:pt x="3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7"/>
              <p:cNvSpPr/>
              <p:nvPr/>
            </p:nvSpPr>
            <p:spPr>
              <a:xfrm>
                <a:off x="984703" y="3459692"/>
                <a:ext cx="437296" cy="700029"/>
              </a:xfrm>
              <a:custGeom>
                <a:avLst/>
                <a:gdLst/>
                <a:ahLst/>
                <a:cxnLst/>
                <a:rect l="l" t="t" r="r" b="b"/>
                <a:pathLst>
                  <a:path w="6150" h="9845" extrusionOk="0">
                    <a:moveTo>
                      <a:pt x="6101" y="0"/>
                    </a:moveTo>
                    <a:cubicBezTo>
                      <a:pt x="6080" y="0"/>
                      <a:pt x="6059" y="0"/>
                      <a:pt x="6059" y="21"/>
                    </a:cubicBezTo>
                    <a:cubicBezTo>
                      <a:pt x="5969" y="376"/>
                      <a:pt x="5774" y="592"/>
                      <a:pt x="5488" y="772"/>
                    </a:cubicBezTo>
                    <a:cubicBezTo>
                      <a:pt x="5224" y="947"/>
                      <a:pt x="4848" y="1079"/>
                      <a:pt x="4452" y="1232"/>
                    </a:cubicBezTo>
                    <a:cubicBezTo>
                      <a:pt x="4251" y="1322"/>
                      <a:pt x="3944" y="1364"/>
                      <a:pt x="3569" y="1386"/>
                    </a:cubicBezTo>
                    <a:cubicBezTo>
                      <a:pt x="3019" y="1433"/>
                      <a:pt x="2358" y="1433"/>
                      <a:pt x="1719" y="1433"/>
                    </a:cubicBezTo>
                    <a:cubicBezTo>
                      <a:pt x="1100" y="1433"/>
                      <a:pt x="529" y="1454"/>
                      <a:pt x="175" y="1518"/>
                    </a:cubicBezTo>
                    <a:cubicBezTo>
                      <a:pt x="154" y="1518"/>
                      <a:pt x="132" y="1544"/>
                      <a:pt x="132" y="1565"/>
                    </a:cubicBezTo>
                    <a:cubicBezTo>
                      <a:pt x="90" y="2179"/>
                      <a:pt x="0" y="2623"/>
                      <a:pt x="0" y="3104"/>
                    </a:cubicBezTo>
                    <a:cubicBezTo>
                      <a:pt x="0" y="3236"/>
                      <a:pt x="0" y="3368"/>
                      <a:pt x="21" y="3500"/>
                    </a:cubicBezTo>
                    <a:cubicBezTo>
                      <a:pt x="90" y="4188"/>
                      <a:pt x="154" y="5113"/>
                      <a:pt x="265" y="5684"/>
                    </a:cubicBezTo>
                    <a:cubicBezTo>
                      <a:pt x="355" y="6234"/>
                      <a:pt x="487" y="7117"/>
                      <a:pt x="640" y="7888"/>
                    </a:cubicBezTo>
                    <a:cubicBezTo>
                      <a:pt x="703" y="8259"/>
                      <a:pt x="730" y="8745"/>
                      <a:pt x="751" y="9120"/>
                    </a:cubicBezTo>
                    <a:cubicBezTo>
                      <a:pt x="751" y="9316"/>
                      <a:pt x="772" y="9475"/>
                      <a:pt x="772" y="9607"/>
                    </a:cubicBezTo>
                    <a:lnTo>
                      <a:pt x="772" y="9781"/>
                    </a:lnTo>
                    <a:cubicBezTo>
                      <a:pt x="772" y="9823"/>
                      <a:pt x="793" y="9845"/>
                      <a:pt x="814" y="9845"/>
                    </a:cubicBezTo>
                    <a:cubicBezTo>
                      <a:pt x="836" y="9845"/>
                      <a:pt x="862" y="9823"/>
                      <a:pt x="862" y="9781"/>
                    </a:cubicBezTo>
                    <a:cubicBezTo>
                      <a:pt x="862" y="9781"/>
                      <a:pt x="862" y="8634"/>
                      <a:pt x="730" y="7862"/>
                    </a:cubicBezTo>
                    <a:cubicBezTo>
                      <a:pt x="571" y="7095"/>
                      <a:pt x="439" y="6212"/>
                      <a:pt x="355" y="5663"/>
                    </a:cubicBezTo>
                    <a:cubicBezTo>
                      <a:pt x="265" y="5113"/>
                      <a:pt x="175" y="4188"/>
                      <a:pt x="111" y="3500"/>
                    </a:cubicBezTo>
                    <a:cubicBezTo>
                      <a:pt x="90" y="3368"/>
                      <a:pt x="90" y="3236"/>
                      <a:pt x="90" y="3104"/>
                    </a:cubicBezTo>
                    <a:cubicBezTo>
                      <a:pt x="90" y="2632"/>
                      <a:pt x="171" y="2222"/>
                      <a:pt x="219" y="1604"/>
                    </a:cubicBezTo>
                    <a:lnTo>
                      <a:pt x="219" y="1604"/>
                    </a:lnTo>
                    <a:cubicBezTo>
                      <a:pt x="436" y="1564"/>
                      <a:pt x="761" y="1544"/>
                      <a:pt x="1126" y="1544"/>
                    </a:cubicBezTo>
                    <a:cubicBezTo>
                      <a:pt x="1697" y="1518"/>
                      <a:pt x="2379" y="1518"/>
                      <a:pt x="2998" y="1518"/>
                    </a:cubicBezTo>
                    <a:cubicBezTo>
                      <a:pt x="3305" y="1497"/>
                      <a:pt x="3590" y="1497"/>
                      <a:pt x="3854" y="1454"/>
                    </a:cubicBezTo>
                    <a:cubicBezTo>
                      <a:pt x="4098" y="1433"/>
                      <a:pt x="4320" y="1386"/>
                      <a:pt x="4473" y="1322"/>
                    </a:cubicBezTo>
                    <a:cubicBezTo>
                      <a:pt x="4891" y="1169"/>
                      <a:pt x="5245" y="1037"/>
                      <a:pt x="5552" y="836"/>
                    </a:cubicBezTo>
                    <a:cubicBezTo>
                      <a:pt x="5837" y="661"/>
                      <a:pt x="6059" y="418"/>
                      <a:pt x="6149" y="43"/>
                    </a:cubicBezTo>
                    <a:cubicBezTo>
                      <a:pt x="6149" y="21"/>
                      <a:pt x="6149" y="0"/>
                      <a:pt x="6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7"/>
              <p:cNvSpPr/>
              <p:nvPr/>
            </p:nvSpPr>
            <p:spPr>
              <a:xfrm>
                <a:off x="304993" y="4448019"/>
                <a:ext cx="224123" cy="72243"/>
              </a:xfrm>
              <a:custGeom>
                <a:avLst/>
                <a:gdLst/>
                <a:ahLst/>
                <a:cxnLst/>
                <a:rect l="l" t="t" r="r" b="b"/>
                <a:pathLst>
                  <a:path w="3152" h="1016" extrusionOk="0">
                    <a:moveTo>
                      <a:pt x="1629" y="1"/>
                    </a:moveTo>
                    <a:cubicBezTo>
                      <a:pt x="1343" y="244"/>
                      <a:pt x="926" y="466"/>
                      <a:pt x="772" y="529"/>
                    </a:cubicBezTo>
                    <a:cubicBezTo>
                      <a:pt x="508" y="640"/>
                      <a:pt x="0" y="640"/>
                      <a:pt x="0" y="836"/>
                    </a:cubicBezTo>
                    <a:cubicBezTo>
                      <a:pt x="0" y="966"/>
                      <a:pt x="668" y="1013"/>
                      <a:pt x="1271" y="1013"/>
                    </a:cubicBezTo>
                    <a:cubicBezTo>
                      <a:pt x="1502" y="1013"/>
                      <a:pt x="1722" y="1006"/>
                      <a:pt x="1893" y="995"/>
                    </a:cubicBezTo>
                    <a:cubicBezTo>
                      <a:pt x="2512" y="947"/>
                      <a:pt x="3125" y="1016"/>
                      <a:pt x="3125" y="815"/>
                    </a:cubicBezTo>
                    <a:cubicBezTo>
                      <a:pt x="3151" y="640"/>
                      <a:pt x="2993" y="508"/>
                      <a:pt x="2972" y="223"/>
                    </a:cubicBezTo>
                    <a:cubicBezTo>
                      <a:pt x="2797" y="244"/>
                      <a:pt x="2596" y="244"/>
                      <a:pt x="2380" y="244"/>
                    </a:cubicBezTo>
                    <a:cubicBezTo>
                      <a:pt x="1935" y="244"/>
                      <a:pt x="1719" y="133"/>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7"/>
              <p:cNvSpPr/>
              <p:nvPr/>
            </p:nvSpPr>
            <p:spPr>
              <a:xfrm>
                <a:off x="832825" y="4448025"/>
                <a:ext cx="227102" cy="72225"/>
              </a:xfrm>
              <a:custGeom>
                <a:avLst/>
                <a:gdLst/>
                <a:ahLst/>
                <a:cxnLst/>
                <a:rect l="l" t="t" r="r" b="b"/>
                <a:pathLst>
                  <a:path w="3152" h="1016" extrusionOk="0">
                    <a:moveTo>
                      <a:pt x="1608" y="1"/>
                    </a:moveTo>
                    <a:cubicBezTo>
                      <a:pt x="1322" y="244"/>
                      <a:pt x="926" y="466"/>
                      <a:pt x="751" y="529"/>
                    </a:cubicBezTo>
                    <a:cubicBezTo>
                      <a:pt x="487" y="640"/>
                      <a:pt x="0" y="640"/>
                      <a:pt x="0" y="836"/>
                    </a:cubicBezTo>
                    <a:cubicBezTo>
                      <a:pt x="0" y="966"/>
                      <a:pt x="657" y="1013"/>
                      <a:pt x="1262" y="1013"/>
                    </a:cubicBezTo>
                    <a:cubicBezTo>
                      <a:pt x="1493" y="1013"/>
                      <a:pt x="1716" y="1006"/>
                      <a:pt x="1893" y="995"/>
                    </a:cubicBezTo>
                    <a:cubicBezTo>
                      <a:pt x="2512" y="947"/>
                      <a:pt x="3104" y="1016"/>
                      <a:pt x="3130" y="815"/>
                    </a:cubicBezTo>
                    <a:cubicBezTo>
                      <a:pt x="3151" y="640"/>
                      <a:pt x="2972" y="508"/>
                      <a:pt x="2950" y="223"/>
                    </a:cubicBezTo>
                    <a:cubicBezTo>
                      <a:pt x="2797" y="244"/>
                      <a:pt x="2602" y="244"/>
                      <a:pt x="2358" y="244"/>
                    </a:cubicBezTo>
                    <a:cubicBezTo>
                      <a:pt x="1914" y="244"/>
                      <a:pt x="1719" y="133"/>
                      <a:pt x="1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7"/>
              <p:cNvSpPr/>
              <p:nvPr/>
            </p:nvSpPr>
            <p:spPr>
              <a:xfrm>
                <a:off x="929808" y="2470797"/>
                <a:ext cx="276030" cy="401317"/>
              </a:xfrm>
              <a:custGeom>
                <a:avLst/>
                <a:gdLst/>
                <a:ahLst/>
                <a:cxnLst/>
                <a:rect l="l" t="t" r="r" b="b"/>
                <a:pathLst>
                  <a:path w="3882" h="5644" extrusionOk="0">
                    <a:moveTo>
                      <a:pt x="1551" y="1"/>
                    </a:moveTo>
                    <a:cubicBezTo>
                      <a:pt x="1479" y="1"/>
                      <a:pt x="1403" y="10"/>
                      <a:pt x="1322" y="29"/>
                    </a:cubicBezTo>
                    <a:cubicBezTo>
                      <a:pt x="577" y="225"/>
                      <a:pt x="0" y="780"/>
                      <a:pt x="111" y="1504"/>
                    </a:cubicBezTo>
                    <a:cubicBezTo>
                      <a:pt x="133" y="1615"/>
                      <a:pt x="466" y="2075"/>
                      <a:pt x="466" y="2075"/>
                    </a:cubicBezTo>
                    <a:cubicBezTo>
                      <a:pt x="577" y="2297"/>
                      <a:pt x="598" y="2472"/>
                      <a:pt x="751" y="2630"/>
                    </a:cubicBezTo>
                    <a:cubicBezTo>
                      <a:pt x="841" y="2736"/>
                      <a:pt x="1015" y="2805"/>
                      <a:pt x="1127" y="2847"/>
                    </a:cubicBezTo>
                    <a:cubicBezTo>
                      <a:pt x="1153" y="2856"/>
                      <a:pt x="1184" y="2861"/>
                      <a:pt x="1215" y="2861"/>
                    </a:cubicBezTo>
                    <a:cubicBezTo>
                      <a:pt x="1260" y="2861"/>
                      <a:pt x="1306" y="2851"/>
                      <a:pt x="1343" y="2826"/>
                    </a:cubicBezTo>
                    <a:lnTo>
                      <a:pt x="1475" y="2762"/>
                    </a:lnTo>
                    <a:lnTo>
                      <a:pt x="1676" y="3291"/>
                    </a:lnTo>
                    <a:lnTo>
                      <a:pt x="1370" y="3423"/>
                    </a:lnTo>
                    <a:cubicBezTo>
                      <a:pt x="1105" y="3529"/>
                      <a:pt x="904" y="3751"/>
                      <a:pt x="793" y="4015"/>
                    </a:cubicBezTo>
                    <a:cubicBezTo>
                      <a:pt x="598" y="4634"/>
                      <a:pt x="550" y="5644"/>
                      <a:pt x="1565" y="5644"/>
                    </a:cubicBezTo>
                    <a:cubicBezTo>
                      <a:pt x="2755" y="5644"/>
                      <a:pt x="3458" y="4433"/>
                      <a:pt x="3812" y="3730"/>
                    </a:cubicBezTo>
                    <a:cubicBezTo>
                      <a:pt x="3881" y="3577"/>
                      <a:pt x="3791" y="3397"/>
                      <a:pt x="3638" y="3376"/>
                    </a:cubicBezTo>
                    <a:cubicBezTo>
                      <a:pt x="3352" y="3312"/>
                      <a:pt x="2956" y="3201"/>
                      <a:pt x="2845" y="2937"/>
                    </a:cubicBezTo>
                    <a:cubicBezTo>
                      <a:pt x="2623" y="2498"/>
                      <a:pt x="2469" y="2033"/>
                      <a:pt x="2469" y="2033"/>
                    </a:cubicBezTo>
                    <a:cubicBezTo>
                      <a:pt x="2469" y="2033"/>
                      <a:pt x="2533" y="1108"/>
                      <a:pt x="2469" y="822"/>
                    </a:cubicBezTo>
                    <a:cubicBezTo>
                      <a:pt x="2408" y="568"/>
                      <a:pt x="2126" y="1"/>
                      <a:pt x="1551"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7"/>
              <p:cNvSpPr/>
              <p:nvPr/>
            </p:nvSpPr>
            <p:spPr>
              <a:xfrm>
                <a:off x="1045997" y="2702253"/>
                <a:ext cx="13937" cy="30788"/>
              </a:xfrm>
              <a:custGeom>
                <a:avLst/>
                <a:gdLst/>
                <a:ahLst/>
                <a:cxnLst/>
                <a:rect l="l" t="t" r="r" b="b"/>
                <a:pathLst>
                  <a:path w="196" h="433" extrusionOk="0">
                    <a:moveTo>
                      <a:pt x="42" y="0"/>
                    </a:moveTo>
                    <a:cubicBezTo>
                      <a:pt x="35" y="0"/>
                      <a:pt x="28" y="3"/>
                      <a:pt x="21" y="10"/>
                    </a:cubicBezTo>
                    <a:cubicBezTo>
                      <a:pt x="0" y="10"/>
                      <a:pt x="0" y="36"/>
                      <a:pt x="0" y="57"/>
                    </a:cubicBezTo>
                    <a:lnTo>
                      <a:pt x="132" y="406"/>
                    </a:lnTo>
                    <a:cubicBezTo>
                      <a:pt x="132" y="433"/>
                      <a:pt x="153" y="433"/>
                      <a:pt x="175" y="433"/>
                    </a:cubicBezTo>
                    <a:cubicBezTo>
                      <a:pt x="196" y="433"/>
                      <a:pt x="196" y="406"/>
                      <a:pt x="196" y="385"/>
                    </a:cubicBezTo>
                    <a:lnTo>
                      <a:pt x="64" y="10"/>
                    </a:lnTo>
                    <a:cubicBezTo>
                      <a:pt x="64" y="10"/>
                      <a:pt x="54"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7"/>
              <p:cNvSpPr/>
              <p:nvPr/>
            </p:nvSpPr>
            <p:spPr>
              <a:xfrm>
                <a:off x="1034691" y="2623536"/>
                <a:ext cx="43730" cy="60653"/>
              </a:xfrm>
              <a:custGeom>
                <a:avLst/>
                <a:gdLst/>
                <a:ahLst/>
                <a:cxnLst/>
                <a:rect l="l" t="t" r="r" b="b"/>
                <a:pathLst>
                  <a:path w="615" h="853" extrusionOk="0">
                    <a:moveTo>
                      <a:pt x="549" y="0"/>
                    </a:moveTo>
                    <a:cubicBezTo>
                      <a:pt x="530" y="0"/>
                      <a:pt x="508" y="12"/>
                      <a:pt x="487" y="38"/>
                    </a:cubicBezTo>
                    <a:cubicBezTo>
                      <a:pt x="423" y="149"/>
                      <a:pt x="244" y="482"/>
                      <a:pt x="0" y="614"/>
                    </a:cubicBezTo>
                    <a:lnTo>
                      <a:pt x="90" y="852"/>
                    </a:lnTo>
                    <a:cubicBezTo>
                      <a:pt x="355" y="852"/>
                      <a:pt x="466" y="302"/>
                      <a:pt x="556" y="170"/>
                    </a:cubicBezTo>
                    <a:cubicBezTo>
                      <a:pt x="614" y="64"/>
                      <a:pt x="591"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7"/>
              <p:cNvSpPr/>
              <p:nvPr/>
            </p:nvSpPr>
            <p:spPr>
              <a:xfrm>
                <a:off x="862541" y="2446762"/>
                <a:ext cx="267355" cy="173496"/>
              </a:xfrm>
              <a:custGeom>
                <a:avLst/>
                <a:gdLst/>
                <a:ahLst/>
                <a:cxnLst/>
                <a:rect l="l" t="t" r="r" b="b"/>
                <a:pathLst>
                  <a:path w="3760" h="2440" extrusionOk="0">
                    <a:moveTo>
                      <a:pt x="1580" y="0"/>
                    </a:moveTo>
                    <a:cubicBezTo>
                      <a:pt x="1206" y="0"/>
                      <a:pt x="764" y="152"/>
                      <a:pt x="508" y="764"/>
                    </a:cubicBezTo>
                    <a:cubicBezTo>
                      <a:pt x="0" y="1974"/>
                      <a:pt x="946" y="2106"/>
                      <a:pt x="946" y="2106"/>
                    </a:cubicBezTo>
                    <a:lnTo>
                      <a:pt x="1433" y="2440"/>
                    </a:lnTo>
                    <a:lnTo>
                      <a:pt x="1433" y="2440"/>
                    </a:lnTo>
                    <a:lnTo>
                      <a:pt x="1279" y="2064"/>
                    </a:lnTo>
                    <a:cubicBezTo>
                      <a:pt x="1211" y="1911"/>
                      <a:pt x="1279" y="1731"/>
                      <a:pt x="1412" y="1646"/>
                    </a:cubicBezTo>
                    <a:cubicBezTo>
                      <a:pt x="1697" y="1467"/>
                      <a:pt x="2205" y="1091"/>
                      <a:pt x="2379" y="631"/>
                    </a:cubicBezTo>
                    <a:cubicBezTo>
                      <a:pt x="2379" y="631"/>
                      <a:pt x="2421" y="1028"/>
                      <a:pt x="2733" y="1424"/>
                    </a:cubicBezTo>
                    <a:cubicBezTo>
                      <a:pt x="2818" y="1557"/>
                      <a:pt x="2818" y="2043"/>
                      <a:pt x="2977" y="2085"/>
                    </a:cubicBezTo>
                    <a:cubicBezTo>
                      <a:pt x="2991" y="2091"/>
                      <a:pt x="3002" y="2094"/>
                      <a:pt x="3011" y="2094"/>
                    </a:cubicBezTo>
                    <a:cubicBezTo>
                      <a:pt x="3099" y="2094"/>
                      <a:pt x="2958" y="1824"/>
                      <a:pt x="3040" y="1646"/>
                    </a:cubicBezTo>
                    <a:cubicBezTo>
                      <a:pt x="3076" y="1558"/>
                      <a:pt x="3132" y="1519"/>
                      <a:pt x="3186" y="1519"/>
                    </a:cubicBezTo>
                    <a:cubicBezTo>
                      <a:pt x="3268" y="1519"/>
                      <a:pt x="3347" y="1609"/>
                      <a:pt x="3347" y="1752"/>
                    </a:cubicBezTo>
                    <a:cubicBezTo>
                      <a:pt x="3347" y="1995"/>
                      <a:pt x="3215" y="2239"/>
                      <a:pt x="3215" y="2239"/>
                    </a:cubicBezTo>
                    <a:lnTo>
                      <a:pt x="3415" y="2371"/>
                    </a:lnTo>
                    <a:cubicBezTo>
                      <a:pt x="3415" y="2371"/>
                      <a:pt x="3526" y="1842"/>
                      <a:pt x="3637" y="1250"/>
                    </a:cubicBezTo>
                    <a:cubicBezTo>
                      <a:pt x="3759" y="700"/>
                      <a:pt x="3298" y="132"/>
                      <a:pt x="2469" y="132"/>
                    </a:cubicBezTo>
                    <a:cubicBezTo>
                      <a:pt x="2398" y="132"/>
                      <a:pt x="2324" y="136"/>
                      <a:pt x="2247" y="145"/>
                    </a:cubicBezTo>
                    <a:cubicBezTo>
                      <a:pt x="2247" y="145"/>
                      <a:pt x="1946" y="0"/>
                      <a:pt x="1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7"/>
              <p:cNvSpPr/>
              <p:nvPr/>
            </p:nvSpPr>
            <p:spPr>
              <a:xfrm>
                <a:off x="1031705" y="2364562"/>
                <a:ext cx="112844" cy="112844"/>
              </a:xfrm>
              <a:custGeom>
                <a:avLst/>
                <a:gdLst/>
                <a:ahLst/>
                <a:cxnLst/>
                <a:rect l="l" t="t" r="r" b="b"/>
                <a:pathLst>
                  <a:path w="1587" h="1587" extrusionOk="0">
                    <a:moveTo>
                      <a:pt x="793" y="0"/>
                    </a:moveTo>
                    <a:cubicBezTo>
                      <a:pt x="354" y="0"/>
                      <a:pt x="0" y="355"/>
                      <a:pt x="0" y="793"/>
                    </a:cubicBezTo>
                    <a:cubicBezTo>
                      <a:pt x="0" y="1238"/>
                      <a:pt x="354" y="1586"/>
                      <a:pt x="793" y="1586"/>
                    </a:cubicBezTo>
                    <a:cubicBezTo>
                      <a:pt x="1232" y="1586"/>
                      <a:pt x="1586" y="1238"/>
                      <a:pt x="1586" y="793"/>
                    </a:cubicBezTo>
                    <a:cubicBezTo>
                      <a:pt x="1586" y="355"/>
                      <a:pt x="1232" y="0"/>
                      <a:pt x="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7"/>
              <p:cNvSpPr/>
              <p:nvPr/>
            </p:nvSpPr>
            <p:spPr>
              <a:xfrm>
                <a:off x="132790" y="3301406"/>
                <a:ext cx="960202" cy="20336"/>
              </a:xfrm>
              <a:custGeom>
                <a:avLst/>
                <a:gdLst/>
                <a:ahLst/>
                <a:cxnLst/>
                <a:rect l="l" t="t" r="r" b="b"/>
                <a:pathLst>
                  <a:path w="13504" h="286" extrusionOk="0">
                    <a:moveTo>
                      <a:pt x="0" y="1"/>
                    </a:moveTo>
                    <a:lnTo>
                      <a:pt x="0" y="286"/>
                    </a:lnTo>
                    <a:lnTo>
                      <a:pt x="13503" y="286"/>
                    </a:lnTo>
                    <a:lnTo>
                      <a:pt x="135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7"/>
              <p:cNvSpPr/>
              <p:nvPr/>
            </p:nvSpPr>
            <p:spPr>
              <a:xfrm>
                <a:off x="15108" y="2881444"/>
                <a:ext cx="711334" cy="440282"/>
              </a:xfrm>
              <a:custGeom>
                <a:avLst/>
                <a:gdLst/>
                <a:ahLst/>
                <a:cxnLst/>
                <a:rect l="l" t="t" r="r" b="b"/>
                <a:pathLst>
                  <a:path w="10004" h="6192" extrusionOk="0">
                    <a:moveTo>
                      <a:pt x="1" y="1"/>
                    </a:moveTo>
                    <a:lnTo>
                      <a:pt x="1343" y="6192"/>
                    </a:lnTo>
                    <a:lnTo>
                      <a:pt x="10004" y="6192"/>
                    </a:lnTo>
                    <a:lnTo>
                      <a:pt x="8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7"/>
              <p:cNvSpPr/>
              <p:nvPr/>
            </p:nvSpPr>
            <p:spPr>
              <a:xfrm>
                <a:off x="607214" y="2881444"/>
                <a:ext cx="119243" cy="440282"/>
              </a:xfrm>
              <a:custGeom>
                <a:avLst/>
                <a:gdLst/>
                <a:ahLst/>
                <a:cxnLst/>
                <a:rect l="l" t="t" r="r" b="b"/>
                <a:pathLst>
                  <a:path w="1677" h="6192" extrusionOk="0">
                    <a:moveTo>
                      <a:pt x="1" y="1"/>
                    </a:moveTo>
                    <a:lnTo>
                      <a:pt x="1370" y="6192"/>
                    </a:lnTo>
                    <a:lnTo>
                      <a:pt x="1677" y="6192"/>
                    </a:lnTo>
                    <a:lnTo>
                      <a:pt x="3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7"/>
              <p:cNvSpPr/>
              <p:nvPr/>
            </p:nvSpPr>
            <p:spPr>
              <a:xfrm>
                <a:off x="289153" y="3043143"/>
                <a:ext cx="130193" cy="115830"/>
              </a:xfrm>
              <a:custGeom>
                <a:avLst/>
                <a:gdLst/>
                <a:ahLst/>
                <a:cxnLst/>
                <a:rect l="l" t="t" r="r" b="b"/>
                <a:pathLst>
                  <a:path w="1831" h="1629" extrusionOk="0">
                    <a:moveTo>
                      <a:pt x="730" y="0"/>
                    </a:moveTo>
                    <a:cubicBezTo>
                      <a:pt x="292" y="0"/>
                      <a:pt x="1" y="370"/>
                      <a:pt x="112" y="815"/>
                    </a:cubicBezTo>
                    <a:cubicBezTo>
                      <a:pt x="202" y="1275"/>
                      <a:pt x="641" y="1629"/>
                      <a:pt x="1106" y="1629"/>
                    </a:cubicBezTo>
                    <a:cubicBezTo>
                      <a:pt x="1545" y="1629"/>
                      <a:pt x="1830" y="1275"/>
                      <a:pt x="1719" y="815"/>
                    </a:cubicBezTo>
                    <a:cubicBezTo>
                      <a:pt x="1634" y="370"/>
                      <a:pt x="1190"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7"/>
              <p:cNvSpPr/>
              <p:nvPr/>
            </p:nvSpPr>
            <p:spPr>
              <a:xfrm>
                <a:off x="-547276" y="2879169"/>
                <a:ext cx="466947" cy="251641"/>
              </a:xfrm>
              <a:custGeom>
                <a:avLst/>
                <a:gdLst/>
                <a:ahLst/>
                <a:cxnLst/>
                <a:rect l="l" t="t" r="r" b="b"/>
                <a:pathLst>
                  <a:path w="6567" h="3539" extrusionOk="0">
                    <a:moveTo>
                      <a:pt x="2222" y="0"/>
                    </a:moveTo>
                    <a:cubicBezTo>
                      <a:pt x="1945" y="0"/>
                      <a:pt x="1663" y="19"/>
                      <a:pt x="1433" y="33"/>
                    </a:cubicBezTo>
                    <a:cubicBezTo>
                      <a:pt x="508" y="102"/>
                      <a:pt x="0" y="276"/>
                      <a:pt x="0" y="276"/>
                    </a:cubicBezTo>
                    <a:cubicBezTo>
                      <a:pt x="0" y="276"/>
                      <a:pt x="640" y="213"/>
                      <a:pt x="1265" y="213"/>
                    </a:cubicBezTo>
                    <a:cubicBezTo>
                      <a:pt x="1863" y="213"/>
                      <a:pt x="2448" y="271"/>
                      <a:pt x="2448" y="498"/>
                    </a:cubicBezTo>
                    <a:cubicBezTo>
                      <a:pt x="2469" y="895"/>
                      <a:pt x="2073" y="874"/>
                      <a:pt x="2073" y="1180"/>
                    </a:cubicBezTo>
                    <a:cubicBezTo>
                      <a:pt x="2073" y="1424"/>
                      <a:pt x="2427" y="1537"/>
                      <a:pt x="3308" y="1537"/>
                    </a:cubicBezTo>
                    <a:cubicBezTo>
                      <a:pt x="3384" y="1537"/>
                      <a:pt x="3464" y="1536"/>
                      <a:pt x="3548" y="1534"/>
                    </a:cubicBezTo>
                    <a:cubicBezTo>
                      <a:pt x="3796" y="1530"/>
                      <a:pt x="4065" y="1524"/>
                      <a:pt x="4331" y="1524"/>
                    </a:cubicBezTo>
                    <a:cubicBezTo>
                      <a:pt x="5196" y="1524"/>
                      <a:pt x="6023" y="1580"/>
                      <a:pt x="5975" y="1883"/>
                    </a:cubicBezTo>
                    <a:cubicBezTo>
                      <a:pt x="5906" y="2306"/>
                      <a:pt x="4626" y="2127"/>
                      <a:pt x="4320" y="2634"/>
                    </a:cubicBezTo>
                    <a:cubicBezTo>
                      <a:pt x="4013" y="3163"/>
                      <a:pt x="4563" y="3538"/>
                      <a:pt x="4563" y="3538"/>
                    </a:cubicBezTo>
                    <a:lnTo>
                      <a:pt x="4959" y="3538"/>
                    </a:lnTo>
                    <a:cubicBezTo>
                      <a:pt x="4959" y="3538"/>
                      <a:pt x="4362" y="3316"/>
                      <a:pt x="4563" y="2899"/>
                    </a:cubicBezTo>
                    <a:cubicBezTo>
                      <a:pt x="4759" y="2481"/>
                      <a:pt x="6435" y="3052"/>
                      <a:pt x="6503" y="2195"/>
                    </a:cubicBezTo>
                    <a:cubicBezTo>
                      <a:pt x="6567" y="1334"/>
                      <a:pt x="5731" y="1069"/>
                      <a:pt x="4827" y="1006"/>
                    </a:cubicBezTo>
                    <a:cubicBezTo>
                      <a:pt x="3902" y="937"/>
                      <a:pt x="3463" y="1006"/>
                      <a:pt x="3395" y="456"/>
                    </a:cubicBezTo>
                    <a:cubicBezTo>
                      <a:pt x="3352" y="81"/>
                      <a:pt x="2796" y="0"/>
                      <a:pt x="2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7"/>
              <p:cNvSpPr/>
              <p:nvPr/>
            </p:nvSpPr>
            <p:spPr>
              <a:xfrm>
                <a:off x="-316819" y="3118304"/>
                <a:ext cx="156787" cy="203431"/>
              </a:xfrm>
              <a:custGeom>
                <a:avLst/>
                <a:gdLst/>
                <a:ahLst/>
                <a:cxnLst/>
                <a:rect l="l" t="t" r="r" b="b"/>
                <a:pathLst>
                  <a:path w="2205" h="2861" extrusionOk="0">
                    <a:moveTo>
                      <a:pt x="0" y="1"/>
                    </a:moveTo>
                    <a:lnTo>
                      <a:pt x="222" y="2554"/>
                    </a:lnTo>
                    <a:cubicBezTo>
                      <a:pt x="222" y="2729"/>
                      <a:pt x="376" y="2861"/>
                      <a:pt x="550" y="2861"/>
                    </a:cubicBezTo>
                    <a:lnTo>
                      <a:pt x="1650" y="2861"/>
                    </a:lnTo>
                    <a:cubicBezTo>
                      <a:pt x="1829" y="2861"/>
                      <a:pt x="1983" y="2729"/>
                      <a:pt x="1983" y="2554"/>
                    </a:cubicBezTo>
                    <a:lnTo>
                      <a:pt x="2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7"/>
              <p:cNvSpPr/>
              <p:nvPr/>
            </p:nvSpPr>
            <p:spPr>
              <a:xfrm>
                <a:off x="1080199" y="2560393"/>
                <a:ext cx="12799" cy="11021"/>
              </a:xfrm>
              <a:custGeom>
                <a:avLst/>
                <a:gdLst/>
                <a:ahLst/>
                <a:cxnLst/>
                <a:rect l="l" t="t" r="r" b="b"/>
                <a:pathLst>
                  <a:path w="180" h="155" extrusionOk="0">
                    <a:moveTo>
                      <a:pt x="180" y="1"/>
                    </a:moveTo>
                    <a:cubicBezTo>
                      <a:pt x="132" y="1"/>
                      <a:pt x="90" y="22"/>
                      <a:pt x="69" y="48"/>
                    </a:cubicBezTo>
                    <a:cubicBezTo>
                      <a:pt x="21" y="70"/>
                      <a:pt x="0" y="112"/>
                      <a:pt x="0" y="154"/>
                    </a:cubicBezTo>
                    <a:lnTo>
                      <a:pt x="21" y="154"/>
                    </a:lnTo>
                    <a:cubicBezTo>
                      <a:pt x="21" y="112"/>
                      <a:pt x="48" y="91"/>
                      <a:pt x="69" y="70"/>
                    </a:cubicBezTo>
                    <a:cubicBezTo>
                      <a:pt x="99" y="55"/>
                      <a:pt x="118" y="37"/>
                      <a:pt x="143" y="37"/>
                    </a:cubicBezTo>
                    <a:cubicBezTo>
                      <a:pt x="154" y="37"/>
                      <a:pt x="166" y="41"/>
                      <a:pt x="180" y="48"/>
                    </a:cubicBezTo>
                    <a:lnTo>
                      <a:pt x="1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7"/>
              <p:cNvSpPr/>
              <p:nvPr/>
            </p:nvSpPr>
            <p:spPr>
              <a:xfrm>
                <a:off x="998995" y="2629580"/>
                <a:ext cx="42165" cy="27091"/>
              </a:xfrm>
              <a:custGeom>
                <a:avLst/>
                <a:gdLst/>
                <a:ahLst/>
                <a:cxnLst/>
                <a:rect l="l" t="t" r="r" b="b"/>
                <a:pathLst>
                  <a:path w="593" h="381" extrusionOk="0">
                    <a:moveTo>
                      <a:pt x="592" y="1"/>
                    </a:moveTo>
                    <a:lnTo>
                      <a:pt x="0" y="329"/>
                    </a:lnTo>
                    <a:cubicBezTo>
                      <a:pt x="53" y="363"/>
                      <a:pt x="124" y="380"/>
                      <a:pt x="196" y="380"/>
                    </a:cubicBezTo>
                    <a:cubicBezTo>
                      <a:pt x="269" y="380"/>
                      <a:pt x="341" y="363"/>
                      <a:pt x="397" y="329"/>
                    </a:cubicBezTo>
                    <a:cubicBezTo>
                      <a:pt x="529" y="265"/>
                      <a:pt x="592" y="133"/>
                      <a:pt x="5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7"/>
              <p:cNvSpPr/>
              <p:nvPr/>
            </p:nvSpPr>
            <p:spPr>
              <a:xfrm>
                <a:off x="-527300" y="3321750"/>
                <a:ext cx="1751400" cy="4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6" name="Google Shape;2316;p57"/>
            <p:cNvGrpSpPr/>
            <p:nvPr/>
          </p:nvGrpSpPr>
          <p:grpSpPr>
            <a:xfrm>
              <a:off x="8088429" y="3627572"/>
              <a:ext cx="234788" cy="188409"/>
              <a:chOff x="6428979" y="917397"/>
              <a:chExt cx="234788" cy="188409"/>
            </a:xfrm>
          </p:grpSpPr>
          <p:sp>
            <p:nvSpPr>
              <p:cNvPr id="2317" name="Google Shape;2317;p57"/>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7"/>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9" name="Google Shape;2319;p57"/>
            <p:cNvGrpSpPr/>
            <p:nvPr/>
          </p:nvGrpSpPr>
          <p:grpSpPr>
            <a:xfrm>
              <a:off x="5659586" y="3699975"/>
              <a:ext cx="545750" cy="632756"/>
              <a:chOff x="3479225" y="2442689"/>
              <a:chExt cx="179293" cy="207877"/>
            </a:xfrm>
          </p:grpSpPr>
          <p:sp>
            <p:nvSpPr>
              <p:cNvPr id="2320" name="Google Shape;2320;p57"/>
              <p:cNvSpPr/>
              <p:nvPr/>
            </p:nvSpPr>
            <p:spPr>
              <a:xfrm>
                <a:off x="3479225" y="2485481"/>
                <a:ext cx="21327" cy="165082"/>
              </a:xfrm>
              <a:custGeom>
                <a:avLst/>
                <a:gdLst/>
                <a:ahLst/>
                <a:cxnLst/>
                <a:rect l="l" t="t" r="r" b="b"/>
                <a:pathLst>
                  <a:path w="617" h="4776" extrusionOk="0">
                    <a:moveTo>
                      <a:pt x="1" y="0"/>
                    </a:moveTo>
                    <a:lnTo>
                      <a:pt x="1" y="4775"/>
                    </a:lnTo>
                    <a:lnTo>
                      <a:pt x="616" y="4775"/>
                    </a:lnTo>
                    <a:lnTo>
                      <a:pt x="6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7"/>
              <p:cNvSpPr/>
              <p:nvPr/>
            </p:nvSpPr>
            <p:spPr>
              <a:xfrm>
                <a:off x="3518838" y="2552712"/>
                <a:ext cx="21569" cy="97854"/>
              </a:xfrm>
              <a:custGeom>
                <a:avLst/>
                <a:gdLst/>
                <a:ahLst/>
                <a:cxnLst/>
                <a:rect l="l" t="t" r="r" b="b"/>
                <a:pathLst>
                  <a:path w="624" h="2831" extrusionOk="0">
                    <a:moveTo>
                      <a:pt x="1" y="1"/>
                    </a:moveTo>
                    <a:lnTo>
                      <a:pt x="1" y="2830"/>
                    </a:lnTo>
                    <a:lnTo>
                      <a:pt x="623" y="2830"/>
                    </a:lnTo>
                    <a:lnTo>
                      <a:pt x="6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7"/>
              <p:cNvSpPr/>
              <p:nvPr/>
            </p:nvSpPr>
            <p:spPr>
              <a:xfrm>
                <a:off x="3558727" y="2499895"/>
                <a:ext cx="20324" cy="150669"/>
              </a:xfrm>
              <a:custGeom>
                <a:avLst/>
                <a:gdLst/>
                <a:ahLst/>
                <a:cxnLst/>
                <a:rect l="l" t="t" r="r" b="b"/>
                <a:pathLst>
                  <a:path w="588" h="4359" extrusionOk="0">
                    <a:moveTo>
                      <a:pt x="0" y="1"/>
                    </a:moveTo>
                    <a:lnTo>
                      <a:pt x="0" y="4358"/>
                    </a:lnTo>
                    <a:lnTo>
                      <a:pt x="587" y="4358"/>
                    </a:lnTo>
                    <a:lnTo>
                      <a:pt x="5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7"/>
              <p:cNvSpPr/>
              <p:nvPr/>
            </p:nvSpPr>
            <p:spPr>
              <a:xfrm>
                <a:off x="3598339" y="2442689"/>
                <a:ext cx="20324" cy="207874"/>
              </a:xfrm>
              <a:custGeom>
                <a:avLst/>
                <a:gdLst/>
                <a:ahLst/>
                <a:cxnLst/>
                <a:rect l="l" t="t" r="r" b="b"/>
                <a:pathLst>
                  <a:path w="588" h="6014" extrusionOk="0">
                    <a:moveTo>
                      <a:pt x="0" y="0"/>
                    </a:moveTo>
                    <a:lnTo>
                      <a:pt x="0" y="6013"/>
                    </a:lnTo>
                    <a:lnTo>
                      <a:pt x="587" y="6013"/>
                    </a:lnTo>
                    <a:lnTo>
                      <a:pt x="5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7"/>
              <p:cNvSpPr/>
              <p:nvPr/>
            </p:nvSpPr>
            <p:spPr>
              <a:xfrm>
                <a:off x="3638194" y="2537538"/>
                <a:ext cx="20324" cy="113028"/>
              </a:xfrm>
              <a:custGeom>
                <a:avLst/>
                <a:gdLst/>
                <a:ahLst/>
                <a:cxnLst/>
                <a:rect l="l" t="t" r="r" b="b"/>
                <a:pathLst>
                  <a:path w="588" h="3270" extrusionOk="0">
                    <a:moveTo>
                      <a:pt x="0" y="1"/>
                    </a:moveTo>
                    <a:lnTo>
                      <a:pt x="0" y="3269"/>
                    </a:lnTo>
                    <a:lnTo>
                      <a:pt x="587" y="3269"/>
                    </a:lnTo>
                    <a:lnTo>
                      <a:pt x="5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5" name="Google Shape;2325;p57"/>
            <p:cNvGrpSpPr/>
            <p:nvPr/>
          </p:nvGrpSpPr>
          <p:grpSpPr>
            <a:xfrm>
              <a:off x="5453805" y="3264435"/>
              <a:ext cx="957285" cy="300300"/>
              <a:chOff x="3583454" y="2026924"/>
              <a:chExt cx="430899" cy="135173"/>
            </a:xfrm>
          </p:grpSpPr>
          <p:sp>
            <p:nvSpPr>
              <p:cNvPr id="2326" name="Google Shape;2326;p57"/>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7"/>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7"/>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7"/>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7"/>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7"/>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7"/>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7"/>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7"/>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7"/>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7"/>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7"/>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7"/>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7"/>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7"/>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7"/>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7"/>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7"/>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7"/>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7"/>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ZoneTexte 14">
            <a:extLst>
              <a:ext uri="{FF2B5EF4-FFF2-40B4-BE49-F238E27FC236}">
                <a16:creationId xmlns:a16="http://schemas.microsoft.com/office/drawing/2014/main" id="{B4340882-813C-024F-11F8-D45F9A103EB1}"/>
              </a:ext>
            </a:extLst>
          </p:cNvPr>
          <p:cNvSpPr txBox="1"/>
          <p:nvPr/>
        </p:nvSpPr>
        <p:spPr>
          <a:xfrm>
            <a:off x="388479" y="2481186"/>
            <a:ext cx="4572000" cy="584775"/>
          </a:xfrm>
          <a:prstGeom prst="rect">
            <a:avLst/>
          </a:prstGeom>
          <a:noFill/>
        </p:spPr>
        <p:txBody>
          <a:bodyPr wrap="square">
            <a:spAutoFit/>
          </a:bodyPr>
          <a:lstStyle/>
          <a:p>
            <a:r>
              <a:rPr lang="fr-FR" sz="3200" b="1" dirty="0">
                <a:solidFill>
                  <a:schemeClr val="bg1">
                    <a:lumMod val="25000"/>
                  </a:schemeClr>
                </a:solidFill>
                <a:latin typeface="Poppins" panose="00000500000000000000" pitchFamily="2" charset="0"/>
                <a:cs typeface="Poppins" panose="00000500000000000000" pitchFamily="2" charset="0"/>
              </a:rPr>
              <a:t>Directives and Pipes </a:t>
            </a:r>
          </a:p>
        </p:txBody>
      </p:sp>
      <p:pic>
        <p:nvPicPr>
          <p:cNvPr id="2" name="Image 1">
            <a:extLst>
              <a:ext uri="{FF2B5EF4-FFF2-40B4-BE49-F238E27FC236}">
                <a16:creationId xmlns:a16="http://schemas.microsoft.com/office/drawing/2014/main" id="{BB9086C1-4B45-6126-F12E-AB35EAD95F5F}"/>
              </a:ext>
            </a:extLst>
          </p:cNvPr>
          <p:cNvPicPr>
            <a:picLocks noChangeAspect="1"/>
          </p:cNvPicPr>
          <p:nvPr/>
        </p:nvPicPr>
        <p:blipFill>
          <a:blip r:embed="rId3"/>
          <a:stretch>
            <a:fillRect/>
          </a:stretch>
        </p:blipFill>
        <p:spPr>
          <a:xfrm>
            <a:off x="6984855" y="-1096"/>
            <a:ext cx="2006577" cy="787334"/>
          </a:xfrm>
          <a:prstGeom prst="rect">
            <a:avLst/>
          </a:prstGeom>
        </p:spPr>
      </p:pic>
      <p:sp>
        <p:nvSpPr>
          <p:cNvPr id="3" name="Google Shape;757;p39">
            <a:extLst>
              <a:ext uri="{FF2B5EF4-FFF2-40B4-BE49-F238E27FC236}">
                <a16:creationId xmlns:a16="http://schemas.microsoft.com/office/drawing/2014/main" id="{79D8C278-AD64-A3BC-BE51-DF8D50D2AAC4}"/>
              </a:ext>
            </a:extLst>
          </p:cNvPr>
          <p:cNvSpPr txBox="1">
            <a:spLocks/>
          </p:cNvSpPr>
          <p:nvPr/>
        </p:nvSpPr>
        <p:spPr>
          <a:xfrm>
            <a:off x="1977806" y="1728772"/>
            <a:ext cx="1577019" cy="8509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accen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sz="6000" dirty="0">
                <a:solidFill>
                  <a:srgbClr val="009999"/>
                </a:solidFill>
              </a:rPr>
              <a:t>05</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E20B32-A248-6147-7ECC-B28851528510}"/>
              </a:ext>
            </a:extLst>
          </p:cNvPr>
          <p:cNvSpPr>
            <a:spLocks noGrp="1"/>
          </p:cNvSpPr>
          <p:nvPr>
            <p:ph type="title"/>
          </p:nvPr>
        </p:nvSpPr>
        <p:spPr/>
        <p:txBody>
          <a:bodyPr/>
          <a:lstStyle/>
          <a:p>
            <a:r>
              <a:rPr lang="fr-FR" dirty="0" err="1">
                <a:solidFill>
                  <a:srgbClr val="008080"/>
                </a:solidFill>
              </a:rPr>
              <a:t>Attribute</a:t>
            </a:r>
            <a:r>
              <a:rPr lang="fr-FR" dirty="0">
                <a:solidFill>
                  <a:srgbClr val="008080"/>
                </a:solidFill>
              </a:rPr>
              <a:t> Directives :</a:t>
            </a:r>
          </a:p>
        </p:txBody>
      </p:sp>
      <p:sp>
        <p:nvSpPr>
          <p:cNvPr id="3" name="Espace réservé du texte 2">
            <a:extLst>
              <a:ext uri="{FF2B5EF4-FFF2-40B4-BE49-F238E27FC236}">
                <a16:creationId xmlns:a16="http://schemas.microsoft.com/office/drawing/2014/main" id="{6D5EC179-8547-C148-C60D-88E4888CECA8}"/>
              </a:ext>
            </a:extLst>
          </p:cNvPr>
          <p:cNvSpPr>
            <a:spLocks noGrp="1"/>
          </p:cNvSpPr>
          <p:nvPr>
            <p:ph type="body" idx="1"/>
          </p:nvPr>
        </p:nvSpPr>
        <p:spPr>
          <a:xfrm>
            <a:off x="720000" y="1215749"/>
            <a:ext cx="7704000" cy="1925015"/>
          </a:xfrm>
        </p:spPr>
        <p:txBody>
          <a:bodyPr/>
          <a:lstStyle/>
          <a:p>
            <a:pPr>
              <a:buClrTx/>
            </a:pPr>
            <a:r>
              <a:rPr lang="en-US" sz="2000" dirty="0"/>
              <a:t>Attribute directives in Angular are used to modify the behavior or appearance of an element. They change the appearance, style, or behavior of the DOM element they are applied to</a:t>
            </a:r>
          </a:p>
          <a:p>
            <a:pPr>
              <a:buClrTx/>
            </a:pPr>
            <a:r>
              <a:rPr lang="en-US" sz="2000" dirty="0"/>
              <a:t>Example :</a:t>
            </a:r>
          </a:p>
          <a:p>
            <a:pPr lvl="1">
              <a:buClrTx/>
              <a:buFont typeface="Wingdings" panose="05000000000000000000" pitchFamily="2" charset="2"/>
              <a:buChar char="Ø"/>
            </a:pPr>
            <a:r>
              <a:rPr lang="en-US" sz="3200" b="1" dirty="0" err="1"/>
              <a:t>ngClass</a:t>
            </a:r>
            <a:r>
              <a:rPr lang="en-US" sz="3200" b="1" dirty="0"/>
              <a:t>:</a:t>
            </a:r>
          </a:p>
          <a:p>
            <a:pPr lvl="1">
              <a:buClrTx/>
              <a:buFont typeface="Wingdings" panose="05000000000000000000" pitchFamily="2" charset="2"/>
              <a:buChar char="Ø"/>
            </a:pPr>
            <a:endParaRPr lang="en-US" sz="3000" dirty="0"/>
          </a:p>
          <a:p>
            <a:pPr>
              <a:buClrTx/>
              <a:buFont typeface="Wingdings" panose="05000000000000000000" pitchFamily="2" charset="2"/>
              <a:buChar char="Ø"/>
            </a:pPr>
            <a:endParaRPr lang="en-US" sz="2800" dirty="0"/>
          </a:p>
          <a:p>
            <a:pPr>
              <a:buClrTx/>
            </a:pPr>
            <a:endParaRPr lang="en-US" sz="2000" dirty="0"/>
          </a:p>
          <a:p>
            <a:pPr>
              <a:buClrTx/>
            </a:pPr>
            <a:endParaRPr lang="fr-FR" dirty="0"/>
          </a:p>
        </p:txBody>
      </p:sp>
      <p:pic>
        <p:nvPicPr>
          <p:cNvPr id="4" name="Image 3">
            <a:extLst>
              <a:ext uri="{FF2B5EF4-FFF2-40B4-BE49-F238E27FC236}">
                <a16:creationId xmlns:a16="http://schemas.microsoft.com/office/drawing/2014/main" id="{A0D52D9D-C57E-5219-15C3-5CC3462F1099}"/>
              </a:ext>
            </a:extLst>
          </p:cNvPr>
          <p:cNvPicPr>
            <a:picLocks noChangeAspect="1"/>
          </p:cNvPicPr>
          <p:nvPr/>
        </p:nvPicPr>
        <p:blipFill>
          <a:blip r:embed="rId2"/>
          <a:stretch>
            <a:fillRect/>
          </a:stretch>
        </p:blipFill>
        <p:spPr>
          <a:xfrm>
            <a:off x="1492898" y="3497594"/>
            <a:ext cx="6158203" cy="569335"/>
          </a:xfrm>
          <a:prstGeom prst="rect">
            <a:avLst/>
          </a:prstGeom>
        </p:spPr>
      </p:pic>
      <p:pic>
        <p:nvPicPr>
          <p:cNvPr id="5" name="Image 4">
            <a:extLst>
              <a:ext uri="{FF2B5EF4-FFF2-40B4-BE49-F238E27FC236}">
                <a16:creationId xmlns:a16="http://schemas.microsoft.com/office/drawing/2014/main" id="{6E0DBD75-A943-4738-FEE0-8546C150A67B}"/>
              </a:ext>
            </a:extLst>
          </p:cNvPr>
          <p:cNvPicPr>
            <a:picLocks noChangeAspect="1"/>
          </p:cNvPicPr>
          <p:nvPr/>
        </p:nvPicPr>
        <p:blipFill>
          <a:blip r:embed="rId3"/>
          <a:stretch>
            <a:fillRect/>
          </a:stretch>
        </p:blipFill>
        <p:spPr>
          <a:xfrm>
            <a:off x="7080529" y="102241"/>
            <a:ext cx="2006577" cy="787334"/>
          </a:xfrm>
          <a:prstGeom prst="rect">
            <a:avLst/>
          </a:prstGeom>
        </p:spPr>
      </p:pic>
    </p:spTree>
    <p:extLst>
      <p:ext uri="{BB962C8B-B14F-4D97-AF65-F5344CB8AC3E}">
        <p14:creationId xmlns:p14="http://schemas.microsoft.com/office/powerpoint/2010/main" val="691256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FD59CF56-B30C-8389-D8E3-C1D4ADC8300E}"/>
              </a:ext>
            </a:extLst>
          </p:cNvPr>
          <p:cNvSpPr>
            <a:spLocks noGrp="1"/>
          </p:cNvSpPr>
          <p:nvPr>
            <p:ph type="body" idx="1"/>
          </p:nvPr>
        </p:nvSpPr>
        <p:spPr>
          <a:xfrm>
            <a:off x="720000" y="1088529"/>
            <a:ext cx="7704000" cy="1257000"/>
          </a:xfrm>
        </p:spPr>
        <p:txBody>
          <a:bodyPr/>
          <a:lstStyle/>
          <a:p>
            <a:pPr lvl="1">
              <a:buClrTx/>
              <a:buFont typeface="Wingdings" panose="05000000000000000000" pitchFamily="2" charset="2"/>
              <a:buChar char="Ø"/>
            </a:pPr>
            <a:r>
              <a:rPr lang="en-US" sz="3400" b="1" dirty="0" err="1"/>
              <a:t>ngStyle</a:t>
            </a:r>
            <a:r>
              <a:rPr lang="en-US" sz="3400" b="1" dirty="0"/>
              <a:t>:</a:t>
            </a:r>
          </a:p>
          <a:p>
            <a:endParaRPr lang="fr-FR" dirty="0"/>
          </a:p>
        </p:txBody>
      </p:sp>
      <p:pic>
        <p:nvPicPr>
          <p:cNvPr id="4" name="Image 3">
            <a:extLst>
              <a:ext uri="{FF2B5EF4-FFF2-40B4-BE49-F238E27FC236}">
                <a16:creationId xmlns:a16="http://schemas.microsoft.com/office/drawing/2014/main" id="{79A3479A-6131-93EB-BFA5-E8902E784BC3}"/>
              </a:ext>
            </a:extLst>
          </p:cNvPr>
          <p:cNvPicPr>
            <a:picLocks noChangeAspect="1"/>
          </p:cNvPicPr>
          <p:nvPr/>
        </p:nvPicPr>
        <p:blipFill>
          <a:blip r:embed="rId2"/>
          <a:stretch>
            <a:fillRect/>
          </a:stretch>
        </p:blipFill>
        <p:spPr>
          <a:xfrm>
            <a:off x="1418902" y="2048474"/>
            <a:ext cx="6158203" cy="749498"/>
          </a:xfrm>
          <a:prstGeom prst="rect">
            <a:avLst/>
          </a:prstGeom>
        </p:spPr>
      </p:pic>
      <p:pic>
        <p:nvPicPr>
          <p:cNvPr id="2" name="Image 1">
            <a:extLst>
              <a:ext uri="{FF2B5EF4-FFF2-40B4-BE49-F238E27FC236}">
                <a16:creationId xmlns:a16="http://schemas.microsoft.com/office/drawing/2014/main" id="{83B088D8-86A2-C608-F144-E6637FC2B8AB}"/>
              </a:ext>
            </a:extLst>
          </p:cNvPr>
          <p:cNvPicPr>
            <a:picLocks noChangeAspect="1"/>
          </p:cNvPicPr>
          <p:nvPr/>
        </p:nvPicPr>
        <p:blipFill>
          <a:blip r:embed="rId3"/>
          <a:stretch>
            <a:fillRect/>
          </a:stretch>
        </p:blipFill>
        <p:spPr>
          <a:xfrm>
            <a:off x="7080529" y="102241"/>
            <a:ext cx="2006577" cy="787334"/>
          </a:xfrm>
          <a:prstGeom prst="rect">
            <a:avLst/>
          </a:prstGeom>
        </p:spPr>
      </p:pic>
    </p:spTree>
    <p:extLst>
      <p:ext uri="{BB962C8B-B14F-4D97-AF65-F5344CB8AC3E}">
        <p14:creationId xmlns:p14="http://schemas.microsoft.com/office/powerpoint/2010/main" val="1233130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050C42-750F-142E-8881-23C2C6996F40}"/>
              </a:ext>
            </a:extLst>
          </p:cNvPr>
          <p:cNvSpPr>
            <a:spLocks noGrp="1"/>
          </p:cNvSpPr>
          <p:nvPr>
            <p:ph type="title"/>
          </p:nvPr>
        </p:nvSpPr>
        <p:spPr>
          <a:xfrm>
            <a:off x="754166" y="469125"/>
            <a:ext cx="5433695" cy="584181"/>
          </a:xfrm>
        </p:spPr>
        <p:txBody>
          <a:bodyPr/>
          <a:lstStyle/>
          <a:p>
            <a:r>
              <a:rPr lang="fr-FR" dirty="0">
                <a:solidFill>
                  <a:srgbClr val="008080"/>
                </a:solidFill>
              </a:rPr>
              <a:t>Structural Directives :</a:t>
            </a:r>
          </a:p>
        </p:txBody>
      </p:sp>
      <p:sp>
        <p:nvSpPr>
          <p:cNvPr id="8" name="ZoneTexte 7">
            <a:extLst>
              <a:ext uri="{FF2B5EF4-FFF2-40B4-BE49-F238E27FC236}">
                <a16:creationId xmlns:a16="http://schemas.microsoft.com/office/drawing/2014/main" id="{E16D1A06-7598-973C-DAD3-FDE6C5F833B6}"/>
              </a:ext>
            </a:extLst>
          </p:cNvPr>
          <p:cNvSpPr txBox="1"/>
          <p:nvPr/>
        </p:nvSpPr>
        <p:spPr>
          <a:xfrm>
            <a:off x="754166" y="1200647"/>
            <a:ext cx="6764572" cy="2985433"/>
          </a:xfrm>
          <a:prstGeom prst="rect">
            <a:avLst/>
          </a:prstGeom>
          <a:noFill/>
        </p:spPr>
        <p:txBody>
          <a:bodyPr wrap="square">
            <a:spAutoFit/>
          </a:bodyPr>
          <a:lstStyle/>
          <a:p>
            <a:pPr marL="285750" indent="-285750">
              <a:buFont typeface="Arial" panose="020B0604020202020204" pitchFamily="34" charset="0"/>
              <a:buChar char="•"/>
            </a:pPr>
            <a:r>
              <a:rPr lang="en-US" sz="2000" dirty="0"/>
              <a:t>Structural directives in Angular are used to change the structure of the DOM by adding, removing, or manipulating elements.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Examples of Structural Directives :</a:t>
            </a:r>
          </a:p>
          <a:p>
            <a:pPr marL="342900" lvl="8" indent="-342900">
              <a:buFont typeface="Wingdings" panose="05000000000000000000" pitchFamily="2" charset="2"/>
              <a:buChar char="Ø"/>
            </a:pPr>
            <a:r>
              <a:rPr lang="fr-FR" sz="2400" b="1" dirty="0"/>
              <a:t>For</a:t>
            </a:r>
            <a:r>
              <a:rPr lang="fr-FR" sz="2400" dirty="0"/>
              <a:t> :</a:t>
            </a:r>
          </a:p>
          <a:p>
            <a:pPr marL="342900" lvl="8" indent="-342900">
              <a:buFont typeface="Wingdings" panose="05000000000000000000" pitchFamily="2" charset="2"/>
              <a:buChar char="Ø"/>
            </a:pPr>
            <a:endParaRPr lang="fr-FR" sz="2400" dirty="0"/>
          </a:p>
          <a:p>
            <a:pPr marL="342900" lvl="1" indent="-342900">
              <a:buFont typeface="Wingdings" panose="05000000000000000000" pitchFamily="2" charset="2"/>
              <a:buChar char="Ø"/>
            </a:pPr>
            <a:endParaRPr lang="en-US" sz="2000" dirty="0"/>
          </a:p>
          <a:p>
            <a:pPr marL="285750" indent="-285750">
              <a:buFont typeface="Arial" panose="020B0604020202020204" pitchFamily="34" charset="0"/>
              <a:buChar char="•"/>
            </a:pPr>
            <a:endParaRPr lang="fr-FR" sz="2000" dirty="0"/>
          </a:p>
        </p:txBody>
      </p:sp>
      <p:pic>
        <p:nvPicPr>
          <p:cNvPr id="9" name="Image 8">
            <a:extLst>
              <a:ext uri="{FF2B5EF4-FFF2-40B4-BE49-F238E27FC236}">
                <a16:creationId xmlns:a16="http://schemas.microsoft.com/office/drawing/2014/main" id="{F8FF3FFF-2A7B-CCBA-76CA-04087ABF2941}"/>
              </a:ext>
            </a:extLst>
          </p:cNvPr>
          <p:cNvPicPr>
            <a:picLocks noChangeAspect="1"/>
          </p:cNvPicPr>
          <p:nvPr/>
        </p:nvPicPr>
        <p:blipFill>
          <a:blip r:embed="rId2"/>
          <a:stretch>
            <a:fillRect/>
          </a:stretch>
        </p:blipFill>
        <p:spPr>
          <a:xfrm>
            <a:off x="2112544" y="3382217"/>
            <a:ext cx="4047815" cy="951204"/>
          </a:xfrm>
          <a:prstGeom prst="rect">
            <a:avLst/>
          </a:prstGeom>
        </p:spPr>
      </p:pic>
      <p:pic>
        <p:nvPicPr>
          <p:cNvPr id="3" name="Image 2">
            <a:extLst>
              <a:ext uri="{FF2B5EF4-FFF2-40B4-BE49-F238E27FC236}">
                <a16:creationId xmlns:a16="http://schemas.microsoft.com/office/drawing/2014/main" id="{2EDB50FB-D913-24FD-6D18-BEF65EF515E0}"/>
              </a:ext>
            </a:extLst>
          </p:cNvPr>
          <p:cNvPicPr>
            <a:picLocks noChangeAspect="1"/>
          </p:cNvPicPr>
          <p:nvPr/>
        </p:nvPicPr>
        <p:blipFill>
          <a:blip r:embed="rId3"/>
          <a:stretch>
            <a:fillRect/>
          </a:stretch>
        </p:blipFill>
        <p:spPr>
          <a:xfrm>
            <a:off x="6698866" y="75458"/>
            <a:ext cx="2006577" cy="787334"/>
          </a:xfrm>
          <a:prstGeom prst="rect">
            <a:avLst/>
          </a:prstGeom>
        </p:spPr>
      </p:pic>
    </p:spTree>
    <p:extLst>
      <p:ext uri="{BB962C8B-B14F-4D97-AF65-F5344CB8AC3E}">
        <p14:creationId xmlns:p14="http://schemas.microsoft.com/office/powerpoint/2010/main" val="1358165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C31316E-2ED6-EDE9-176B-4B0C08BE501E}"/>
              </a:ext>
            </a:extLst>
          </p:cNvPr>
          <p:cNvSpPr txBox="1"/>
          <p:nvPr/>
        </p:nvSpPr>
        <p:spPr>
          <a:xfrm>
            <a:off x="906448" y="731520"/>
            <a:ext cx="6766560" cy="769441"/>
          </a:xfrm>
          <a:prstGeom prst="rect">
            <a:avLst/>
          </a:prstGeom>
          <a:noFill/>
        </p:spPr>
        <p:txBody>
          <a:bodyPr wrap="square">
            <a:spAutoFit/>
          </a:bodyPr>
          <a:lstStyle/>
          <a:p>
            <a:pPr marL="342900" lvl="1" indent="-342900">
              <a:buFont typeface="Wingdings" panose="05000000000000000000" pitchFamily="2" charset="2"/>
              <a:buChar char="Ø"/>
            </a:pPr>
            <a:r>
              <a:rPr lang="fr-FR" sz="2400" b="1" dirty="0"/>
              <a:t>If :</a:t>
            </a:r>
          </a:p>
          <a:p>
            <a:pPr marL="342900" lvl="1" indent="-342900">
              <a:buFont typeface="Wingdings" panose="05000000000000000000" pitchFamily="2" charset="2"/>
              <a:buChar char="Ø"/>
            </a:pPr>
            <a:endParaRPr lang="fr-FR" sz="2000" b="1" dirty="0"/>
          </a:p>
        </p:txBody>
      </p:sp>
      <p:pic>
        <p:nvPicPr>
          <p:cNvPr id="5" name="Image 4">
            <a:extLst>
              <a:ext uri="{FF2B5EF4-FFF2-40B4-BE49-F238E27FC236}">
                <a16:creationId xmlns:a16="http://schemas.microsoft.com/office/drawing/2014/main" id="{3B29B017-EDA5-F4FD-C604-405AA02A4DB0}"/>
              </a:ext>
            </a:extLst>
          </p:cNvPr>
          <p:cNvPicPr>
            <a:picLocks noChangeAspect="1"/>
          </p:cNvPicPr>
          <p:nvPr/>
        </p:nvPicPr>
        <p:blipFill>
          <a:blip r:embed="rId2"/>
          <a:stretch>
            <a:fillRect/>
          </a:stretch>
        </p:blipFill>
        <p:spPr>
          <a:xfrm>
            <a:off x="2035374" y="1276350"/>
            <a:ext cx="2789852" cy="906657"/>
          </a:xfrm>
          <a:prstGeom prst="rect">
            <a:avLst/>
          </a:prstGeom>
        </p:spPr>
      </p:pic>
      <p:sp>
        <p:nvSpPr>
          <p:cNvPr id="7" name="ZoneTexte 6">
            <a:extLst>
              <a:ext uri="{FF2B5EF4-FFF2-40B4-BE49-F238E27FC236}">
                <a16:creationId xmlns:a16="http://schemas.microsoft.com/office/drawing/2014/main" id="{340B0E82-8C84-593E-0483-4127C57EBE6E}"/>
              </a:ext>
            </a:extLst>
          </p:cNvPr>
          <p:cNvSpPr txBox="1"/>
          <p:nvPr/>
        </p:nvSpPr>
        <p:spPr>
          <a:xfrm>
            <a:off x="846814" y="2340917"/>
            <a:ext cx="6090698" cy="461665"/>
          </a:xfrm>
          <a:prstGeom prst="rect">
            <a:avLst/>
          </a:prstGeom>
          <a:noFill/>
        </p:spPr>
        <p:txBody>
          <a:bodyPr wrap="square">
            <a:spAutoFit/>
          </a:bodyPr>
          <a:lstStyle/>
          <a:p>
            <a:pPr marL="342900" lvl="1" indent="-342900">
              <a:buFont typeface="Wingdings" panose="05000000000000000000" pitchFamily="2" charset="2"/>
              <a:buChar char="Ø"/>
            </a:pPr>
            <a:r>
              <a:rPr lang="fr-FR" sz="2400" b="1" dirty="0"/>
              <a:t>Switch :</a:t>
            </a:r>
            <a:endParaRPr lang="fr-FR" dirty="0"/>
          </a:p>
        </p:txBody>
      </p:sp>
      <p:pic>
        <p:nvPicPr>
          <p:cNvPr id="8" name="Image 7">
            <a:extLst>
              <a:ext uri="{FF2B5EF4-FFF2-40B4-BE49-F238E27FC236}">
                <a16:creationId xmlns:a16="http://schemas.microsoft.com/office/drawing/2014/main" id="{3DE6F8DE-FCEB-1A9F-E1F5-FA542F29B748}"/>
              </a:ext>
            </a:extLst>
          </p:cNvPr>
          <p:cNvPicPr>
            <a:picLocks noChangeAspect="1"/>
          </p:cNvPicPr>
          <p:nvPr/>
        </p:nvPicPr>
        <p:blipFill>
          <a:blip r:embed="rId3"/>
          <a:stretch>
            <a:fillRect/>
          </a:stretch>
        </p:blipFill>
        <p:spPr>
          <a:xfrm>
            <a:off x="2290291" y="2958089"/>
            <a:ext cx="3657600" cy="1453891"/>
          </a:xfrm>
          <a:prstGeom prst="rect">
            <a:avLst/>
          </a:prstGeom>
        </p:spPr>
      </p:pic>
      <p:pic>
        <p:nvPicPr>
          <p:cNvPr id="2" name="Image 1">
            <a:extLst>
              <a:ext uri="{FF2B5EF4-FFF2-40B4-BE49-F238E27FC236}">
                <a16:creationId xmlns:a16="http://schemas.microsoft.com/office/drawing/2014/main" id="{C784CE8B-C0B1-FC10-58BB-522F76193FED}"/>
              </a:ext>
            </a:extLst>
          </p:cNvPr>
          <p:cNvPicPr>
            <a:picLocks noChangeAspect="1"/>
          </p:cNvPicPr>
          <p:nvPr/>
        </p:nvPicPr>
        <p:blipFill>
          <a:blip r:embed="rId4"/>
          <a:stretch>
            <a:fillRect/>
          </a:stretch>
        </p:blipFill>
        <p:spPr>
          <a:xfrm>
            <a:off x="7080529" y="102241"/>
            <a:ext cx="2006577" cy="787334"/>
          </a:xfrm>
          <a:prstGeom prst="rect">
            <a:avLst/>
          </a:prstGeom>
        </p:spPr>
      </p:pic>
    </p:spTree>
    <p:extLst>
      <p:ext uri="{BB962C8B-B14F-4D97-AF65-F5344CB8AC3E}">
        <p14:creationId xmlns:p14="http://schemas.microsoft.com/office/powerpoint/2010/main" val="25180757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2" name="Google Shape;1372;p48"/>
          <p:cNvSpPr txBox="1">
            <a:spLocks noGrp="1"/>
          </p:cNvSpPr>
          <p:nvPr>
            <p:ph type="title"/>
          </p:nvPr>
        </p:nvSpPr>
        <p:spPr>
          <a:xfrm>
            <a:off x="1030100" y="2382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008080"/>
                </a:solidFill>
              </a:rPr>
              <a:t>Pipes :</a:t>
            </a:r>
            <a:br>
              <a:rPr lang="fr-FR" dirty="0">
                <a:solidFill>
                  <a:srgbClr val="008080"/>
                </a:solidFill>
              </a:rPr>
            </a:br>
            <a:endParaRPr lang="fr-FR" dirty="0">
              <a:solidFill>
                <a:srgbClr val="008080"/>
              </a:solidFill>
            </a:endParaRPr>
          </a:p>
        </p:txBody>
      </p:sp>
      <p:sp>
        <p:nvSpPr>
          <p:cNvPr id="27" name="ZoneTexte 26">
            <a:extLst>
              <a:ext uri="{FF2B5EF4-FFF2-40B4-BE49-F238E27FC236}">
                <a16:creationId xmlns:a16="http://schemas.microsoft.com/office/drawing/2014/main" id="{0936467F-7C43-8222-D591-E0002D19A710}"/>
              </a:ext>
            </a:extLst>
          </p:cNvPr>
          <p:cNvSpPr txBox="1"/>
          <p:nvPr/>
        </p:nvSpPr>
        <p:spPr>
          <a:xfrm>
            <a:off x="1030100" y="957739"/>
            <a:ext cx="7243638" cy="4185761"/>
          </a:xfrm>
          <a:prstGeom prst="rect">
            <a:avLst/>
          </a:prstGeom>
          <a:noFill/>
        </p:spPr>
        <p:txBody>
          <a:bodyPr wrap="square">
            <a:spAutoFit/>
          </a:bodyPr>
          <a:lstStyle/>
          <a:p>
            <a:pPr marL="342900" indent="-342900">
              <a:buFont typeface="Arial" panose="020B0604020202020204" pitchFamily="34" charset="0"/>
              <a:buChar char="•"/>
            </a:pPr>
            <a:r>
              <a:rPr lang="en-US" sz="2000" b="1" dirty="0"/>
              <a:t>Pipes</a:t>
            </a:r>
            <a:r>
              <a:rPr lang="en-US" sz="2000" dirty="0"/>
              <a:t> in Angular are used to transform data in templates. They take input data and transform it into a desired output format. Pipes are typically used for formatting data such as dates, numbers, or strings.</a:t>
            </a:r>
          </a:p>
          <a:p>
            <a:pPr marL="342900" indent="-342900">
              <a:buFont typeface="Arial" panose="020B0604020202020204" pitchFamily="34" charset="0"/>
              <a:buChar char="•"/>
            </a:pPr>
            <a:r>
              <a:rPr lang="en-US" sz="2000" b="1" dirty="0"/>
              <a:t>Examples of pipes :</a:t>
            </a:r>
            <a:endParaRPr lang="en-US" sz="1200" b="1" dirty="0"/>
          </a:p>
          <a:p>
            <a:pPr marL="342900" indent="-342900">
              <a:buFont typeface="Arial" panose="020B0604020202020204" pitchFamily="34" charset="0"/>
              <a:buChar char="•"/>
            </a:pPr>
            <a:endParaRPr lang="en-US" sz="1100" b="1" dirty="0"/>
          </a:p>
          <a:p>
            <a:pPr marL="285750" lvl="5" indent="-285750">
              <a:buFont typeface="Arial" panose="020B0604020202020204" pitchFamily="34" charset="0"/>
              <a:buChar char="•"/>
            </a:pPr>
            <a:r>
              <a:rPr lang="en-US" sz="1800" dirty="0"/>
              <a:t>Date pipe</a:t>
            </a:r>
          </a:p>
          <a:p>
            <a:pPr marL="285750" lvl="5" indent="-285750">
              <a:buFont typeface="Arial" panose="020B0604020202020204" pitchFamily="34" charset="0"/>
              <a:buChar char="•"/>
            </a:pPr>
            <a:r>
              <a:rPr lang="fr-FR" sz="1800" dirty="0" err="1"/>
              <a:t>CurrencyPipe</a:t>
            </a:r>
            <a:endParaRPr lang="fr-FR" sz="1800" dirty="0"/>
          </a:p>
          <a:p>
            <a:pPr marL="285750" lvl="5" indent="-285750">
              <a:buFont typeface="Arial" panose="020B0604020202020204" pitchFamily="34" charset="0"/>
              <a:buChar char="•"/>
            </a:pPr>
            <a:r>
              <a:rPr lang="fr-FR" sz="1800" dirty="0" err="1"/>
              <a:t>DecimalPipe</a:t>
            </a:r>
            <a:endParaRPr lang="fr-FR" sz="1800" dirty="0"/>
          </a:p>
          <a:p>
            <a:pPr marL="285750" lvl="5" indent="-285750">
              <a:buFont typeface="Arial" panose="020B0604020202020204" pitchFamily="34" charset="0"/>
              <a:buChar char="•"/>
            </a:pPr>
            <a:r>
              <a:rPr lang="fr-FR" sz="1800" dirty="0" err="1"/>
              <a:t>PercentPipe</a:t>
            </a:r>
            <a:endParaRPr lang="fr-FR" sz="1800" dirty="0"/>
          </a:p>
          <a:p>
            <a:pPr marL="285750" lvl="5" indent="-285750">
              <a:buFont typeface="Arial" panose="020B0604020202020204" pitchFamily="34" charset="0"/>
              <a:buChar char="•"/>
            </a:pPr>
            <a:r>
              <a:rPr lang="fr-FR" sz="1800" dirty="0" err="1"/>
              <a:t>JsonPipe</a:t>
            </a:r>
            <a:endParaRPr lang="fr-FR" sz="1800" dirty="0"/>
          </a:p>
          <a:p>
            <a:pPr marL="285750" lvl="5" indent="-285750">
              <a:buFont typeface="Arial" panose="020B0604020202020204" pitchFamily="34" charset="0"/>
              <a:buChar char="•"/>
            </a:pPr>
            <a:r>
              <a:rPr lang="fr-FR" sz="1800" dirty="0" err="1"/>
              <a:t>LowerCasePipe</a:t>
            </a:r>
            <a:r>
              <a:rPr lang="fr-FR" sz="1800" dirty="0"/>
              <a:t> / </a:t>
            </a:r>
            <a:r>
              <a:rPr lang="fr-FR" sz="1800" dirty="0" err="1"/>
              <a:t>UpperCasePipe</a:t>
            </a:r>
            <a:r>
              <a:rPr lang="fr-FR" sz="1800" dirty="0"/>
              <a:t> </a:t>
            </a:r>
          </a:p>
          <a:p>
            <a:pPr marL="285750" lvl="5" indent="-285750">
              <a:buFont typeface="Arial" panose="020B0604020202020204" pitchFamily="34" charset="0"/>
              <a:buChar char="•"/>
            </a:pPr>
            <a:r>
              <a:rPr lang="fr-FR" sz="1800" dirty="0"/>
              <a:t>…</a:t>
            </a:r>
          </a:p>
          <a:p>
            <a:endParaRPr lang="en-US" sz="2000" dirty="0"/>
          </a:p>
        </p:txBody>
      </p:sp>
      <p:pic>
        <p:nvPicPr>
          <p:cNvPr id="28" name="Image 27">
            <a:extLst>
              <a:ext uri="{FF2B5EF4-FFF2-40B4-BE49-F238E27FC236}">
                <a16:creationId xmlns:a16="http://schemas.microsoft.com/office/drawing/2014/main" id="{082C33F0-4AFC-2416-C714-16B6E8E9CD57}"/>
              </a:ext>
            </a:extLst>
          </p:cNvPr>
          <p:cNvPicPr>
            <a:picLocks noChangeAspect="1"/>
          </p:cNvPicPr>
          <p:nvPr/>
        </p:nvPicPr>
        <p:blipFill>
          <a:blip r:embed="rId3"/>
          <a:stretch>
            <a:fillRect/>
          </a:stretch>
        </p:blipFill>
        <p:spPr>
          <a:xfrm>
            <a:off x="4018914" y="2558779"/>
            <a:ext cx="3567654" cy="388244"/>
          </a:xfrm>
          <a:prstGeom prst="rect">
            <a:avLst/>
          </a:prstGeom>
          <a:ln>
            <a:solidFill>
              <a:schemeClr val="tx1"/>
            </a:solidFill>
          </a:ln>
        </p:spPr>
      </p:pic>
      <p:pic>
        <p:nvPicPr>
          <p:cNvPr id="29" name="Image 28">
            <a:extLst>
              <a:ext uri="{FF2B5EF4-FFF2-40B4-BE49-F238E27FC236}">
                <a16:creationId xmlns:a16="http://schemas.microsoft.com/office/drawing/2014/main" id="{B40EE439-77B8-0A8E-BD4E-28FBD73735A3}"/>
              </a:ext>
            </a:extLst>
          </p:cNvPr>
          <p:cNvPicPr>
            <a:picLocks noChangeAspect="1"/>
          </p:cNvPicPr>
          <p:nvPr/>
        </p:nvPicPr>
        <p:blipFill>
          <a:blip r:embed="rId4"/>
          <a:stretch>
            <a:fillRect/>
          </a:stretch>
        </p:blipFill>
        <p:spPr>
          <a:xfrm>
            <a:off x="4882100" y="2947023"/>
            <a:ext cx="2927789" cy="401215"/>
          </a:xfrm>
          <a:prstGeom prst="rect">
            <a:avLst/>
          </a:prstGeom>
          <a:ln>
            <a:solidFill>
              <a:schemeClr val="tx1"/>
            </a:solidFill>
          </a:ln>
        </p:spPr>
      </p:pic>
      <p:pic>
        <p:nvPicPr>
          <p:cNvPr id="31" name="Image 30">
            <a:extLst>
              <a:ext uri="{FF2B5EF4-FFF2-40B4-BE49-F238E27FC236}">
                <a16:creationId xmlns:a16="http://schemas.microsoft.com/office/drawing/2014/main" id="{DE9771C4-5D4A-F251-2144-5036DB3D5866}"/>
              </a:ext>
            </a:extLst>
          </p:cNvPr>
          <p:cNvPicPr>
            <a:picLocks noChangeAspect="1"/>
          </p:cNvPicPr>
          <p:nvPr/>
        </p:nvPicPr>
        <p:blipFill>
          <a:blip r:embed="rId5"/>
          <a:stretch>
            <a:fillRect/>
          </a:stretch>
        </p:blipFill>
        <p:spPr>
          <a:xfrm>
            <a:off x="5501933" y="3955552"/>
            <a:ext cx="2451413" cy="460417"/>
          </a:xfrm>
          <a:prstGeom prst="rect">
            <a:avLst/>
          </a:prstGeom>
          <a:ln>
            <a:solidFill>
              <a:schemeClr val="tx1"/>
            </a:solidFill>
          </a:ln>
        </p:spPr>
      </p:pic>
      <p:pic>
        <p:nvPicPr>
          <p:cNvPr id="2" name="Image 1">
            <a:extLst>
              <a:ext uri="{FF2B5EF4-FFF2-40B4-BE49-F238E27FC236}">
                <a16:creationId xmlns:a16="http://schemas.microsoft.com/office/drawing/2014/main" id="{CE308B8B-7289-119E-E15D-42A3A6FAC20C}"/>
              </a:ext>
            </a:extLst>
          </p:cNvPr>
          <p:cNvPicPr>
            <a:picLocks noChangeAspect="1"/>
          </p:cNvPicPr>
          <p:nvPr/>
        </p:nvPicPr>
        <p:blipFill>
          <a:blip r:embed="rId6"/>
          <a:stretch>
            <a:fillRect/>
          </a:stretch>
        </p:blipFill>
        <p:spPr>
          <a:xfrm>
            <a:off x="7080529" y="102241"/>
            <a:ext cx="2006577" cy="78733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749" name="Google Shape;74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54" name="Google Shape;754;p39"/>
          <p:cNvSpPr txBox="1">
            <a:spLocks noGrp="1"/>
          </p:cNvSpPr>
          <p:nvPr>
            <p:ph type="title" idx="5"/>
          </p:nvPr>
        </p:nvSpPr>
        <p:spPr>
          <a:xfrm>
            <a:off x="2293490" y="1430514"/>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9999"/>
                </a:solidFill>
              </a:rPr>
              <a:t>01</a:t>
            </a:r>
            <a:endParaRPr dirty="0">
              <a:solidFill>
                <a:srgbClr val="009999"/>
              </a:solidFill>
            </a:endParaRPr>
          </a:p>
        </p:txBody>
      </p:sp>
      <p:sp>
        <p:nvSpPr>
          <p:cNvPr id="755" name="Google Shape;755;p39"/>
          <p:cNvSpPr txBox="1">
            <a:spLocks noGrp="1"/>
          </p:cNvSpPr>
          <p:nvPr>
            <p:ph type="title" idx="6"/>
          </p:nvPr>
        </p:nvSpPr>
        <p:spPr>
          <a:xfrm>
            <a:off x="1624669" y="3126825"/>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9999"/>
                </a:solidFill>
              </a:rPr>
              <a:t>03</a:t>
            </a:r>
            <a:endParaRPr dirty="0">
              <a:solidFill>
                <a:srgbClr val="009999"/>
              </a:solidFill>
            </a:endParaRPr>
          </a:p>
        </p:txBody>
      </p:sp>
      <p:sp>
        <p:nvSpPr>
          <p:cNvPr id="756" name="Google Shape;756;p39"/>
          <p:cNvSpPr txBox="1">
            <a:spLocks noGrp="1"/>
          </p:cNvSpPr>
          <p:nvPr>
            <p:ph type="title" idx="7"/>
          </p:nvPr>
        </p:nvSpPr>
        <p:spPr>
          <a:xfrm>
            <a:off x="5315122" y="1424221"/>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9999"/>
                </a:solidFill>
              </a:rPr>
              <a:t>02</a:t>
            </a:r>
            <a:endParaRPr dirty="0">
              <a:solidFill>
                <a:srgbClr val="009999"/>
              </a:solidFill>
            </a:endParaRPr>
          </a:p>
        </p:txBody>
      </p:sp>
      <p:sp>
        <p:nvSpPr>
          <p:cNvPr id="757" name="Google Shape;757;p39"/>
          <p:cNvSpPr txBox="1">
            <a:spLocks noGrp="1"/>
          </p:cNvSpPr>
          <p:nvPr>
            <p:ph type="title" idx="8"/>
          </p:nvPr>
        </p:nvSpPr>
        <p:spPr>
          <a:xfrm>
            <a:off x="4337107" y="3125183"/>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9999"/>
                </a:solidFill>
              </a:rPr>
              <a:t>04</a:t>
            </a:r>
            <a:endParaRPr dirty="0">
              <a:solidFill>
                <a:srgbClr val="009999"/>
              </a:solidFill>
            </a:endParaRPr>
          </a:p>
        </p:txBody>
      </p:sp>
      <p:sp>
        <p:nvSpPr>
          <p:cNvPr id="758" name="Google Shape;758;p39"/>
          <p:cNvSpPr txBox="1">
            <a:spLocks noGrp="1"/>
          </p:cNvSpPr>
          <p:nvPr>
            <p:ph type="subTitle" idx="9"/>
          </p:nvPr>
        </p:nvSpPr>
        <p:spPr>
          <a:xfrm>
            <a:off x="1432634" y="195223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Introduction</a:t>
            </a:r>
            <a:endParaRPr sz="1800" dirty="0"/>
          </a:p>
        </p:txBody>
      </p:sp>
      <p:sp>
        <p:nvSpPr>
          <p:cNvPr id="759" name="Google Shape;759;p39"/>
          <p:cNvSpPr txBox="1">
            <a:spLocks noGrp="1"/>
          </p:cNvSpPr>
          <p:nvPr>
            <p:ph type="subTitle" idx="13"/>
          </p:nvPr>
        </p:nvSpPr>
        <p:spPr>
          <a:xfrm>
            <a:off x="3875829" y="1781781"/>
            <a:ext cx="3714407" cy="927904"/>
          </a:xfrm>
          <a:prstGeom prst="rect">
            <a:avLst/>
          </a:prstGeom>
        </p:spPr>
        <p:txBody>
          <a:bodyPr spcFirstLastPara="1" wrap="square" lIns="91425" tIns="91425" rIns="91425" bIns="91425" anchor="b" anchorCtr="0">
            <a:noAutofit/>
          </a:bodyPr>
          <a:lstStyle/>
          <a:p>
            <a:pPr marL="0" indent="0" algn="ctr"/>
            <a:r>
              <a:rPr lang="fr-FR" sz="1800" dirty="0"/>
              <a:t>New </a:t>
            </a:r>
            <a:r>
              <a:rPr lang="fr-FR" sz="1800" dirty="0" err="1"/>
              <a:t>Features</a:t>
            </a:r>
            <a:r>
              <a:rPr lang="fr-FR" sz="1800" dirty="0"/>
              <a:t> </a:t>
            </a:r>
            <a:r>
              <a:rPr lang="fr-FR" sz="1800" dirty="0" err="1"/>
              <a:t>introduced</a:t>
            </a:r>
            <a:r>
              <a:rPr lang="fr-FR" sz="1800" dirty="0"/>
              <a:t> </a:t>
            </a:r>
          </a:p>
          <a:p>
            <a:pPr marL="0" indent="0" algn="ctr"/>
            <a:r>
              <a:rPr lang="fr-FR" sz="1800" dirty="0"/>
              <a:t>by </a:t>
            </a:r>
            <a:r>
              <a:rPr lang="fr-FR" sz="1800" dirty="0" err="1"/>
              <a:t>angular</a:t>
            </a:r>
            <a:r>
              <a:rPr lang="fr-FR" sz="1800" dirty="0"/>
              <a:t> 18</a:t>
            </a:r>
          </a:p>
        </p:txBody>
      </p:sp>
      <p:sp>
        <p:nvSpPr>
          <p:cNvPr id="760" name="Google Shape;760;p39"/>
          <p:cNvSpPr txBox="1">
            <a:spLocks noGrp="1"/>
          </p:cNvSpPr>
          <p:nvPr>
            <p:ph type="subTitle" idx="14"/>
          </p:nvPr>
        </p:nvSpPr>
        <p:spPr>
          <a:xfrm>
            <a:off x="449360" y="3753973"/>
            <a:ext cx="3085319" cy="744484"/>
          </a:xfrm>
          <a:prstGeom prst="rect">
            <a:avLst/>
          </a:prstGeom>
        </p:spPr>
        <p:txBody>
          <a:bodyPr spcFirstLastPara="1" wrap="square" lIns="91425" tIns="91425" rIns="91425" bIns="91425" anchor="b" anchorCtr="0">
            <a:noAutofit/>
          </a:bodyPr>
          <a:lstStyle/>
          <a:p>
            <a:pPr marL="0" indent="0" algn="ctr"/>
            <a:r>
              <a:rPr lang="fr-FR" sz="1800" dirty="0" err="1"/>
              <a:t>Angular</a:t>
            </a:r>
            <a:r>
              <a:rPr lang="fr-FR" sz="1800" dirty="0"/>
              <a:t> Project Structure </a:t>
            </a:r>
          </a:p>
        </p:txBody>
      </p:sp>
      <p:sp>
        <p:nvSpPr>
          <p:cNvPr id="761" name="Google Shape;761;p39"/>
          <p:cNvSpPr txBox="1">
            <a:spLocks noGrp="1"/>
          </p:cNvSpPr>
          <p:nvPr>
            <p:ph type="subTitle" idx="15"/>
          </p:nvPr>
        </p:nvSpPr>
        <p:spPr>
          <a:xfrm>
            <a:off x="3340392" y="3682197"/>
            <a:ext cx="2728131" cy="744484"/>
          </a:xfrm>
          <a:prstGeom prst="rect">
            <a:avLst/>
          </a:prstGeom>
        </p:spPr>
        <p:txBody>
          <a:bodyPr spcFirstLastPara="1" wrap="square" lIns="91425" tIns="91425" rIns="91425" bIns="91425" anchor="b" anchorCtr="0">
            <a:noAutofit/>
          </a:bodyPr>
          <a:lstStyle/>
          <a:p>
            <a:pPr marL="0" indent="0" algn="ctr"/>
            <a:r>
              <a:rPr lang="en-US" sz="1800" dirty="0"/>
              <a:t>Components and </a:t>
            </a:r>
          </a:p>
          <a:p>
            <a:pPr marL="0" indent="0" algn="ctr"/>
            <a:r>
              <a:rPr lang="en-US" sz="1800" dirty="0"/>
              <a:t>Data Binding</a:t>
            </a:r>
          </a:p>
        </p:txBody>
      </p:sp>
      <p:pic>
        <p:nvPicPr>
          <p:cNvPr id="2" name="Image 1">
            <a:extLst>
              <a:ext uri="{FF2B5EF4-FFF2-40B4-BE49-F238E27FC236}">
                <a16:creationId xmlns:a16="http://schemas.microsoft.com/office/drawing/2014/main" id="{C170B171-392D-EB30-07CB-7AE9D77AC2B9}"/>
              </a:ext>
            </a:extLst>
          </p:cNvPr>
          <p:cNvPicPr>
            <a:picLocks noChangeAspect="1"/>
          </p:cNvPicPr>
          <p:nvPr/>
        </p:nvPicPr>
        <p:blipFill>
          <a:blip r:embed="rId3"/>
          <a:stretch>
            <a:fillRect/>
          </a:stretch>
        </p:blipFill>
        <p:spPr>
          <a:xfrm>
            <a:off x="6552708" y="38550"/>
            <a:ext cx="2192365" cy="860233"/>
          </a:xfrm>
          <a:prstGeom prst="rect">
            <a:avLst/>
          </a:prstGeom>
        </p:spPr>
      </p:pic>
      <p:sp>
        <p:nvSpPr>
          <p:cNvPr id="3" name="Google Shape;757;p39">
            <a:extLst>
              <a:ext uri="{FF2B5EF4-FFF2-40B4-BE49-F238E27FC236}">
                <a16:creationId xmlns:a16="http://schemas.microsoft.com/office/drawing/2014/main" id="{A399DCD3-AB86-0A32-55EE-03C57A0543B1}"/>
              </a:ext>
            </a:extLst>
          </p:cNvPr>
          <p:cNvSpPr txBox="1">
            <a:spLocks/>
          </p:cNvSpPr>
          <p:nvPr/>
        </p:nvSpPr>
        <p:spPr>
          <a:xfrm>
            <a:off x="6784631" y="3121047"/>
            <a:ext cx="734700" cy="540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accen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rgbClr val="009999"/>
                </a:solidFill>
              </a:rPr>
              <a:t>05</a:t>
            </a:r>
          </a:p>
        </p:txBody>
      </p:sp>
      <p:sp>
        <p:nvSpPr>
          <p:cNvPr id="5" name="ZoneTexte 4">
            <a:extLst>
              <a:ext uri="{FF2B5EF4-FFF2-40B4-BE49-F238E27FC236}">
                <a16:creationId xmlns:a16="http://schemas.microsoft.com/office/drawing/2014/main" id="{778D05B7-242F-316F-FE9E-A790D23F7FA3}"/>
              </a:ext>
            </a:extLst>
          </p:cNvPr>
          <p:cNvSpPr txBox="1"/>
          <p:nvPr/>
        </p:nvSpPr>
        <p:spPr>
          <a:xfrm>
            <a:off x="6135015" y="3661947"/>
            <a:ext cx="2150454" cy="646331"/>
          </a:xfrm>
          <a:prstGeom prst="rect">
            <a:avLst/>
          </a:prstGeom>
          <a:noFill/>
        </p:spPr>
        <p:txBody>
          <a:bodyPr wrap="square">
            <a:spAutoFit/>
          </a:bodyPr>
          <a:lstStyle/>
          <a:p>
            <a:pPr algn="ctr"/>
            <a:r>
              <a:rPr lang="fr-FR" sz="1800" b="1" dirty="0">
                <a:solidFill>
                  <a:schemeClr val="dk1"/>
                </a:solidFill>
                <a:latin typeface="Poppins"/>
                <a:cs typeface="Poppins"/>
                <a:sym typeface="Poppins"/>
              </a:rPr>
              <a:t>Directives</a:t>
            </a:r>
            <a:r>
              <a:rPr lang="fr-FR" sz="1800" b="1" dirty="0">
                <a:solidFill>
                  <a:schemeClr val="dk1"/>
                </a:solidFill>
                <a:latin typeface="Poppins"/>
                <a:cs typeface="Poppins"/>
              </a:rPr>
              <a:t> and Pipes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80"/>
        <p:cNvGrpSpPr/>
        <p:nvPr/>
      </p:nvGrpSpPr>
      <p:grpSpPr>
        <a:xfrm>
          <a:off x="0" y="0"/>
          <a:ext cx="0" cy="0"/>
          <a:chOff x="0" y="0"/>
          <a:chExt cx="0" cy="0"/>
        </a:xfrm>
      </p:grpSpPr>
      <p:sp>
        <p:nvSpPr>
          <p:cNvPr id="2481" name="Google Shape;2481;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008080"/>
                </a:solidFill>
              </a:rPr>
              <a:t>Exercice:</a:t>
            </a:r>
            <a:endParaRPr dirty="0">
              <a:solidFill>
                <a:srgbClr val="008080"/>
              </a:solidFill>
            </a:endParaRPr>
          </a:p>
        </p:txBody>
      </p:sp>
      <p:sp>
        <p:nvSpPr>
          <p:cNvPr id="3" name="ZoneTexte 2">
            <a:extLst>
              <a:ext uri="{FF2B5EF4-FFF2-40B4-BE49-F238E27FC236}">
                <a16:creationId xmlns:a16="http://schemas.microsoft.com/office/drawing/2014/main" id="{8B641959-DADB-625F-2841-F8CB53A1D3CB}"/>
              </a:ext>
            </a:extLst>
          </p:cNvPr>
          <p:cNvSpPr txBox="1"/>
          <p:nvPr/>
        </p:nvSpPr>
        <p:spPr>
          <a:xfrm>
            <a:off x="1001940" y="1120140"/>
            <a:ext cx="7631520" cy="3477875"/>
          </a:xfrm>
          <a:prstGeom prst="rect">
            <a:avLst/>
          </a:prstGeom>
          <a:noFill/>
        </p:spPr>
        <p:txBody>
          <a:bodyPr wrap="square">
            <a:spAutoFit/>
          </a:bodyPr>
          <a:lstStyle/>
          <a:p>
            <a:pPr marL="0" indent="0">
              <a:buNone/>
            </a:pPr>
            <a:r>
              <a:rPr lang="en-US" sz="2000" dirty="0"/>
              <a:t>Create a product inventory that displays a list of products with their names, prices, and added dates . Use @for to loop through the products and display them, and @If to show a message "No products available" if the list is empty. Highlight products on sale by changing their font color to red using [</a:t>
            </a:r>
            <a:r>
              <a:rPr lang="en-US" sz="2000" dirty="0" err="1"/>
              <a:t>ngStyle</a:t>
            </a:r>
            <a:r>
              <a:rPr lang="en-US" sz="2000" dirty="0"/>
              <a:t>], and format the product names using the </a:t>
            </a:r>
            <a:r>
              <a:rPr lang="en-US" sz="2000" dirty="0" err="1"/>
              <a:t>titlecase</a:t>
            </a:r>
            <a:r>
              <a:rPr lang="en-US" sz="2000" dirty="0"/>
              <a:t> pipe , </a:t>
            </a:r>
            <a:r>
              <a:rPr lang="fr-FR" sz="2000" dirty="0"/>
              <a:t>the </a:t>
            </a:r>
            <a:r>
              <a:rPr lang="fr-FR" sz="2000" dirty="0" err="1"/>
              <a:t>prices</a:t>
            </a:r>
            <a:r>
              <a:rPr lang="fr-FR" sz="2000" dirty="0"/>
              <a:t> </a:t>
            </a:r>
            <a:r>
              <a:rPr lang="fr-FR" sz="2000" dirty="0" err="1"/>
              <a:t>using</a:t>
            </a:r>
            <a:r>
              <a:rPr lang="fr-FR" sz="2000" dirty="0"/>
              <a:t> the</a:t>
            </a:r>
            <a:r>
              <a:rPr lang="en-US" sz="2000" dirty="0"/>
              <a:t> Currency pipe and the added dates using the date pipe in short date format.</a:t>
            </a:r>
          </a:p>
          <a:p>
            <a:pPr marL="0" indent="0">
              <a:buNone/>
            </a:pPr>
            <a:endParaRPr lang="en-US" sz="2000" dirty="0"/>
          </a:p>
          <a:p>
            <a:pPr marL="0" indent="0">
              <a:buNone/>
            </a:pPr>
            <a:r>
              <a:rPr lang="en-US" sz="2000" dirty="0"/>
              <a:t>Then add a remove button next to each product and use </a:t>
            </a:r>
            <a:r>
              <a:rPr lang="en-US" sz="2000" b="1" dirty="0"/>
              <a:t>event binding</a:t>
            </a:r>
            <a:r>
              <a:rPr lang="en-US" sz="2000" dirty="0"/>
              <a:t> to remove the selected product from the list.</a:t>
            </a:r>
          </a:p>
        </p:txBody>
      </p:sp>
      <p:pic>
        <p:nvPicPr>
          <p:cNvPr id="2" name="Image 1">
            <a:extLst>
              <a:ext uri="{FF2B5EF4-FFF2-40B4-BE49-F238E27FC236}">
                <a16:creationId xmlns:a16="http://schemas.microsoft.com/office/drawing/2014/main" id="{1302F791-3C11-FD28-70C2-D6196681130D}"/>
              </a:ext>
            </a:extLst>
          </p:cNvPr>
          <p:cNvPicPr>
            <a:picLocks noChangeAspect="1"/>
          </p:cNvPicPr>
          <p:nvPr/>
        </p:nvPicPr>
        <p:blipFill>
          <a:blip r:embed="rId3"/>
          <a:stretch>
            <a:fillRect/>
          </a:stretch>
        </p:blipFill>
        <p:spPr>
          <a:xfrm>
            <a:off x="7080529" y="102241"/>
            <a:ext cx="2006577" cy="78733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6C262B2-3CD8-63F0-391F-A0DE021AC76E}"/>
              </a:ext>
            </a:extLst>
          </p:cNvPr>
          <p:cNvSpPr txBox="1"/>
          <p:nvPr/>
        </p:nvSpPr>
        <p:spPr>
          <a:xfrm>
            <a:off x="960120" y="1140589"/>
            <a:ext cx="7429500" cy="2862322"/>
          </a:xfrm>
          <a:prstGeom prst="rect">
            <a:avLst/>
          </a:prstGeom>
          <a:noFill/>
        </p:spPr>
        <p:txBody>
          <a:bodyPr wrap="square">
            <a:spAutoFit/>
          </a:bodyPr>
          <a:lstStyle/>
          <a:p>
            <a:pPr marL="342900" indent="-342900">
              <a:buFont typeface="Arial" panose="020B0604020202020204" pitchFamily="34" charset="0"/>
              <a:buChar char="•"/>
            </a:pPr>
            <a:r>
              <a:rPr lang="fr-FR" sz="2000" dirty="0" err="1"/>
              <a:t>products</a:t>
            </a:r>
            <a:r>
              <a:rPr lang="fr-FR" sz="2000" dirty="0"/>
              <a:t> = [ { </a:t>
            </a:r>
            <a:r>
              <a:rPr lang="fr-FR" sz="2000" dirty="0" err="1"/>
              <a:t>name</a:t>
            </a:r>
            <a:r>
              <a:rPr lang="fr-FR" sz="2000" dirty="0"/>
              <a:t>: 'Laptop', </a:t>
            </a:r>
            <a:r>
              <a:rPr lang="fr-FR" sz="2000" dirty="0" err="1"/>
              <a:t>price</a:t>
            </a:r>
            <a:r>
              <a:rPr lang="fr-FR" sz="2000" dirty="0"/>
              <a:t>: 1200, </a:t>
            </a:r>
            <a:r>
              <a:rPr lang="fr-FR" sz="2000" dirty="0" err="1"/>
              <a:t>onSale</a:t>
            </a:r>
            <a:r>
              <a:rPr lang="fr-FR" sz="2000" dirty="0"/>
              <a:t>: false, </a:t>
            </a:r>
            <a:r>
              <a:rPr lang="fr-FR" sz="2000" dirty="0" err="1"/>
              <a:t>addedDate</a:t>
            </a:r>
            <a:r>
              <a:rPr lang="fr-FR" sz="2000" dirty="0"/>
              <a:t>: new Date('2024-11-10') }, { </a:t>
            </a:r>
            <a:r>
              <a:rPr lang="fr-FR" sz="2000" dirty="0" err="1"/>
              <a:t>name</a:t>
            </a:r>
            <a:r>
              <a:rPr lang="fr-FR" sz="2000" dirty="0"/>
              <a:t>: 'Smartphone', </a:t>
            </a:r>
            <a:r>
              <a:rPr lang="fr-FR" sz="2000" dirty="0" err="1"/>
              <a:t>price</a:t>
            </a:r>
            <a:r>
              <a:rPr lang="fr-FR" sz="2000" dirty="0"/>
              <a:t>: 799, </a:t>
            </a:r>
            <a:r>
              <a:rPr lang="fr-FR" sz="2000" dirty="0" err="1"/>
              <a:t>onSale</a:t>
            </a:r>
            <a:r>
              <a:rPr lang="fr-FR" sz="2000" dirty="0"/>
              <a:t>: </a:t>
            </a:r>
            <a:r>
              <a:rPr lang="fr-FR" sz="2000" dirty="0" err="1"/>
              <a:t>true</a:t>
            </a:r>
            <a:r>
              <a:rPr lang="fr-FR" sz="2000" dirty="0"/>
              <a:t>, </a:t>
            </a:r>
            <a:r>
              <a:rPr lang="fr-FR" sz="2000" dirty="0" err="1"/>
              <a:t>addedDate</a:t>
            </a:r>
            <a:r>
              <a:rPr lang="fr-FR" sz="2000" dirty="0"/>
              <a:t>: new Date('2024-11-15') }, { </a:t>
            </a:r>
            <a:r>
              <a:rPr lang="fr-FR" sz="2000" dirty="0" err="1"/>
              <a:t>name</a:t>
            </a:r>
            <a:r>
              <a:rPr lang="fr-FR" sz="2000" dirty="0"/>
              <a:t>: '</a:t>
            </a:r>
            <a:r>
              <a:rPr lang="fr-FR" sz="2000" dirty="0" err="1"/>
              <a:t>Headphones</a:t>
            </a:r>
            <a:r>
              <a:rPr lang="fr-FR" sz="2000" dirty="0"/>
              <a:t>', </a:t>
            </a:r>
            <a:r>
              <a:rPr lang="fr-FR" sz="2000" dirty="0" err="1"/>
              <a:t>price</a:t>
            </a:r>
            <a:r>
              <a:rPr lang="fr-FR" sz="2000" dirty="0"/>
              <a:t>: 199, </a:t>
            </a:r>
            <a:r>
              <a:rPr lang="fr-FR" sz="2000" dirty="0" err="1"/>
              <a:t>onSale</a:t>
            </a:r>
            <a:r>
              <a:rPr lang="fr-FR" sz="2000" dirty="0"/>
              <a:t>: false, </a:t>
            </a:r>
            <a:r>
              <a:rPr lang="fr-FR" sz="2000" dirty="0" err="1"/>
              <a:t>addedDate</a:t>
            </a:r>
            <a:r>
              <a:rPr lang="fr-FR" sz="2000" dirty="0"/>
              <a:t>: new Date(‘20</a:t>
            </a:r>
          </a:p>
          <a:p>
            <a:pPr marL="342900" indent="-342900">
              <a:buFont typeface="Arial" panose="020B0604020202020204" pitchFamily="34" charset="0"/>
              <a:buChar char="•"/>
            </a:pPr>
            <a:r>
              <a:rPr lang="fr-FR" sz="2000" dirty="0"/>
              <a:t>[</a:t>
            </a:r>
            <a:r>
              <a:rPr lang="fr-FR" sz="2000" dirty="0" err="1"/>
              <a:t>ngStyle</a:t>
            </a:r>
            <a:r>
              <a:rPr lang="fr-FR" sz="2000" dirty="0"/>
              <a:t>]="{ </a:t>
            </a:r>
            <a:r>
              <a:rPr lang="fr-FR" sz="2000" dirty="0" err="1"/>
              <a:t>color</a:t>
            </a:r>
            <a:r>
              <a:rPr lang="fr-FR" sz="2000" dirty="0"/>
              <a:t>: </a:t>
            </a:r>
            <a:r>
              <a:rPr lang="fr-FR" sz="2000" dirty="0" err="1"/>
              <a:t>product.onSale</a:t>
            </a:r>
            <a:r>
              <a:rPr lang="fr-FR" sz="2000" dirty="0"/>
              <a:t> ? '</a:t>
            </a:r>
            <a:r>
              <a:rPr lang="fr-FR" sz="2000" dirty="0" err="1"/>
              <a:t>red</a:t>
            </a:r>
            <a:r>
              <a:rPr lang="fr-FR" sz="2000" dirty="0"/>
              <a:t>' : 'black' }« </a:t>
            </a:r>
          </a:p>
          <a:p>
            <a:pPr marL="342900" indent="-342900">
              <a:buFont typeface="Arial" panose="020B0604020202020204" pitchFamily="34" charset="0"/>
              <a:buChar char="•"/>
            </a:pPr>
            <a:r>
              <a:rPr lang="fr-FR" sz="2000" dirty="0"/>
              <a:t>{{ product.name | </a:t>
            </a:r>
            <a:r>
              <a:rPr lang="fr-FR" sz="2000" dirty="0" err="1"/>
              <a:t>titlecase</a:t>
            </a:r>
            <a:r>
              <a:rPr lang="fr-FR" sz="2000" dirty="0"/>
              <a:t> }}</a:t>
            </a:r>
          </a:p>
          <a:p>
            <a:pPr marL="342900" indent="-342900">
              <a:buFont typeface="Arial" panose="020B0604020202020204" pitchFamily="34" charset="0"/>
              <a:buChar char="•"/>
            </a:pPr>
            <a:r>
              <a:rPr lang="fr-FR" sz="2000" dirty="0"/>
              <a:t>{{ </a:t>
            </a:r>
            <a:r>
              <a:rPr lang="fr-FR" sz="2000" dirty="0" err="1"/>
              <a:t>product.price</a:t>
            </a:r>
            <a:r>
              <a:rPr lang="fr-FR" sz="2000" dirty="0"/>
              <a:t> | </a:t>
            </a:r>
            <a:r>
              <a:rPr lang="fr-FR" sz="2000" dirty="0" err="1"/>
              <a:t>currency</a:t>
            </a:r>
            <a:r>
              <a:rPr lang="fr-FR" sz="2000" dirty="0"/>
              <a:t> }}</a:t>
            </a:r>
          </a:p>
          <a:p>
            <a:pPr marL="342900" indent="-342900">
              <a:buFont typeface="Arial" panose="020B0604020202020204" pitchFamily="34" charset="0"/>
              <a:buChar char="•"/>
            </a:pPr>
            <a:r>
              <a:rPr lang="fr-FR" sz="2000" dirty="0"/>
              <a:t>{{ </a:t>
            </a:r>
            <a:r>
              <a:rPr lang="fr-FR" sz="2000" dirty="0" err="1"/>
              <a:t>product.addedDate</a:t>
            </a:r>
            <a:r>
              <a:rPr lang="fr-FR" sz="2000" dirty="0"/>
              <a:t> | date: '</a:t>
            </a:r>
            <a:r>
              <a:rPr lang="fr-FR" sz="2000" dirty="0" err="1"/>
              <a:t>shortDate</a:t>
            </a:r>
            <a:r>
              <a:rPr lang="fr-FR" sz="2000" dirty="0"/>
              <a:t>' }}</a:t>
            </a:r>
          </a:p>
        </p:txBody>
      </p:sp>
      <p:pic>
        <p:nvPicPr>
          <p:cNvPr id="2" name="Image 1">
            <a:extLst>
              <a:ext uri="{FF2B5EF4-FFF2-40B4-BE49-F238E27FC236}">
                <a16:creationId xmlns:a16="http://schemas.microsoft.com/office/drawing/2014/main" id="{9FA32939-2DC5-1F73-B4A1-DB9578D44183}"/>
              </a:ext>
            </a:extLst>
          </p:cNvPr>
          <p:cNvPicPr>
            <a:picLocks noChangeAspect="1"/>
          </p:cNvPicPr>
          <p:nvPr/>
        </p:nvPicPr>
        <p:blipFill>
          <a:blip r:embed="rId2"/>
          <a:stretch>
            <a:fillRect/>
          </a:stretch>
        </p:blipFill>
        <p:spPr>
          <a:xfrm>
            <a:off x="7080529" y="173803"/>
            <a:ext cx="2006577" cy="787334"/>
          </a:xfrm>
          <a:prstGeom prst="rect">
            <a:avLst/>
          </a:prstGeom>
        </p:spPr>
      </p:pic>
    </p:spTree>
    <p:extLst>
      <p:ext uri="{BB962C8B-B14F-4D97-AF65-F5344CB8AC3E}">
        <p14:creationId xmlns:p14="http://schemas.microsoft.com/office/powerpoint/2010/main" val="17123325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008080"/>
                </a:solidFill>
              </a:rPr>
              <a:t>Custom directive :</a:t>
            </a:r>
            <a:endParaRPr dirty="0">
              <a:solidFill>
                <a:srgbClr val="008080"/>
              </a:solidFill>
            </a:endParaRPr>
          </a:p>
        </p:txBody>
      </p:sp>
      <p:grpSp>
        <p:nvGrpSpPr>
          <p:cNvPr id="1650" name="Google Shape;1650;p50"/>
          <p:cNvGrpSpPr/>
          <p:nvPr/>
        </p:nvGrpSpPr>
        <p:grpSpPr>
          <a:xfrm>
            <a:off x="6096822" y="1186885"/>
            <a:ext cx="2171206" cy="3428826"/>
            <a:chOff x="6096822" y="1186885"/>
            <a:chExt cx="2171206" cy="3428826"/>
          </a:xfrm>
        </p:grpSpPr>
        <p:sp>
          <p:nvSpPr>
            <p:cNvPr id="1651" name="Google Shape;1651;p50"/>
            <p:cNvSpPr/>
            <p:nvPr/>
          </p:nvSpPr>
          <p:spPr>
            <a:xfrm>
              <a:off x="6146800" y="1908200"/>
              <a:ext cx="2121227" cy="1883711"/>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2" name="Google Shape;1652;p50"/>
            <p:cNvGrpSpPr/>
            <p:nvPr/>
          </p:nvGrpSpPr>
          <p:grpSpPr>
            <a:xfrm>
              <a:off x="7012401" y="1186885"/>
              <a:ext cx="598344" cy="498891"/>
              <a:chOff x="2715768" y="1997386"/>
              <a:chExt cx="269330" cy="224564"/>
            </a:xfrm>
          </p:grpSpPr>
          <p:sp>
            <p:nvSpPr>
              <p:cNvPr id="1653" name="Google Shape;1653;p50"/>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0"/>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50"/>
            <p:cNvGrpSpPr/>
            <p:nvPr/>
          </p:nvGrpSpPr>
          <p:grpSpPr>
            <a:xfrm>
              <a:off x="7517490" y="1854920"/>
              <a:ext cx="388315" cy="333067"/>
              <a:chOff x="-2044960" y="2439570"/>
              <a:chExt cx="388315" cy="333067"/>
            </a:xfrm>
          </p:grpSpPr>
          <p:sp>
            <p:nvSpPr>
              <p:cNvPr id="1659" name="Google Shape;1659;p50"/>
              <p:cNvSpPr/>
              <p:nvPr/>
            </p:nvSpPr>
            <p:spPr>
              <a:xfrm>
                <a:off x="-2044960" y="2439570"/>
                <a:ext cx="388315" cy="333067"/>
              </a:xfrm>
              <a:custGeom>
                <a:avLst/>
                <a:gdLst/>
                <a:ahLst/>
                <a:cxnLst/>
                <a:rect l="l" t="t" r="r" b="b"/>
                <a:pathLst>
                  <a:path w="5166" h="4431" extrusionOk="0">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0"/>
              <p:cNvSpPr/>
              <p:nvPr/>
            </p:nvSpPr>
            <p:spPr>
              <a:xfrm>
                <a:off x="-1734359" y="2606296"/>
                <a:ext cx="46303" cy="35705"/>
              </a:xfrm>
              <a:custGeom>
                <a:avLst/>
                <a:gdLst/>
                <a:ahLst/>
                <a:cxnLst/>
                <a:rect l="l" t="t" r="r" b="b"/>
                <a:pathLst>
                  <a:path w="616" h="475" extrusionOk="0">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1944984" y="2572770"/>
                <a:ext cx="66598" cy="60134"/>
              </a:xfrm>
              <a:custGeom>
                <a:avLst/>
                <a:gdLst/>
                <a:ahLst/>
                <a:cxnLst/>
                <a:rect l="l" t="t" r="r" b="b"/>
                <a:pathLst>
                  <a:path w="886" h="800" extrusionOk="0">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1980615" y="2524361"/>
                <a:ext cx="39989" cy="13380"/>
              </a:xfrm>
              <a:custGeom>
                <a:avLst/>
                <a:gdLst/>
                <a:ahLst/>
                <a:cxnLst/>
                <a:rect l="l" t="t" r="r" b="b"/>
                <a:pathLst>
                  <a:path w="532" h="178" extrusionOk="0">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p:cNvSpPr/>
              <p:nvPr/>
            </p:nvSpPr>
            <p:spPr>
              <a:xfrm>
                <a:off x="-1911985" y="2479710"/>
                <a:ext cx="49009" cy="53219"/>
              </a:xfrm>
              <a:custGeom>
                <a:avLst/>
                <a:gdLst/>
                <a:ahLst/>
                <a:cxnLst/>
                <a:rect l="l" t="t" r="r" b="b"/>
                <a:pathLst>
                  <a:path w="652" h="708" extrusionOk="0">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p:cNvSpPr/>
              <p:nvPr/>
            </p:nvSpPr>
            <p:spPr>
              <a:xfrm>
                <a:off x="-1916269" y="2621706"/>
                <a:ext cx="49009" cy="42094"/>
              </a:xfrm>
              <a:custGeom>
                <a:avLst/>
                <a:gdLst/>
                <a:ahLst/>
                <a:cxnLst/>
                <a:rect l="l" t="t" r="r" b="b"/>
                <a:pathLst>
                  <a:path w="652" h="560" extrusionOk="0">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p:cNvSpPr/>
              <p:nvPr/>
            </p:nvSpPr>
            <p:spPr>
              <a:xfrm>
                <a:off x="-2009329" y="2550971"/>
                <a:ext cx="33600" cy="53219"/>
              </a:xfrm>
              <a:custGeom>
                <a:avLst/>
                <a:gdLst/>
                <a:ahLst/>
                <a:cxnLst/>
                <a:rect l="l" t="t" r="r" b="b"/>
                <a:pathLst>
                  <a:path w="447" h="708" extrusionOk="0">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p:cNvSpPr/>
              <p:nvPr/>
            </p:nvSpPr>
            <p:spPr>
              <a:xfrm>
                <a:off x="-1752475" y="2652525"/>
                <a:ext cx="39989" cy="24505"/>
              </a:xfrm>
              <a:custGeom>
                <a:avLst/>
                <a:gdLst/>
                <a:ahLst/>
                <a:cxnLst/>
                <a:rect l="l" t="t" r="r" b="b"/>
                <a:pathLst>
                  <a:path w="532" h="326" extrusionOk="0">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0"/>
              <p:cNvSpPr/>
              <p:nvPr/>
            </p:nvSpPr>
            <p:spPr>
              <a:xfrm>
                <a:off x="-1785399" y="2495947"/>
                <a:ext cx="66523" cy="17364"/>
              </a:xfrm>
              <a:custGeom>
                <a:avLst/>
                <a:gdLst/>
                <a:ahLst/>
                <a:cxnLst/>
                <a:rect l="l" t="t" r="r" b="b"/>
                <a:pathLst>
                  <a:path w="885" h="231" extrusionOk="0">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0"/>
              <p:cNvSpPr/>
              <p:nvPr/>
            </p:nvSpPr>
            <p:spPr>
              <a:xfrm>
                <a:off x="-1709929" y="2533532"/>
                <a:ext cx="24054" cy="41943"/>
              </a:xfrm>
              <a:custGeom>
                <a:avLst/>
                <a:gdLst/>
                <a:ahLst/>
                <a:cxnLst/>
                <a:rect l="l" t="t" r="r" b="b"/>
                <a:pathLst>
                  <a:path w="320" h="558" extrusionOk="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p:cNvSpPr/>
              <p:nvPr/>
            </p:nvSpPr>
            <p:spPr>
              <a:xfrm>
                <a:off x="-1836514" y="2551948"/>
                <a:ext cx="51189" cy="63441"/>
              </a:xfrm>
              <a:custGeom>
                <a:avLst/>
                <a:gdLst/>
                <a:ahLst/>
                <a:cxnLst/>
                <a:rect l="l" t="t" r="r" b="b"/>
                <a:pathLst>
                  <a:path w="681" h="844" extrusionOk="0">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p:cNvSpPr/>
              <p:nvPr/>
            </p:nvSpPr>
            <p:spPr>
              <a:xfrm>
                <a:off x="-1847639" y="2623810"/>
                <a:ext cx="15485" cy="37809"/>
              </a:xfrm>
              <a:custGeom>
                <a:avLst/>
                <a:gdLst/>
                <a:ahLst/>
                <a:cxnLst/>
                <a:rect l="l" t="t" r="r" b="b"/>
                <a:pathLst>
                  <a:path w="206" h="503" extrusionOk="0">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1" name="Google Shape;1671;p50"/>
            <p:cNvGrpSpPr/>
            <p:nvPr/>
          </p:nvGrpSpPr>
          <p:grpSpPr>
            <a:xfrm>
              <a:off x="6391476" y="1674286"/>
              <a:ext cx="1631854" cy="2941424"/>
              <a:chOff x="6800376" y="1674286"/>
              <a:chExt cx="1631854" cy="2941424"/>
            </a:xfrm>
          </p:grpSpPr>
          <p:grpSp>
            <p:nvGrpSpPr>
              <p:cNvPr id="1672" name="Google Shape;1672;p50"/>
              <p:cNvGrpSpPr/>
              <p:nvPr/>
            </p:nvGrpSpPr>
            <p:grpSpPr>
              <a:xfrm>
                <a:off x="6800380" y="1853630"/>
                <a:ext cx="1631850" cy="2762080"/>
                <a:chOff x="-1014959" y="1538651"/>
                <a:chExt cx="1981603" cy="3354074"/>
              </a:xfrm>
            </p:grpSpPr>
            <p:sp>
              <p:nvSpPr>
                <p:cNvPr id="1673" name="Google Shape;1673;p50"/>
                <p:cNvSpPr/>
                <p:nvPr/>
              </p:nvSpPr>
              <p:spPr>
                <a:xfrm>
                  <a:off x="-705552" y="1690618"/>
                  <a:ext cx="241206" cy="352612"/>
                </a:xfrm>
                <a:custGeom>
                  <a:avLst/>
                  <a:gdLst/>
                  <a:ahLst/>
                  <a:cxnLst/>
                  <a:rect l="l" t="t" r="r" b="b"/>
                  <a:pathLst>
                    <a:path w="1719" h="2513" extrusionOk="0">
                      <a:moveTo>
                        <a:pt x="1089" y="1"/>
                      </a:moveTo>
                      <a:cubicBezTo>
                        <a:pt x="1086" y="1"/>
                        <a:pt x="1082" y="1"/>
                        <a:pt x="1079" y="1"/>
                      </a:cubicBezTo>
                      <a:cubicBezTo>
                        <a:pt x="843" y="22"/>
                        <a:pt x="860" y="723"/>
                        <a:pt x="862" y="766"/>
                      </a:cubicBezTo>
                      <a:lnTo>
                        <a:pt x="862" y="766"/>
                      </a:lnTo>
                      <a:cubicBezTo>
                        <a:pt x="861" y="752"/>
                        <a:pt x="854" y="667"/>
                        <a:pt x="772" y="504"/>
                      </a:cubicBezTo>
                      <a:cubicBezTo>
                        <a:pt x="696" y="351"/>
                        <a:pt x="587" y="302"/>
                        <a:pt x="481" y="302"/>
                      </a:cubicBezTo>
                      <a:cubicBezTo>
                        <a:pt x="373" y="302"/>
                        <a:pt x="267" y="353"/>
                        <a:pt x="201" y="398"/>
                      </a:cubicBezTo>
                      <a:cubicBezTo>
                        <a:pt x="111" y="440"/>
                        <a:pt x="132" y="572"/>
                        <a:pt x="243" y="594"/>
                      </a:cubicBezTo>
                      <a:cubicBezTo>
                        <a:pt x="264" y="615"/>
                        <a:pt x="286" y="615"/>
                        <a:pt x="307" y="615"/>
                      </a:cubicBezTo>
                      <a:cubicBezTo>
                        <a:pt x="314" y="614"/>
                        <a:pt x="321" y="614"/>
                        <a:pt x="328" y="614"/>
                      </a:cubicBezTo>
                      <a:cubicBezTo>
                        <a:pt x="517" y="614"/>
                        <a:pt x="637" y="886"/>
                        <a:pt x="571" y="1080"/>
                      </a:cubicBezTo>
                      <a:cubicBezTo>
                        <a:pt x="554" y="1184"/>
                        <a:pt x="512" y="1219"/>
                        <a:pt x="461" y="1219"/>
                      </a:cubicBezTo>
                      <a:cubicBezTo>
                        <a:pt x="447" y="1219"/>
                        <a:pt x="432" y="1217"/>
                        <a:pt x="418" y="1212"/>
                      </a:cubicBezTo>
                      <a:cubicBezTo>
                        <a:pt x="375" y="1191"/>
                        <a:pt x="333" y="1143"/>
                        <a:pt x="333" y="1101"/>
                      </a:cubicBezTo>
                      <a:cubicBezTo>
                        <a:pt x="314" y="976"/>
                        <a:pt x="265" y="927"/>
                        <a:pt x="214" y="927"/>
                      </a:cubicBezTo>
                      <a:cubicBezTo>
                        <a:pt x="193" y="927"/>
                        <a:pt x="173" y="934"/>
                        <a:pt x="153" y="948"/>
                      </a:cubicBezTo>
                      <a:cubicBezTo>
                        <a:pt x="111" y="969"/>
                        <a:pt x="69" y="1011"/>
                        <a:pt x="69" y="1080"/>
                      </a:cubicBezTo>
                      <a:cubicBezTo>
                        <a:pt x="0" y="1540"/>
                        <a:pt x="418" y="1587"/>
                        <a:pt x="550" y="1587"/>
                      </a:cubicBezTo>
                      <a:cubicBezTo>
                        <a:pt x="661" y="1762"/>
                        <a:pt x="571" y="2005"/>
                        <a:pt x="571" y="2005"/>
                      </a:cubicBezTo>
                      <a:cubicBezTo>
                        <a:pt x="571" y="2005"/>
                        <a:pt x="994" y="2248"/>
                        <a:pt x="1343" y="2513"/>
                      </a:cubicBezTo>
                      <a:cubicBezTo>
                        <a:pt x="1718" y="1455"/>
                        <a:pt x="1676" y="615"/>
                        <a:pt x="1607" y="266"/>
                      </a:cubicBezTo>
                      <a:cubicBezTo>
                        <a:pt x="1586" y="176"/>
                        <a:pt x="1475" y="107"/>
                        <a:pt x="1391" y="107"/>
                      </a:cubicBezTo>
                      <a:cubicBezTo>
                        <a:pt x="1305" y="114"/>
                        <a:pt x="1254" y="168"/>
                        <a:pt x="1226" y="241"/>
                      </a:cubicBezTo>
                      <a:lnTo>
                        <a:pt x="1226" y="241"/>
                      </a:lnTo>
                      <a:cubicBezTo>
                        <a:pt x="1207" y="107"/>
                        <a:pt x="1167" y="1"/>
                        <a:pt x="1089"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0"/>
                <p:cNvSpPr/>
                <p:nvPr/>
              </p:nvSpPr>
              <p:spPr>
                <a:xfrm>
                  <a:off x="-662614" y="1869527"/>
                  <a:ext cx="155191" cy="207105"/>
                </a:xfrm>
                <a:custGeom>
                  <a:avLst/>
                  <a:gdLst/>
                  <a:ahLst/>
                  <a:cxnLst/>
                  <a:rect l="l" t="t" r="r" b="b"/>
                  <a:pathLst>
                    <a:path w="1106" h="1476" extrusionOk="0">
                      <a:moveTo>
                        <a:pt x="730" y="1"/>
                      </a:moveTo>
                      <a:cubicBezTo>
                        <a:pt x="730" y="1"/>
                        <a:pt x="180" y="709"/>
                        <a:pt x="69" y="841"/>
                      </a:cubicBezTo>
                      <a:cubicBezTo>
                        <a:pt x="48" y="973"/>
                        <a:pt x="1" y="1476"/>
                        <a:pt x="1" y="1476"/>
                      </a:cubicBezTo>
                      <a:cubicBezTo>
                        <a:pt x="1" y="1476"/>
                        <a:pt x="820" y="1454"/>
                        <a:pt x="1106" y="1190"/>
                      </a:cubicBezTo>
                      <a:cubicBezTo>
                        <a:pt x="973" y="1016"/>
                        <a:pt x="905" y="508"/>
                        <a:pt x="952" y="376"/>
                      </a:cubicBezTo>
                      <a:cubicBezTo>
                        <a:pt x="995" y="244"/>
                        <a:pt x="1037" y="69"/>
                        <a:pt x="1037" y="69"/>
                      </a:cubicBezTo>
                      <a:lnTo>
                        <a:pt x="730" y="1"/>
                      </a:ln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0"/>
                <p:cNvSpPr/>
                <p:nvPr/>
              </p:nvSpPr>
              <p:spPr>
                <a:xfrm>
                  <a:off x="-699658" y="2009005"/>
                  <a:ext cx="683346" cy="584412"/>
                </a:xfrm>
                <a:custGeom>
                  <a:avLst/>
                  <a:gdLst/>
                  <a:ahLst/>
                  <a:cxnLst/>
                  <a:rect l="l" t="t" r="r" b="b"/>
                  <a:pathLst>
                    <a:path w="4870" h="4165" extrusionOk="0">
                      <a:moveTo>
                        <a:pt x="1370" y="0"/>
                      </a:moveTo>
                      <a:cubicBezTo>
                        <a:pt x="1370" y="0"/>
                        <a:pt x="854" y="332"/>
                        <a:pt x="400" y="332"/>
                      </a:cubicBezTo>
                      <a:cubicBezTo>
                        <a:pt x="332" y="332"/>
                        <a:pt x="265" y="324"/>
                        <a:pt x="201" y="307"/>
                      </a:cubicBezTo>
                      <a:lnTo>
                        <a:pt x="201" y="307"/>
                      </a:lnTo>
                      <a:cubicBezTo>
                        <a:pt x="69" y="794"/>
                        <a:pt x="0" y="3548"/>
                        <a:pt x="2691" y="4050"/>
                      </a:cubicBezTo>
                      <a:cubicBezTo>
                        <a:pt x="2691" y="4067"/>
                        <a:pt x="3495" y="4164"/>
                        <a:pt x="4133" y="4164"/>
                      </a:cubicBezTo>
                      <a:cubicBezTo>
                        <a:pt x="4479" y="4164"/>
                        <a:pt x="4777" y="4136"/>
                        <a:pt x="4870" y="4050"/>
                      </a:cubicBezTo>
                      <a:lnTo>
                        <a:pt x="4716" y="1190"/>
                      </a:lnTo>
                      <a:cubicBezTo>
                        <a:pt x="4716" y="1190"/>
                        <a:pt x="4256" y="1322"/>
                        <a:pt x="3791" y="1386"/>
                      </a:cubicBezTo>
                      <a:cubicBezTo>
                        <a:pt x="3463" y="1454"/>
                        <a:pt x="3130" y="1476"/>
                        <a:pt x="2956" y="1476"/>
                      </a:cubicBezTo>
                      <a:cubicBezTo>
                        <a:pt x="2824" y="1476"/>
                        <a:pt x="1676" y="1433"/>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p:cNvSpPr/>
                <p:nvPr/>
              </p:nvSpPr>
              <p:spPr>
                <a:xfrm>
                  <a:off x="-644091" y="1835429"/>
                  <a:ext cx="136669" cy="161503"/>
                </a:xfrm>
                <a:custGeom>
                  <a:avLst/>
                  <a:gdLst/>
                  <a:ahLst/>
                  <a:cxnLst/>
                  <a:rect l="l" t="t" r="r" b="b"/>
                  <a:pathLst>
                    <a:path w="974" h="1151" extrusionOk="0">
                      <a:moveTo>
                        <a:pt x="794" y="0"/>
                      </a:moveTo>
                      <a:lnTo>
                        <a:pt x="1" y="1105"/>
                      </a:lnTo>
                      <a:cubicBezTo>
                        <a:pt x="27" y="1126"/>
                        <a:pt x="27" y="1126"/>
                        <a:pt x="48" y="1148"/>
                      </a:cubicBezTo>
                      <a:cubicBezTo>
                        <a:pt x="51" y="1150"/>
                        <a:pt x="56" y="1151"/>
                        <a:pt x="64" y="1151"/>
                      </a:cubicBezTo>
                      <a:cubicBezTo>
                        <a:pt x="128" y="1151"/>
                        <a:pt x="357" y="1079"/>
                        <a:pt x="376" y="1037"/>
                      </a:cubicBezTo>
                      <a:cubicBezTo>
                        <a:pt x="397" y="994"/>
                        <a:pt x="641" y="994"/>
                        <a:pt x="641" y="994"/>
                      </a:cubicBezTo>
                      <a:cubicBezTo>
                        <a:pt x="641" y="994"/>
                        <a:pt x="641" y="793"/>
                        <a:pt x="688" y="709"/>
                      </a:cubicBezTo>
                      <a:cubicBezTo>
                        <a:pt x="730" y="598"/>
                        <a:pt x="974" y="466"/>
                        <a:pt x="905" y="111"/>
                      </a:cubicBezTo>
                      <a:cubicBezTo>
                        <a:pt x="905" y="111"/>
                        <a:pt x="794" y="27"/>
                        <a:pt x="794"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p:cNvSpPr/>
                <p:nvPr/>
              </p:nvSpPr>
              <p:spPr>
                <a:xfrm>
                  <a:off x="-718181" y="1776495"/>
                  <a:ext cx="173713" cy="167396"/>
                </a:xfrm>
                <a:custGeom>
                  <a:avLst/>
                  <a:gdLst/>
                  <a:ahLst/>
                  <a:cxnLst/>
                  <a:rect l="l" t="t" r="r" b="b"/>
                  <a:pathLst>
                    <a:path w="1238" h="1193" extrusionOk="0">
                      <a:moveTo>
                        <a:pt x="808" y="0"/>
                      </a:moveTo>
                      <a:cubicBezTo>
                        <a:pt x="612" y="0"/>
                        <a:pt x="455" y="107"/>
                        <a:pt x="333" y="267"/>
                      </a:cubicBezTo>
                      <a:cubicBezTo>
                        <a:pt x="222" y="447"/>
                        <a:pt x="0" y="732"/>
                        <a:pt x="111" y="928"/>
                      </a:cubicBezTo>
                      <a:cubicBezTo>
                        <a:pt x="132" y="997"/>
                        <a:pt x="222" y="1039"/>
                        <a:pt x="291" y="1081"/>
                      </a:cubicBezTo>
                      <a:lnTo>
                        <a:pt x="312" y="1081"/>
                      </a:lnTo>
                      <a:lnTo>
                        <a:pt x="312" y="1108"/>
                      </a:lnTo>
                      <a:lnTo>
                        <a:pt x="333" y="1108"/>
                      </a:lnTo>
                      <a:cubicBezTo>
                        <a:pt x="397" y="1150"/>
                        <a:pt x="487" y="1171"/>
                        <a:pt x="508" y="1192"/>
                      </a:cubicBezTo>
                      <a:cubicBezTo>
                        <a:pt x="555" y="1192"/>
                        <a:pt x="598" y="1192"/>
                        <a:pt x="640" y="1171"/>
                      </a:cubicBezTo>
                      <a:lnTo>
                        <a:pt x="640" y="1150"/>
                      </a:lnTo>
                      <a:cubicBezTo>
                        <a:pt x="687" y="1108"/>
                        <a:pt x="709" y="1060"/>
                        <a:pt x="687" y="1018"/>
                      </a:cubicBezTo>
                      <a:lnTo>
                        <a:pt x="687" y="975"/>
                      </a:lnTo>
                      <a:lnTo>
                        <a:pt x="661" y="949"/>
                      </a:lnTo>
                      <a:cubicBezTo>
                        <a:pt x="687" y="949"/>
                        <a:pt x="687" y="949"/>
                        <a:pt x="709" y="975"/>
                      </a:cubicBezTo>
                      <a:cubicBezTo>
                        <a:pt x="751" y="975"/>
                        <a:pt x="793" y="949"/>
                        <a:pt x="820" y="928"/>
                      </a:cubicBezTo>
                      <a:cubicBezTo>
                        <a:pt x="841" y="907"/>
                        <a:pt x="841" y="864"/>
                        <a:pt x="841" y="817"/>
                      </a:cubicBezTo>
                      <a:cubicBezTo>
                        <a:pt x="841" y="796"/>
                        <a:pt x="841" y="775"/>
                        <a:pt x="820" y="775"/>
                      </a:cubicBezTo>
                      <a:lnTo>
                        <a:pt x="793" y="753"/>
                      </a:lnTo>
                      <a:lnTo>
                        <a:pt x="793" y="732"/>
                      </a:lnTo>
                      <a:cubicBezTo>
                        <a:pt x="820" y="753"/>
                        <a:pt x="841" y="753"/>
                        <a:pt x="841" y="753"/>
                      </a:cubicBezTo>
                      <a:lnTo>
                        <a:pt x="862" y="753"/>
                      </a:lnTo>
                      <a:cubicBezTo>
                        <a:pt x="994" y="753"/>
                        <a:pt x="1036" y="621"/>
                        <a:pt x="1015" y="531"/>
                      </a:cubicBezTo>
                      <a:lnTo>
                        <a:pt x="1015" y="489"/>
                      </a:lnTo>
                      <a:lnTo>
                        <a:pt x="1058" y="489"/>
                      </a:lnTo>
                      <a:cubicBezTo>
                        <a:pt x="1073" y="496"/>
                        <a:pt x="1086" y="498"/>
                        <a:pt x="1098" y="498"/>
                      </a:cubicBezTo>
                      <a:cubicBezTo>
                        <a:pt x="1122" y="498"/>
                        <a:pt x="1140" y="489"/>
                        <a:pt x="1169" y="489"/>
                      </a:cubicBezTo>
                      <a:cubicBezTo>
                        <a:pt x="1169" y="468"/>
                        <a:pt x="1190" y="468"/>
                        <a:pt x="1216" y="447"/>
                      </a:cubicBezTo>
                      <a:cubicBezTo>
                        <a:pt x="1216" y="447"/>
                        <a:pt x="1237" y="420"/>
                        <a:pt x="1237" y="378"/>
                      </a:cubicBezTo>
                      <a:lnTo>
                        <a:pt x="1237" y="357"/>
                      </a:lnTo>
                      <a:lnTo>
                        <a:pt x="1237" y="336"/>
                      </a:lnTo>
                      <a:cubicBezTo>
                        <a:pt x="1216" y="246"/>
                        <a:pt x="1169" y="156"/>
                        <a:pt x="1084" y="93"/>
                      </a:cubicBezTo>
                      <a:cubicBezTo>
                        <a:pt x="1036" y="71"/>
                        <a:pt x="994" y="50"/>
                        <a:pt x="925" y="24"/>
                      </a:cubicBezTo>
                      <a:cubicBezTo>
                        <a:pt x="904" y="24"/>
                        <a:pt x="883" y="3"/>
                        <a:pt x="862" y="3"/>
                      </a:cubicBezTo>
                      <a:cubicBezTo>
                        <a:pt x="844" y="1"/>
                        <a:pt x="826" y="0"/>
                        <a:pt x="808" y="0"/>
                      </a:cubicBezTo>
                      <a:close/>
                    </a:path>
                  </a:pathLst>
                </a:custGeom>
                <a:solidFill>
                  <a:srgbClr val="F76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p:cNvSpPr/>
                <p:nvPr/>
              </p:nvSpPr>
              <p:spPr>
                <a:xfrm>
                  <a:off x="-615746" y="1813960"/>
                  <a:ext cx="71281" cy="32413"/>
                </a:xfrm>
                <a:custGeom>
                  <a:avLst/>
                  <a:gdLst/>
                  <a:ahLst/>
                  <a:cxnLst/>
                  <a:rect l="l" t="t" r="r" b="b"/>
                  <a:pathLst>
                    <a:path w="508" h="231" extrusionOk="0">
                      <a:moveTo>
                        <a:pt x="1" y="0"/>
                      </a:moveTo>
                      <a:cubicBezTo>
                        <a:pt x="64" y="22"/>
                        <a:pt x="132" y="69"/>
                        <a:pt x="174" y="132"/>
                      </a:cubicBezTo>
                      <a:lnTo>
                        <a:pt x="264" y="201"/>
                      </a:lnTo>
                      <a:lnTo>
                        <a:pt x="285" y="201"/>
                      </a:lnTo>
                      <a:cubicBezTo>
                        <a:pt x="285" y="222"/>
                        <a:pt x="285" y="222"/>
                        <a:pt x="306" y="222"/>
                      </a:cubicBezTo>
                      <a:lnTo>
                        <a:pt x="328" y="222"/>
                      </a:lnTo>
                      <a:cubicBezTo>
                        <a:pt x="340" y="228"/>
                        <a:pt x="354" y="230"/>
                        <a:pt x="369" y="230"/>
                      </a:cubicBezTo>
                      <a:cubicBezTo>
                        <a:pt x="408" y="230"/>
                        <a:pt x="451" y="211"/>
                        <a:pt x="486" y="180"/>
                      </a:cubicBezTo>
                      <a:cubicBezTo>
                        <a:pt x="486" y="180"/>
                        <a:pt x="507" y="153"/>
                        <a:pt x="507" y="111"/>
                      </a:cubicBezTo>
                      <a:lnTo>
                        <a:pt x="507" y="90"/>
                      </a:lnTo>
                      <a:cubicBezTo>
                        <a:pt x="486" y="153"/>
                        <a:pt x="460" y="201"/>
                        <a:pt x="396" y="201"/>
                      </a:cubicBezTo>
                      <a:cubicBezTo>
                        <a:pt x="375" y="201"/>
                        <a:pt x="328" y="201"/>
                        <a:pt x="285" y="180"/>
                      </a:cubicBezTo>
                      <a:cubicBezTo>
                        <a:pt x="243" y="153"/>
                        <a:pt x="222" y="132"/>
                        <a:pt x="195" y="111"/>
                      </a:cubicBezTo>
                      <a:cubicBezTo>
                        <a:pt x="132" y="69"/>
                        <a:pt x="64" y="22"/>
                        <a:pt x="1" y="0"/>
                      </a:cubicBezTo>
                      <a:close/>
                    </a:path>
                  </a:pathLst>
                </a:custGeom>
                <a:solidFill>
                  <a:srgbClr val="C954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p:cNvSpPr/>
                <p:nvPr/>
              </p:nvSpPr>
              <p:spPr>
                <a:xfrm>
                  <a:off x="-652931" y="1848058"/>
                  <a:ext cx="80262" cy="34237"/>
                </a:xfrm>
                <a:custGeom>
                  <a:avLst/>
                  <a:gdLst/>
                  <a:ahLst/>
                  <a:cxnLst/>
                  <a:rect l="l" t="t" r="r" b="b"/>
                  <a:pathLst>
                    <a:path w="572" h="244" extrusionOk="0">
                      <a:moveTo>
                        <a:pt x="0" y="0"/>
                      </a:moveTo>
                      <a:lnTo>
                        <a:pt x="0" y="0"/>
                      </a:lnTo>
                      <a:cubicBezTo>
                        <a:pt x="43" y="21"/>
                        <a:pt x="90" y="43"/>
                        <a:pt x="111" y="69"/>
                      </a:cubicBezTo>
                      <a:cubicBezTo>
                        <a:pt x="154" y="90"/>
                        <a:pt x="196" y="111"/>
                        <a:pt x="222" y="132"/>
                      </a:cubicBezTo>
                      <a:cubicBezTo>
                        <a:pt x="244" y="154"/>
                        <a:pt x="307" y="201"/>
                        <a:pt x="328" y="222"/>
                      </a:cubicBezTo>
                      <a:cubicBezTo>
                        <a:pt x="355" y="243"/>
                        <a:pt x="376" y="243"/>
                        <a:pt x="376" y="243"/>
                      </a:cubicBezTo>
                      <a:cubicBezTo>
                        <a:pt x="508" y="243"/>
                        <a:pt x="571" y="111"/>
                        <a:pt x="550" y="21"/>
                      </a:cubicBezTo>
                      <a:lnTo>
                        <a:pt x="550" y="21"/>
                      </a:lnTo>
                      <a:cubicBezTo>
                        <a:pt x="550" y="69"/>
                        <a:pt x="529" y="90"/>
                        <a:pt x="529" y="111"/>
                      </a:cubicBezTo>
                      <a:cubicBezTo>
                        <a:pt x="508" y="132"/>
                        <a:pt x="487" y="175"/>
                        <a:pt x="460" y="201"/>
                      </a:cubicBezTo>
                      <a:lnTo>
                        <a:pt x="376" y="201"/>
                      </a:lnTo>
                      <a:cubicBezTo>
                        <a:pt x="355" y="201"/>
                        <a:pt x="328" y="175"/>
                        <a:pt x="307" y="175"/>
                      </a:cubicBezTo>
                      <a:cubicBezTo>
                        <a:pt x="286" y="154"/>
                        <a:pt x="265" y="132"/>
                        <a:pt x="244" y="111"/>
                      </a:cubicBezTo>
                      <a:cubicBezTo>
                        <a:pt x="196" y="90"/>
                        <a:pt x="154" y="69"/>
                        <a:pt x="133" y="42"/>
                      </a:cubicBezTo>
                      <a:cubicBezTo>
                        <a:pt x="90" y="21"/>
                        <a:pt x="43" y="21"/>
                        <a:pt x="0" y="0"/>
                      </a:cubicBezTo>
                      <a:close/>
                    </a:path>
                  </a:pathLst>
                </a:custGeom>
                <a:solidFill>
                  <a:srgbClr val="C954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p:cNvSpPr/>
                <p:nvPr/>
              </p:nvSpPr>
              <p:spPr>
                <a:xfrm>
                  <a:off x="-606906" y="1828132"/>
                  <a:ext cx="52759" cy="54162"/>
                </a:xfrm>
                <a:custGeom>
                  <a:avLst/>
                  <a:gdLst/>
                  <a:ahLst/>
                  <a:cxnLst/>
                  <a:rect l="l" t="t" r="r" b="b"/>
                  <a:pathLst>
                    <a:path w="376" h="386" extrusionOk="0">
                      <a:moveTo>
                        <a:pt x="163" y="1"/>
                      </a:moveTo>
                      <a:cubicBezTo>
                        <a:pt x="152" y="1"/>
                        <a:pt x="141" y="3"/>
                        <a:pt x="132" y="10"/>
                      </a:cubicBezTo>
                      <a:cubicBezTo>
                        <a:pt x="111" y="10"/>
                        <a:pt x="90" y="10"/>
                        <a:pt x="69" y="31"/>
                      </a:cubicBezTo>
                      <a:cubicBezTo>
                        <a:pt x="27" y="79"/>
                        <a:pt x="0" y="121"/>
                        <a:pt x="0" y="184"/>
                      </a:cubicBezTo>
                      <a:cubicBezTo>
                        <a:pt x="0" y="232"/>
                        <a:pt x="0" y="274"/>
                        <a:pt x="27" y="317"/>
                      </a:cubicBezTo>
                      <a:cubicBezTo>
                        <a:pt x="48" y="343"/>
                        <a:pt x="48" y="364"/>
                        <a:pt x="69" y="385"/>
                      </a:cubicBezTo>
                      <a:cubicBezTo>
                        <a:pt x="201" y="385"/>
                        <a:pt x="243" y="253"/>
                        <a:pt x="222" y="163"/>
                      </a:cubicBezTo>
                      <a:lnTo>
                        <a:pt x="222" y="121"/>
                      </a:lnTo>
                      <a:lnTo>
                        <a:pt x="265" y="121"/>
                      </a:lnTo>
                      <a:cubicBezTo>
                        <a:pt x="280" y="128"/>
                        <a:pt x="293" y="130"/>
                        <a:pt x="305" y="130"/>
                      </a:cubicBezTo>
                      <a:cubicBezTo>
                        <a:pt x="329" y="130"/>
                        <a:pt x="347" y="121"/>
                        <a:pt x="376" y="121"/>
                      </a:cubicBezTo>
                      <a:cubicBezTo>
                        <a:pt x="354" y="100"/>
                        <a:pt x="354" y="100"/>
                        <a:pt x="333" y="100"/>
                      </a:cubicBezTo>
                      <a:cubicBezTo>
                        <a:pt x="291" y="79"/>
                        <a:pt x="265" y="31"/>
                        <a:pt x="222" y="10"/>
                      </a:cubicBezTo>
                      <a:cubicBezTo>
                        <a:pt x="208" y="10"/>
                        <a:pt x="185" y="1"/>
                        <a:pt x="163" y="1"/>
                      </a:cubicBezTo>
                      <a:close/>
                    </a:path>
                  </a:pathLst>
                </a:custGeom>
                <a:solidFill>
                  <a:srgbClr val="C954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a:off x="-600311" y="1826449"/>
                  <a:ext cx="77315" cy="86995"/>
                </a:xfrm>
                <a:custGeom>
                  <a:avLst/>
                  <a:gdLst/>
                  <a:ahLst/>
                  <a:cxnLst/>
                  <a:rect l="l" t="t" r="r" b="b"/>
                  <a:pathLst>
                    <a:path w="551" h="620" extrusionOk="0">
                      <a:moveTo>
                        <a:pt x="133" y="1"/>
                      </a:moveTo>
                      <a:cubicBezTo>
                        <a:pt x="112" y="1"/>
                        <a:pt x="85" y="22"/>
                        <a:pt x="64" y="43"/>
                      </a:cubicBezTo>
                      <a:cubicBezTo>
                        <a:pt x="22" y="91"/>
                        <a:pt x="1" y="133"/>
                        <a:pt x="1" y="175"/>
                      </a:cubicBezTo>
                      <a:cubicBezTo>
                        <a:pt x="1" y="223"/>
                        <a:pt x="1" y="286"/>
                        <a:pt x="22" y="329"/>
                      </a:cubicBezTo>
                      <a:lnTo>
                        <a:pt x="154" y="461"/>
                      </a:lnTo>
                      <a:cubicBezTo>
                        <a:pt x="175" y="487"/>
                        <a:pt x="196" y="530"/>
                        <a:pt x="218" y="551"/>
                      </a:cubicBezTo>
                      <a:cubicBezTo>
                        <a:pt x="218" y="572"/>
                        <a:pt x="265" y="593"/>
                        <a:pt x="265" y="619"/>
                      </a:cubicBezTo>
                      <a:cubicBezTo>
                        <a:pt x="286" y="619"/>
                        <a:pt x="286" y="551"/>
                        <a:pt x="286" y="551"/>
                      </a:cubicBezTo>
                      <a:cubicBezTo>
                        <a:pt x="307" y="508"/>
                        <a:pt x="329" y="461"/>
                        <a:pt x="376" y="419"/>
                      </a:cubicBezTo>
                      <a:cubicBezTo>
                        <a:pt x="376" y="400"/>
                        <a:pt x="478" y="279"/>
                        <a:pt x="532" y="279"/>
                      </a:cubicBezTo>
                      <a:cubicBezTo>
                        <a:pt x="539" y="279"/>
                        <a:pt x="546" y="281"/>
                        <a:pt x="551" y="286"/>
                      </a:cubicBezTo>
                      <a:cubicBezTo>
                        <a:pt x="508" y="196"/>
                        <a:pt x="418" y="154"/>
                        <a:pt x="329" y="91"/>
                      </a:cubicBezTo>
                      <a:cubicBezTo>
                        <a:pt x="307" y="64"/>
                        <a:pt x="265" y="22"/>
                        <a:pt x="218" y="22"/>
                      </a:cubicBezTo>
                      <a:cubicBezTo>
                        <a:pt x="196" y="1"/>
                        <a:pt x="175" y="1"/>
                        <a:pt x="133"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a:off x="-705552" y="1776775"/>
                  <a:ext cx="117305" cy="167115"/>
                </a:xfrm>
                <a:custGeom>
                  <a:avLst/>
                  <a:gdLst/>
                  <a:ahLst/>
                  <a:cxnLst/>
                  <a:rect l="l" t="t" r="r" b="b"/>
                  <a:pathLst>
                    <a:path w="836" h="1191" extrusionOk="0">
                      <a:moveTo>
                        <a:pt x="730" y="1"/>
                      </a:moveTo>
                      <a:cubicBezTo>
                        <a:pt x="529" y="1"/>
                        <a:pt x="375" y="112"/>
                        <a:pt x="243" y="265"/>
                      </a:cubicBezTo>
                      <a:cubicBezTo>
                        <a:pt x="243" y="286"/>
                        <a:pt x="222" y="313"/>
                        <a:pt x="222" y="313"/>
                      </a:cubicBezTo>
                      <a:cubicBezTo>
                        <a:pt x="153" y="397"/>
                        <a:pt x="111" y="487"/>
                        <a:pt x="69" y="577"/>
                      </a:cubicBezTo>
                      <a:cubicBezTo>
                        <a:pt x="21" y="640"/>
                        <a:pt x="0" y="730"/>
                        <a:pt x="0" y="794"/>
                      </a:cubicBezTo>
                      <a:cubicBezTo>
                        <a:pt x="0" y="841"/>
                        <a:pt x="0" y="884"/>
                        <a:pt x="21" y="926"/>
                      </a:cubicBezTo>
                      <a:cubicBezTo>
                        <a:pt x="42" y="995"/>
                        <a:pt x="132" y="1037"/>
                        <a:pt x="201" y="1079"/>
                      </a:cubicBezTo>
                      <a:lnTo>
                        <a:pt x="222" y="1079"/>
                      </a:lnTo>
                      <a:lnTo>
                        <a:pt x="222" y="1106"/>
                      </a:lnTo>
                      <a:lnTo>
                        <a:pt x="243" y="1106"/>
                      </a:lnTo>
                      <a:cubicBezTo>
                        <a:pt x="307" y="1148"/>
                        <a:pt x="397" y="1169"/>
                        <a:pt x="418" y="1190"/>
                      </a:cubicBezTo>
                      <a:lnTo>
                        <a:pt x="486" y="1190"/>
                      </a:lnTo>
                      <a:cubicBezTo>
                        <a:pt x="508" y="1190"/>
                        <a:pt x="529" y="1190"/>
                        <a:pt x="550" y="1169"/>
                      </a:cubicBezTo>
                      <a:lnTo>
                        <a:pt x="550" y="1148"/>
                      </a:lnTo>
                      <a:cubicBezTo>
                        <a:pt x="597" y="1127"/>
                        <a:pt x="597" y="1079"/>
                        <a:pt x="597" y="1037"/>
                      </a:cubicBezTo>
                      <a:lnTo>
                        <a:pt x="597" y="1016"/>
                      </a:lnTo>
                      <a:lnTo>
                        <a:pt x="597" y="973"/>
                      </a:lnTo>
                      <a:lnTo>
                        <a:pt x="571" y="947"/>
                      </a:lnTo>
                      <a:cubicBezTo>
                        <a:pt x="597" y="947"/>
                        <a:pt x="597" y="947"/>
                        <a:pt x="619" y="973"/>
                      </a:cubicBezTo>
                      <a:lnTo>
                        <a:pt x="640" y="973"/>
                      </a:lnTo>
                      <a:cubicBezTo>
                        <a:pt x="682" y="973"/>
                        <a:pt x="703" y="947"/>
                        <a:pt x="730" y="926"/>
                      </a:cubicBezTo>
                      <a:cubicBezTo>
                        <a:pt x="571" y="815"/>
                        <a:pt x="529" y="709"/>
                        <a:pt x="508" y="577"/>
                      </a:cubicBezTo>
                      <a:lnTo>
                        <a:pt x="486" y="577"/>
                      </a:lnTo>
                      <a:cubicBezTo>
                        <a:pt x="465" y="551"/>
                        <a:pt x="418" y="529"/>
                        <a:pt x="375" y="508"/>
                      </a:cubicBezTo>
                      <a:lnTo>
                        <a:pt x="375" y="508"/>
                      </a:lnTo>
                      <a:cubicBezTo>
                        <a:pt x="418" y="529"/>
                        <a:pt x="465" y="529"/>
                        <a:pt x="508" y="550"/>
                      </a:cubicBezTo>
                      <a:lnTo>
                        <a:pt x="508" y="577"/>
                      </a:lnTo>
                      <a:cubicBezTo>
                        <a:pt x="529" y="286"/>
                        <a:pt x="835" y="22"/>
                        <a:pt x="835" y="22"/>
                      </a:cubicBezTo>
                      <a:cubicBezTo>
                        <a:pt x="814" y="22"/>
                        <a:pt x="793" y="1"/>
                        <a:pt x="772" y="1"/>
                      </a:cubicBezTo>
                      <a:close/>
                    </a:path>
                  </a:pathLst>
                </a:custGeom>
                <a:solidFill>
                  <a:srgbClr val="F766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a:off x="595644" y="4401469"/>
                  <a:ext cx="370999" cy="476790"/>
                </a:xfrm>
                <a:custGeom>
                  <a:avLst/>
                  <a:gdLst/>
                  <a:ahLst/>
                  <a:cxnLst/>
                  <a:rect l="l" t="t" r="r" b="b"/>
                  <a:pathLst>
                    <a:path w="2644" h="3398" extrusionOk="0">
                      <a:moveTo>
                        <a:pt x="1766" y="1"/>
                      </a:moveTo>
                      <a:lnTo>
                        <a:pt x="466" y="1566"/>
                      </a:lnTo>
                      <a:cubicBezTo>
                        <a:pt x="466" y="1566"/>
                        <a:pt x="640" y="2005"/>
                        <a:pt x="333" y="2512"/>
                      </a:cubicBezTo>
                      <a:cubicBezTo>
                        <a:pt x="90" y="2861"/>
                        <a:pt x="0" y="3104"/>
                        <a:pt x="90" y="3284"/>
                      </a:cubicBezTo>
                      <a:cubicBezTo>
                        <a:pt x="114" y="3359"/>
                        <a:pt x="173" y="3398"/>
                        <a:pt x="237" y="3398"/>
                      </a:cubicBezTo>
                      <a:cubicBezTo>
                        <a:pt x="286" y="3398"/>
                        <a:pt x="337" y="3375"/>
                        <a:pt x="376" y="3326"/>
                      </a:cubicBezTo>
                      <a:lnTo>
                        <a:pt x="2602" y="662"/>
                      </a:lnTo>
                      <a:cubicBezTo>
                        <a:pt x="2644" y="614"/>
                        <a:pt x="2644" y="530"/>
                        <a:pt x="2580" y="482"/>
                      </a:cubicBezTo>
                      <a:cubicBezTo>
                        <a:pt x="2427" y="329"/>
                        <a:pt x="2115" y="22"/>
                        <a:pt x="1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0"/>
                <p:cNvSpPr/>
                <p:nvPr/>
              </p:nvSpPr>
              <p:spPr>
                <a:xfrm>
                  <a:off x="-285010" y="2987740"/>
                  <a:ext cx="484516" cy="1779475"/>
                </a:xfrm>
                <a:custGeom>
                  <a:avLst/>
                  <a:gdLst/>
                  <a:ahLst/>
                  <a:cxnLst/>
                  <a:rect l="l" t="t" r="r" b="b"/>
                  <a:pathLst>
                    <a:path w="3453" h="12682" extrusionOk="0">
                      <a:moveTo>
                        <a:pt x="3067" y="0"/>
                      </a:moveTo>
                      <a:cubicBezTo>
                        <a:pt x="3065" y="0"/>
                        <a:pt x="3063" y="3"/>
                        <a:pt x="3062" y="10"/>
                      </a:cubicBezTo>
                      <a:cubicBezTo>
                        <a:pt x="3041" y="142"/>
                        <a:pt x="1" y="887"/>
                        <a:pt x="1" y="887"/>
                      </a:cubicBezTo>
                      <a:cubicBezTo>
                        <a:pt x="1" y="887"/>
                        <a:pt x="154" y="4963"/>
                        <a:pt x="397" y="8310"/>
                      </a:cubicBezTo>
                      <a:cubicBezTo>
                        <a:pt x="640" y="10425"/>
                        <a:pt x="968" y="12122"/>
                        <a:pt x="878" y="12608"/>
                      </a:cubicBezTo>
                      <a:cubicBezTo>
                        <a:pt x="1687" y="12668"/>
                        <a:pt x="2193" y="12682"/>
                        <a:pt x="2489" y="12682"/>
                      </a:cubicBezTo>
                      <a:cubicBezTo>
                        <a:pt x="2742" y="12682"/>
                        <a:pt x="2840" y="12672"/>
                        <a:pt x="2840" y="12672"/>
                      </a:cubicBezTo>
                      <a:lnTo>
                        <a:pt x="3020" y="8490"/>
                      </a:lnTo>
                      <a:lnTo>
                        <a:pt x="3104" y="6264"/>
                      </a:lnTo>
                      <a:cubicBezTo>
                        <a:pt x="3104" y="6264"/>
                        <a:pt x="3194" y="1263"/>
                        <a:pt x="3326" y="1241"/>
                      </a:cubicBezTo>
                      <a:cubicBezTo>
                        <a:pt x="3452" y="1221"/>
                        <a:pt x="3117" y="0"/>
                        <a:pt x="3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0"/>
                <p:cNvSpPr/>
                <p:nvPr/>
              </p:nvSpPr>
              <p:spPr>
                <a:xfrm>
                  <a:off x="-83930" y="3040922"/>
                  <a:ext cx="939285" cy="1601836"/>
                </a:xfrm>
                <a:custGeom>
                  <a:avLst/>
                  <a:gdLst/>
                  <a:ahLst/>
                  <a:cxnLst/>
                  <a:rect l="l" t="t" r="r" b="b"/>
                  <a:pathLst>
                    <a:path w="6694" h="11416" extrusionOk="0">
                      <a:moveTo>
                        <a:pt x="3786" y="1"/>
                      </a:moveTo>
                      <a:lnTo>
                        <a:pt x="439" y="730"/>
                      </a:lnTo>
                      <a:cubicBezTo>
                        <a:pt x="439" y="730"/>
                        <a:pt x="1" y="3569"/>
                        <a:pt x="550" y="5906"/>
                      </a:cubicBezTo>
                      <a:cubicBezTo>
                        <a:pt x="704" y="6588"/>
                        <a:pt x="1190" y="7360"/>
                        <a:pt x="1803" y="8090"/>
                      </a:cubicBezTo>
                      <a:cubicBezTo>
                        <a:pt x="3236" y="9850"/>
                        <a:pt x="5330" y="11415"/>
                        <a:pt x="5330" y="11415"/>
                      </a:cubicBezTo>
                      <a:cubicBezTo>
                        <a:pt x="5330" y="11415"/>
                        <a:pt x="6213" y="10532"/>
                        <a:pt x="6694" y="9697"/>
                      </a:cubicBezTo>
                      <a:cubicBezTo>
                        <a:pt x="5287" y="8375"/>
                        <a:pt x="4468" y="7360"/>
                        <a:pt x="4008" y="6588"/>
                      </a:cubicBezTo>
                      <a:cubicBezTo>
                        <a:pt x="3458" y="5663"/>
                        <a:pt x="3437" y="5071"/>
                        <a:pt x="3479" y="4717"/>
                      </a:cubicBezTo>
                      <a:cubicBezTo>
                        <a:pt x="4119" y="445"/>
                        <a:pt x="3786" y="1"/>
                        <a:pt x="37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a:off x="332963" y="3069126"/>
                  <a:ext cx="500933" cy="1378455"/>
                </a:xfrm>
                <a:custGeom>
                  <a:avLst/>
                  <a:gdLst/>
                  <a:ahLst/>
                  <a:cxnLst/>
                  <a:rect l="l" t="t" r="r" b="b"/>
                  <a:pathLst>
                    <a:path w="3570" h="9824" extrusionOk="0">
                      <a:moveTo>
                        <a:pt x="355" y="1"/>
                      </a:moveTo>
                      <a:lnTo>
                        <a:pt x="286" y="22"/>
                      </a:lnTo>
                      <a:cubicBezTo>
                        <a:pt x="307" y="133"/>
                        <a:pt x="355" y="550"/>
                        <a:pt x="355" y="1301"/>
                      </a:cubicBezTo>
                      <a:cubicBezTo>
                        <a:pt x="355" y="2047"/>
                        <a:pt x="286" y="3130"/>
                        <a:pt x="43" y="4537"/>
                      </a:cubicBezTo>
                      <a:cubicBezTo>
                        <a:pt x="22" y="4669"/>
                        <a:pt x="1" y="4822"/>
                        <a:pt x="1" y="4981"/>
                      </a:cubicBezTo>
                      <a:cubicBezTo>
                        <a:pt x="1" y="5441"/>
                        <a:pt x="133" y="6059"/>
                        <a:pt x="641" y="6831"/>
                      </a:cubicBezTo>
                      <a:cubicBezTo>
                        <a:pt x="1169" y="7624"/>
                        <a:pt x="2026" y="8592"/>
                        <a:pt x="3527" y="9824"/>
                      </a:cubicBezTo>
                      <a:lnTo>
                        <a:pt x="3569" y="9760"/>
                      </a:lnTo>
                      <a:cubicBezTo>
                        <a:pt x="2073" y="8550"/>
                        <a:pt x="1212" y="7577"/>
                        <a:pt x="704" y="6805"/>
                      </a:cubicBezTo>
                      <a:cubicBezTo>
                        <a:pt x="202" y="6012"/>
                        <a:pt x="70" y="5441"/>
                        <a:pt x="70" y="4981"/>
                      </a:cubicBezTo>
                      <a:cubicBezTo>
                        <a:pt x="70" y="4822"/>
                        <a:pt x="91" y="4669"/>
                        <a:pt x="112" y="4537"/>
                      </a:cubicBezTo>
                      <a:cubicBezTo>
                        <a:pt x="355" y="3130"/>
                        <a:pt x="418" y="2047"/>
                        <a:pt x="418" y="1301"/>
                      </a:cubicBezTo>
                      <a:cubicBezTo>
                        <a:pt x="418" y="439"/>
                        <a:pt x="355" y="1"/>
                        <a:pt x="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a:off x="-365493" y="4756900"/>
                  <a:ext cx="519455" cy="135825"/>
                </a:xfrm>
                <a:custGeom>
                  <a:avLst/>
                  <a:gdLst/>
                  <a:ahLst/>
                  <a:cxnLst/>
                  <a:rect l="l" t="t" r="r" b="b"/>
                  <a:pathLst>
                    <a:path w="3702" h="968" extrusionOk="0">
                      <a:moveTo>
                        <a:pt x="1475" y="0"/>
                      </a:moveTo>
                      <a:cubicBezTo>
                        <a:pt x="1475" y="0"/>
                        <a:pt x="1343" y="307"/>
                        <a:pt x="793" y="355"/>
                      </a:cubicBezTo>
                      <a:cubicBezTo>
                        <a:pt x="397" y="376"/>
                        <a:pt x="180" y="460"/>
                        <a:pt x="69" y="619"/>
                      </a:cubicBezTo>
                      <a:cubicBezTo>
                        <a:pt x="0" y="725"/>
                        <a:pt x="90" y="857"/>
                        <a:pt x="201" y="857"/>
                      </a:cubicBezTo>
                      <a:lnTo>
                        <a:pt x="3458" y="968"/>
                      </a:lnTo>
                      <a:cubicBezTo>
                        <a:pt x="3527" y="968"/>
                        <a:pt x="3590" y="926"/>
                        <a:pt x="3590" y="857"/>
                      </a:cubicBezTo>
                      <a:cubicBezTo>
                        <a:pt x="3617" y="661"/>
                        <a:pt x="3701" y="328"/>
                        <a:pt x="3437" y="64"/>
                      </a:cubicBezTo>
                      <a:lnTo>
                        <a:pt x="14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a:off x="-297639" y="2172900"/>
                  <a:ext cx="803598" cy="1023458"/>
                </a:xfrm>
                <a:custGeom>
                  <a:avLst/>
                  <a:gdLst/>
                  <a:ahLst/>
                  <a:cxnLst/>
                  <a:rect l="l" t="t" r="r" b="b"/>
                  <a:pathLst>
                    <a:path w="5727" h="7294" extrusionOk="0">
                      <a:moveTo>
                        <a:pt x="773" y="265"/>
                      </a:moveTo>
                      <a:lnTo>
                        <a:pt x="730" y="286"/>
                      </a:lnTo>
                      <a:lnTo>
                        <a:pt x="730" y="286"/>
                      </a:lnTo>
                      <a:lnTo>
                        <a:pt x="766" y="277"/>
                      </a:lnTo>
                      <a:lnTo>
                        <a:pt x="766" y="277"/>
                      </a:lnTo>
                      <a:lnTo>
                        <a:pt x="773" y="265"/>
                      </a:lnTo>
                      <a:close/>
                      <a:moveTo>
                        <a:pt x="2777" y="1"/>
                      </a:moveTo>
                      <a:lnTo>
                        <a:pt x="2644" y="22"/>
                      </a:lnTo>
                      <a:lnTo>
                        <a:pt x="1698" y="239"/>
                      </a:lnTo>
                      <a:lnTo>
                        <a:pt x="1365" y="175"/>
                      </a:lnTo>
                      <a:lnTo>
                        <a:pt x="1233" y="154"/>
                      </a:lnTo>
                      <a:lnTo>
                        <a:pt x="1148" y="175"/>
                      </a:lnTo>
                      <a:lnTo>
                        <a:pt x="995" y="218"/>
                      </a:lnTo>
                      <a:lnTo>
                        <a:pt x="766" y="277"/>
                      </a:lnTo>
                      <a:lnTo>
                        <a:pt x="766" y="277"/>
                      </a:lnTo>
                      <a:lnTo>
                        <a:pt x="175" y="1386"/>
                      </a:lnTo>
                      <a:lnTo>
                        <a:pt x="1" y="3501"/>
                      </a:lnTo>
                      <a:cubicBezTo>
                        <a:pt x="1" y="3501"/>
                        <a:pt x="440" y="3501"/>
                        <a:pt x="466" y="3744"/>
                      </a:cubicBezTo>
                      <a:cubicBezTo>
                        <a:pt x="551" y="4183"/>
                        <a:pt x="598" y="5129"/>
                        <a:pt x="419" y="6848"/>
                      </a:cubicBezTo>
                      <a:cubicBezTo>
                        <a:pt x="397" y="6874"/>
                        <a:pt x="397" y="6916"/>
                        <a:pt x="419" y="6959"/>
                      </a:cubicBezTo>
                      <a:lnTo>
                        <a:pt x="419" y="7138"/>
                      </a:lnTo>
                      <a:cubicBezTo>
                        <a:pt x="508" y="7159"/>
                        <a:pt x="598" y="7181"/>
                        <a:pt x="683" y="7181"/>
                      </a:cubicBezTo>
                      <a:cubicBezTo>
                        <a:pt x="1086" y="7261"/>
                        <a:pt x="1489" y="7293"/>
                        <a:pt x="1879" y="7293"/>
                      </a:cubicBezTo>
                      <a:cubicBezTo>
                        <a:pt x="2236" y="7293"/>
                        <a:pt x="2583" y="7266"/>
                        <a:pt x="2909" y="7223"/>
                      </a:cubicBezTo>
                      <a:cubicBezTo>
                        <a:pt x="2999" y="7223"/>
                        <a:pt x="3083" y="7202"/>
                        <a:pt x="3173" y="7181"/>
                      </a:cubicBezTo>
                      <a:cubicBezTo>
                        <a:pt x="4141" y="7048"/>
                        <a:pt x="4960" y="6763"/>
                        <a:pt x="5357" y="6583"/>
                      </a:cubicBezTo>
                      <a:cubicBezTo>
                        <a:pt x="5552" y="6520"/>
                        <a:pt x="5684" y="6345"/>
                        <a:pt x="5684" y="6123"/>
                      </a:cubicBezTo>
                      <a:cubicBezTo>
                        <a:pt x="5727" y="5156"/>
                        <a:pt x="5706" y="2332"/>
                        <a:pt x="4474" y="1032"/>
                      </a:cubicBezTo>
                      <a:cubicBezTo>
                        <a:pt x="4119" y="662"/>
                        <a:pt x="3681" y="371"/>
                        <a:pt x="3326" y="197"/>
                      </a:cubicBezTo>
                      <a:cubicBezTo>
                        <a:pt x="3242" y="154"/>
                        <a:pt x="3152" y="107"/>
                        <a:pt x="3083" y="85"/>
                      </a:cubicBezTo>
                      <a:cubicBezTo>
                        <a:pt x="2999" y="64"/>
                        <a:pt x="2930" y="43"/>
                        <a:pt x="2866" y="22"/>
                      </a:cubicBezTo>
                      <a:cubicBezTo>
                        <a:pt x="2798" y="1"/>
                        <a:pt x="2777" y="1"/>
                        <a:pt x="2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p:cNvSpPr/>
                <p:nvPr/>
              </p:nvSpPr>
              <p:spPr>
                <a:xfrm>
                  <a:off x="-316161" y="2391800"/>
                  <a:ext cx="49813" cy="488998"/>
                </a:xfrm>
                <a:custGeom>
                  <a:avLst/>
                  <a:gdLst/>
                  <a:ahLst/>
                  <a:cxnLst/>
                  <a:rect l="l" t="t" r="r" b="b"/>
                  <a:pathLst>
                    <a:path w="355" h="3485" extrusionOk="0">
                      <a:moveTo>
                        <a:pt x="286" y="1"/>
                      </a:moveTo>
                      <a:cubicBezTo>
                        <a:pt x="286" y="1"/>
                        <a:pt x="91" y="2073"/>
                        <a:pt x="1" y="3485"/>
                      </a:cubicBezTo>
                      <a:lnTo>
                        <a:pt x="69" y="3485"/>
                      </a:lnTo>
                      <a:cubicBezTo>
                        <a:pt x="112" y="2776"/>
                        <a:pt x="175" y="1920"/>
                        <a:pt x="244" y="1217"/>
                      </a:cubicBezTo>
                      <a:cubicBezTo>
                        <a:pt x="265" y="883"/>
                        <a:pt x="307" y="577"/>
                        <a:pt x="334" y="355"/>
                      </a:cubicBezTo>
                      <a:cubicBezTo>
                        <a:pt x="355" y="159"/>
                        <a:pt x="355" y="27"/>
                        <a:pt x="355" y="27"/>
                      </a:cubicBezTo>
                      <a:lnTo>
                        <a:pt x="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p:cNvSpPr/>
                <p:nvPr/>
              </p:nvSpPr>
              <p:spPr>
                <a:xfrm>
                  <a:off x="-328790" y="2769402"/>
                  <a:ext cx="189288" cy="406633"/>
                </a:xfrm>
                <a:custGeom>
                  <a:avLst/>
                  <a:gdLst/>
                  <a:ahLst/>
                  <a:cxnLst/>
                  <a:rect l="l" t="t" r="r" b="b"/>
                  <a:pathLst>
                    <a:path w="1349" h="2898" extrusionOk="0">
                      <a:moveTo>
                        <a:pt x="202" y="1"/>
                      </a:moveTo>
                      <a:cubicBezTo>
                        <a:pt x="202" y="1"/>
                        <a:pt x="1" y="1719"/>
                        <a:pt x="27" y="2200"/>
                      </a:cubicBezTo>
                      <a:cubicBezTo>
                        <a:pt x="48" y="2665"/>
                        <a:pt x="334" y="2776"/>
                        <a:pt x="773" y="2887"/>
                      </a:cubicBezTo>
                      <a:cubicBezTo>
                        <a:pt x="804" y="2894"/>
                        <a:pt x="833" y="2898"/>
                        <a:pt x="861" y="2898"/>
                      </a:cubicBezTo>
                      <a:cubicBezTo>
                        <a:pt x="1252" y="2898"/>
                        <a:pt x="1349" y="2248"/>
                        <a:pt x="1349" y="2248"/>
                      </a:cubicBezTo>
                      <a:lnTo>
                        <a:pt x="1217" y="244"/>
                      </a:lnTo>
                      <a:lnTo>
                        <a:pt x="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a:off x="-300586" y="2833949"/>
                  <a:ext cx="265761" cy="86995"/>
                </a:xfrm>
                <a:custGeom>
                  <a:avLst/>
                  <a:gdLst/>
                  <a:ahLst/>
                  <a:cxnLst/>
                  <a:rect l="l" t="t" r="r" b="b"/>
                  <a:pathLst>
                    <a:path w="1894" h="620" extrusionOk="0">
                      <a:moveTo>
                        <a:pt x="1" y="1"/>
                      </a:moveTo>
                      <a:cubicBezTo>
                        <a:pt x="133" y="112"/>
                        <a:pt x="265" y="201"/>
                        <a:pt x="418" y="265"/>
                      </a:cubicBezTo>
                      <a:cubicBezTo>
                        <a:pt x="572" y="355"/>
                        <a:pt x="725" y="397"/>
                        <a:pt x="905" y="466"/>
                      </a:cubicBezTo>
                      <a:cubicBezTo>
                        <a:pt x="1058" y="508"/>
                        <a:pt x="1211" y="550"/>
                        <a:pt x="1386" y="577"/>
                      </a:cubicBezTo>
                      <a:cubicBezTo>
                        <a:pt x="1566" y="619"/>
                        <a:pt x="1719" y="619"/>
                        <a:pt x="1893" y="619"/>
                      </a:cubicBezTo>
                      <a:cubicBezTo>
                        <a:pt x="1809" y="598"/>
                        <a:pt x="1719" y="598"/>
                        <a:pt x="1650" y="577"/>
                      </a:cubicBezTo>
                      <a:lnTo>
                        <a:pt x="1518" y="550"/>
                      </a:lnTo>
                      <a:lnTo>
                        <a:pt x="1386" y="529"/>
                      </a:lnTo>
                      <a:cubicBezTo>
                        <a:pt x="1233" y="487"/>
                        <a:pt x="1079" y="445"/>
                        <a:pt x="926" y="397"/>
                      </a:cubicBezTo>
                      <a:cubicBezTo>
                        <a:pt x="751" y="355"/>
                        <a:pt x="593" y="286"/>
                        <a:pt x="440" y="223"/>
                      </a:cubicBezTo>
                      <a:cubicBezTo>
                        <a:pt x="286" y="154"/>
                        <a:pt x="133" y="90"/>
                        <a:pt x="1" y="1"/>
                      </a:cubicBezTo>
                      <a:close/>
                    </a:path>
                  </a:pathLst>
                </a:custGeom>
                <a:solidFill>
                  <a:srgbClr val="F3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p:cNvSpPr/>
                <p:nvPr/>
              </p:nvSpPr>
              <p:spPr>
                <a:xfrm>
                  <a:off x="-109188" y="2036508"/>
                  <a:ext cx="201215" cy="253830"/>
                </a:xfrm>
                <a:custGeom>
                  <a:avLst/>
                  <a:gdLst/>
                  <a:ahLst/>
                  <a:cxnLst/>
                  <a:rect l="l" t="t" r="r" b="b"/>
                  <a:pathLst>
                    <a:path w="1434" h="1809" extrusionOk="0">
                      <a:moveTo>
                        <a:pt x="1169" y="0"/>
                      </a:moveTo>
                      <a:lnTo>
                        <a:pt x="112" y="465"/>
                      </a:lnTo>
                      <a:lnTo>
                        <a:pt x="69" y="1057"/>
                      </a:lnTo>
                      <a:cubicBezTo>
                        <a:pt x="69" y="1057"/>
                        <a:pt x="48" y="1079"/>
                        <a:pt x="1" y="1105"/>
                      </a:cubicBezTo>
                      <a:lnTo>
                        <a:pt x="154" y="1412"/>
                      </a:lnTo>
                      <a:lnTo>
                        <a:pt x="376" y="1808"/>
                      </a:lnTo>
                      <a:lnTo>
                        <a:pt x="815" y="1454"/>
                      </a:lnTo>
                      <a:lnTo>
                        <a:pt x="1434" y="973"/>
                      </a:lnTo>
                      <a:cubicBezTo>
                        <a:pt x="1391" y="946"/>
                        <a:pt x="1391" y="925"/>
                        <a:pt x="1370" y="883"/>
                      </a:cubicBezTo>
                      <a:cubicBezTo>
                        <a:pt x="1301" y="661"/>
                        <a:pt x="1169" y="0"/>
                        <a:pt x="1169"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p:cNvSpPr/>
                <p:nvPr/>
              </p:nvSpPr>
              <p:spPr>
                <a:xfrm>
                  <a:off x="-133604" y="1916113"/>
                  <a:ext cx="219737" cy="196722"/>
                </a:xfrm>
                <a:custGeom>
                  <a:avLst/>
                  <a:gdLst/>
                  <a:ahLst/>
                  <a:cxnLst/>
                  <a:rect l="l" t="t" r="r" b="b"/>
                  <a:pathLst>
                    <a:path w="1566" h="1402" extrusionOk="0">
                      <a:moveTo>
                        <a:pt x="945" y="0"/>
                      </a:moveTo>
                      <a:cubicBezTo>
                        <a:pt x="906" y="0"/>
                        <a:pt x="862" y="7"/>
                        <a:pt x="814" y="23"/>
                      </a:cubicBezTo>
                      <a:cubicBezTo>
                        <a:pt x="619" y="65"/>
                        <a:pt x="43" y="176"/>
                        <a:pt x="21" y="218"/>
                      </a:cubicBezTo>
                      <a:cubicBezTo>
                        <a:pt x="0" y="245"/>
                        <a:pt x="21" y="615"/>
                        <a:pt x="21" y="726"/>
                      </a:cubicBezTo>
                      <a:cubicBezTo>
                        <a:pt x="3" y="856"/>
                        <a:pt x="1" y="1402"/>
                        <a:pt x="580" y="1402"/>
                      </a:cubicBezTo>
                      <a:cubicBezTo>
                        <a:pt x="682" y="1402"/>
                        <a:pt x="804" y="1384"/>
                        <a:pt x="947" y="1344"/>
                      </a:cubicBezTo>
                      <a:cubicBezTo>
                        <a:pt x="1280" y="1255"/>
                        <a:pt x="1385" y="1011"/>
                        <a:pt x="1343" y="858"/>
                      </a:cubicBezTo>
                      <a:cubicBezTo>
                        <a:pt x="1475" y="837"/>
                        <a:pt x="1565" y="662"/>
                        <a:pt x="1497" y="509"/>
                      </a:cubicBezTo>
                      <a:cubicBezTo>
                        <a:pt x="1454" y="351"/>
                        <a:pt x="1280" y="308"/>
                        <a:pt x="1280" y="308"/>
                      </a:cubicBezTo>
                      <a:lnTo>
                        <a:pt x="1148" y="65"/>
                      </a:lnTo>
                      <a:cubicBezTo>
                        <a:pt x="1148" y="65"/>
                        <a:pt x="1070" y="0"/>
                        <a:pt x="945"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p:cNvSpPr/>
                <p:nvPr/>
              </p:nvSpPr>
              <p:spPr>
                <a:xfrm>
                  <a:off x="-204887" y="1828132"/>
                  <a:ext cx="309540" cy="227591"/>
                </a:xfrm>
                <a:custGeom>
                  <a:avLst/>
                  <a:gdLst/>
                  <a:ahLst/>
                  <a:cxnLst/>
                  <a:rect l="l" t="t" r="r" b="b"/>
                  <a:pathLst>
                    <a:path w="2206" h="1622" extrusionOk="0">
                      <a:moveTo>
                        <a:pt x="1143" y="0"/>
                      </a:moveTo>
                      <a:cubicBezTo>
                        <a:pt x="969" y="0"/>
                        <a:pt x="786" y="72"/>
                        <a:pt x="619" y="274"/>
                      </a:cubicBezTo>
                      <a:cubicBezTo>
                        <a:pt x="466" y="296"/>
                        <a:pt x="202" y="385"/>
                        <a:pt x="223" y="761"/>
                      </a:cubicBezTo>
                      <a:cubicBezTo>
                        <a:pt x="112" y="935"/>
                        <a:pt x="1" y="1136"/>
                        <a:pt x="154" y="1464"/>
                      </a:cubicBezTo>
                      <a:cubicBezTo>
                        <a:pt x="207" y="1582"/>
                        <a:pt x="305" y="1621"/>
                        <a:pt x="389" y="1621"/>
                      </a:cubicBezTo>
                      <a:cubicBezTo>
                        <a:pt x="450" y="1621"/>
                        <a:pt x="503" y="1601"/>
                        <a:pt x="529" y="1575"/>
                      </a:cubicBezTo>
                      <a:lnTo>
                        <a:pt x="529" y="1353"/>
                      </a:lnTo>
                      <a:cubicBezTo>
                        <a:pt x="529" y="1353"/>
                        <a:pt x="529" y="935"/>
                        <a:pt x="640" y="893"/>
                      </a:cubicBezTo>
                      <a:cubicBezTo>
                        <a:pt x="663" y="883"/>
                        <a:pt x="704" y="880"/>
                        <a:pt x="757" y="880"/>
                      </a:cubicBezTo>
                      <a:cubicBezTo>
                        <a:pt x="858" y="880"/>
                        <a:pt x="1004" y="892"/>
                        <a:pt x="1145" y="892"/>
                      </a:cubicBezTo>
                      <a:cubicBezTo>
                        <a:pt x="1295" y="892"/>
                        <a:pt x="1441" y="879"/>
                        <a:pt x="1523" y="824"/>
                      </a:cubicBezTo>
                      <a:cubicBezTo>
                        <a:pt x="1540" y="808"/>
                        <a:pt x="1556" y="801"/>
                        <a:pt x="1569" y="801"/>
                      </a:cubicBezTo>
                      <a:cubicBezTo>
                        <a:pt x="1592" y="801"/>
                        <a:pt x="1608" y="819"/>
                        <a:pt x="1608" y="845"/>
                      </a:cubicBezTo>
                      <a:cubicBezTo>
                        <a:pt x="1656" y="978"/>
                        <a:pt x="1698" y="1178"/>
                        <a:pt x="1740" y="1221"/>
                      </a:cubicBezTo>
                      <a:cubicBezTo>
                        <a:pt x="1740" y="1136"/>
                        <a:pt x="1761" y="1046"/>
                        <a:pt x="1872" y="1046"/>
                      </a:cubicBezTo>
                      <a:cubicBezTo>
                        <a:pt x="1885" y="1043"/>
                        <a:pt x="1896" y="1042"/>
                        <a:pt x="1906" y="1042"/>
                      </a:cubicBezTo>
                      <a:cubicBezTo>
                        <a:pt x="1973" y="1042"/>
                        <a:pt x="2005" y="1095"/>
                        <a:pt x="2005" y="1136"/>
                      </a:cubicBezTo>
                      <a:cubicBezTo>
                        <a:pt x="2026" y="1178"/>
                        <a:pt x="2073" y="1289"/>
                        <a:pt x="1962" y="1422"/>
                      </a:cubicBezTo>
                      <a:cubicBezTo>
                        <a:pt x="2052" y="1353"/>
                        <a:pt x="2205" y="1242"/>
                        <a:pt x="2205" y="935"/>
                      </a:cubicBezTo>
                      <a:cubicBezTo>
                        <a:pt x="2185" y="617"/>
                        <a:pt x="2060" y="295"/>
                        <a:pt x="1787" y="295"/>
                      </a:cubicBezTo>
                      <a:cubicBezTo>
                        <a:pt x="1779" y="295"/>
                        <a:pt x="1770" y="295"/>
                        <a:pt x="1761" y="296"/>
                      </a:cubicBezTo>
                      <a:cubicBezTo>
                        <a:pt x="1644" y="165"/>
                        <a:pt x="1405" y="0"/>
                        <a:pt x="1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p:cNvSpPr/>
                <p:nvPr/>
              </p:nvSpPr>
              <p:spPr>
                <a:xfrm>
                  <a:off x="-93612" y="1822239"/>
                  <a:ext cx="135968" cy="47426"/>
                </a:xfrm>
                <a:custGeom>
                  <a:avLst/>
                  <a:gdLst/>
                  <a:ahLst/>
                  <a:cxnLst/>
                  <a:rect l="l" t="t" r="r" b="b"/>
                  <a:pathLst>
                    <a:path w="969" h="338" extrusionOk="0">
                      <a:moveTo>
                        <a:pt x="619" y="31"/>
                      </a:moveTo>
                      <a:lnTo>
                        <a:pt x="641" y="52"/>
                      </a:lnTo>
                      <a:lnTo>
                        <a:pt x="683" y="52"/>
                      </a:lnTo>
                      <a:lnTo>
                        <a:pt x="641" y="31"/>
                      </a:lnTo>
                      <a:close/>
                      <a:moveTo>
                        <a:pt x="451" y="1"/>
                      </a:moveTo>
                      <a:cubicBezTo>
                        <a:pt x="388" y="1"/>
                        <a:pt x="322" y="16"/>
                        <a:pt x="244" y="31"/>
                      </a:cubicBezTo>
                      <a:cubicBezTo>
                        <a:pt x="202" y="31"/>
                        <a:pt x="154" y="52"/>
                        <a:pt x="112" y="73"/>
                      </a:cubicBezTo>
                      <a:cubicBezTo>
                        <a:pt x="70" y="94"/>
                        <a:pt x="22" y="121"/>
                        <a:pt x="1" y="163"/>
                      </a:cubicBezTo>
                      <a:cubicBezTo>
                        <a:pt x="43" y="142"/>
                        <a:pt x="91" y="121"/>
                        <a:pt x="133" y="121"/>
                      </a:cubicBezTo>
                      <a:lnTo>
                        <a:pt x="265" y="73"/>
                      </a:lnTo>
                      <a:cubicBezTo>
                        <a:pt x="355" y="52"/>
                        <a:pt x="440" y="31"/>
                        <a:pt x="529" y="31"/>
                      </a:cubicBezTo>
                      <a:lnTo>
                        <a:pt x="619" y="31"/>
                      </a:lnTo>
                      <a:cubicBezTo>
                        <a:pt x="598" y="10"/>
                        <a:pt x="572" y="10"/>
                        <a:pt x="529" y="10"/>
                      </a:cubicBezTo>
                      <a:cubicBezTo>
                        <a:pt x="503" y="4"/>
                        <a:pt x="477" y="1"/>
                        <a:pt x="451" y="1"/>
                      </a:cubicBezTo>
                      <a:close/>
                      <a:moveTo>
                        <a:pt x="683" y="52"/>
                      </a:moveTo>
                      <a:lnTo>
                        <a:pt x="704" y="73"/>
                      </a:lnTo>
                      <a:cubicBezTo>
                        <a:pt x="704" y="73"/>
                        <a:pt x="730" y="73"/>
                        <a:pt x="730" y="94"/>
                      </a:cubicBezTo>
                      <a:lnTo>
                        <a:pt x="773" y="121"/>
                      </a:lnTo>
                      <a:lnTo>
                        <a:pt x="794" y="142"/>
                      </a:lnTo>
                      <a:cubicBezTo>
                        <a:pt x="863" y="184"/>
                        <a:pt x="926" y="253"/>
                        <a:pt x="968" y="338"/>
                      </a:cubicBezTo>
                      <a:cubicBezTo>
                        <a:pt x="947" y="253"/>
                        <a:pt x="884" y="163"/>
                        <a:pt x="815" y="94"/>
                      </a:cubicBezTo>
                      <a:lnTo>
                        <a:pt x="773" y="73"/>
                      </a:lnTo>
                      <a:lnTo>
                        <a:pt x="752" y="73"/>
                      </a:lnTo>
                      <a:cubicBezTo>
                        <a:pt x="730" y="52"/>
                        <a:pt x="704" y="52"/>
                        <a:pt x="683" y="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0"/>
                <p:cNvSpPr/>
                <p:nvPr/>
              </p:nvSpPr>
              <p:spPr>
                <a:xfrm>
                  <a:off x="-183277" y="1859424"/>
                  <a:ext cx="71281" cy="84470"/>
                </a:xfrm>
                <a:custGeom>
                  <a:avLst/>
                  <a:gdLst/>
                  <a:ahLst/>
                  <a:cxnLst/>
                  <a:rect l="l" t="t" r="r" b="b"/>
                  <a:pathLst>
                    <a:path w="508" h="602" extrusionOk="0">
                      <a:moveTo>
                        <a:pt x="440" y="1"/>
                      </a:moveTo>
                      <a:cubicBezTo>
                        <a:pt x="383" y="1"/>
                        <a:pt x="336" y="20"/>
                        <a:pt x="286" y="51"/>
                      </a:cubicBezTo>
                      <a:cubicBezTo>
                        <a:pt x="243" y="51"/>
                        <a:pt x="222" y="73"/>
                        <a:pt x="201" y="94"/>
                      </a:cubicBezTo>
                      <a:cubicBezTo>
                        <a:pt x="180" y="120"/>
                        <a:pt x="153" y="120"/>
                        <a:pt x="153" y="141"/>
                      </a:cubicBezTo>
                      <a:cubicBezTo>
                        <a:pt x="180" y="141"/>
                        <a:pt x="180" y="120"/>
                        <a:pt x="201" y="120"/>
                      </a:cubicBezTo>
                      <a:cubicBezTo>
                        <a:pt x="222" y="94"/>
                        <a:pt x="222" y="94"/>
                        <a:pt x="243" y="94"/>
                      </a:cubicBezTo>
                      <a:cubicBezTo>
                        <a:pt x="264" y="94"/>
                        <a:pt x="286" y="73"/>
                        <a:pt x="286" y="73"/>
                      </a:cubicBezTo>
                      <a:cubicBezTo>
                        <a:pt x="354" y="51"/>
                        <a:pt x="418" y="30"/>
                        <a:pt x="508" y="9"/>
                      </a:cubicBezTo>
                      <a:cubicBezTo>
                        <a:pt x="484" y="3"/>
                        <a:pt x="461" y="1"/>
                        <a:pt x="440" y="1"/>
                      </a:cubicBezTo>
                      <a:close/>
                      <a:moveTo>
                        <a:pt x="153" y="141"/>
                      </a:moveTo>
                      <a:cubicBezTo>
                        <a:pt x="132" y="141"/>
                        <a:pt x="111" y="162"/>
                        <a:pt x="111" y="184"/>
                      </a:cubicBezTo>
                      <a:cubicBezTo>
                        <a:pt x="48" y="226"/>
                        <a:pt x="0" y="295"/>
                        <a:pt x="0" y="384"/>
                      </a:cubicBezTo>
                      <a:lnTo>
                        <a:pt x="0" y="490"/>
                      </a:lnTo>
                      <a:cubicBezTo>
                        <a:pt x="0" y="517"/>
                        <a:pt x="21" y="559"/>
                        <a:pt x="21" y="601"/>
                      </a:cubicBezTo>
                      <a:cubicBezTo>
                        <a:pt x="48" y="559"/>
                        <a:pt x="21" y="517"/>
                        <a:pt x="48" y="490"/>
                      </a:cubicBezTo>
                      <a:lnTo>
                        <a:pt x="48" y="384"/>
                      </a:lnTo>
                      <a:cubicBezTo>
                        <a:pt x="48" y="337"/>
                        <a:pt x="69" y="316"/>
                        <a:pt x="69" y="273"/>
                      </a:cubicBezTo>
                      <a:cubicBezTo>
                        <a:pt x="90" y="252"/>
                        <a:pt x="111" y="226"/>
                        <a:pt x="132" y="184"/>
                      </a:cubicBezTo>
                      <a:cubicBezTo>
                        <a:pt x="132" y="184"/>
                        <a:pt x="132" y="162"/>
                        <a:pt x="153"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0"/>
                <p:cNvSpPr/>
                <p:nvPr/>
              </p:nvSpPr>
              <p:spPr>
                <a:xfrm>
                  <a:off x="-155213" y="2191562"/>
                  <a:ext cx="98924" cy="175955"/>
                </a:xfrm>
                <a:custGeom>
                  <a:avLst/>
                  <a:gdLst/>
                  <a:ahLst/>
                  <a:cxnLst/>
                  <a:rect l="l" t="t" r="r" b="b"/>
                  <a:pathLst>
                    <a:path w="705" h="1254" extrusionOk="0">
                      <a:moveTo>
                        <a:pt x="329" y="0"/>
                      </a:moveTo>
                      <a:lnTo>
                        <a:pt x="1" y="85"/>
                      </a:lnTo>
                      <a:lnTo>
                        <a:pt x="244" y="1253"/>
                      </a:lnTo>
                      <a:lnTo>
                        <a:pt x="704" y="703"/>
                      </a:lnTo>
                      <a:lnTo>
                        <a:pt x="3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p:cNvSpPr/>
                <p:nvPr/>
              </p:nvSpPr>
              <p:spPr>
                <a:xfrm>
                  <a:off x="-56427" y="2172900"/>
                  <a:ext cx="204162" cy="197564"/>
                </a:xfrm>
                <a:custGeom>
                  <a:avLst/>
                  <a:gdLst/>
                  <a:ahLst/>
                  <a:cxnLst/>
                  <a:rect l="l" t="t" r="r" b="b"/>
                  <a:pathLst>
                    <a:path w="1455" h="1408" extrusionOk="0">
                      <a:moveTo>
                        <a:pt x="1058" y="1"/>
                      </a:moveTo>
                      <a:lnTo>
                        <a:pt x="0" y="836"/>
                      </a:lnTo>
                      <a:lnTo>
                        <a:pt x="376" y="1407"/>
                      </a:lnTo>
                      <a:cubicBezTo>
                        <a:pt x="376" y="1407"/>
                        <a:pt x="1232" y="440"/>
                        <a:pt x="1454" y="133"/>
                      </a:cubicBezTo>
                      <a:cubicBezTo>
                        <a:pt x="1280" y="43"/>
                        <a:pt x="1058" y="1"/>
                        <a:pt x="1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p:cNvSpPr/>
                <p:nvPr/>
              </p:nvSpPr>
              <p:spPr>
                <a:xfrm>
                  <a:off x="-591331" y="2485113"/>
                  <a:ext cx="328624" cy="345315"/>
                </a:xfrm>
                <a:custGeom>
                  <a:avLst/>
                  <a:gdLst/>
                  <a:ahLst/>
                  <a:cxnLst/>
                  <a:rect l="l" t="t" r="r" b="b"/>
                  <a:pathLst>
                    <a:path w="2342" h="2461" extrusionOk="0">
                      <a:moveTo>
                        <a:pt x="1434" y="0"/>
                      </a:moveTo>
                      <a:cubicBezTo>
                        <a:pt x="1400" y="0"/>
                        <a:pt x="1369" y="16"/>
                        <a:pt x="1343" y="65"/>
                      </a:cubicBezTo>
                      <a:cubicBezTo>
                        <a:pt x="1280" y="176"/>
                        <a:pt x="1211" y="329"/>
                        <a:pt x="1169" y="483"/>
                      </a:cubicBezTo>
                      <a:cubicBezTo>
                        <a:pt x="1126" y="462"/>
                        <a:pt x="661" y="129"/>
                        <a:pt x="598" y="107"/>
                      </a:cubicBezTo>
                      <a:cubicBezTo>
                        <a:pt x="590" y="106"/>
                        <a:pt x="582" y="105"/>
                        <a:pt x="575" y="105"/>
                      </a:cubicBezTo>
                      <a:cubicBezTo>
                        <a:pt x="493" y="105"/>
                        <a:pt x="418" y="201"/>
                        <a:pt x="418" y="240"/>
                      </a:cubicBezTo>
                      <a:cubicBezTo>
                        <a:pt x="397" y="287"/>
                        <a:pt x="418" y="329"/>
                        <a:pt x="444" y="372"/>
                      </a:cubicBezTo>
                      <a:cubicBezTo>
                        <a:pt x="437" y="370"/>
                        <a:pt x="430" y="369"/>
                        <a:pt x="424" y="369"/>
                      </a:cubicBezTo>
                      <a:cubicBezTo>
                        <a:pt x="363" y="369"/>
                        <a:pt x="309" y="447"/>
                        <a:pt x="286" y="504"/>
                      </a:cubicBezTo>
                      <a:cubicBezTo>
                        <a:pt x="265" y="573"/>
                        <a:pt x="243" y="636"/>
                        <a:pt x="286" y="684"/>
                      </a:cubicBezTo>
                      <a:cubicBezTo>
                        <a:pt x="222" y="684"/>
                        <a:pt x="180" y="726"/>
                        <a:pt x="154" y="789"/>
                      </a:cubicBezTo>
                      <a:cubicBezTo>
                        <a:pt x="111" y="858"/>
                        <a:pt x="132" y="969"/>
                        <a:pt x="180" y="990"/>
                      </a:cubicBezTo>
                      <a:cubicBezTo>
                        <a:pt x="180" y="990"/>
                        <a:pt x="111" y="1012"/>
                        <a:pt x="90" y="1054"/>
                      </a:cubicBezTo>
                      <a:cubicBezTo>
                        <a:pt x="48" y="1123"/>
                        <a:pt x="0" y="1212"/>
                        <a:pt x="132" y="1318"/>
                      </a:cubicBezTo>
                      <a:cubicBezTo>
                        <a:pt x="243" y="1408"/>
                        <a:pt x="354" y="1477"/>
                        <a:pt x="577" y="1630"/>
                      </a:cubicBezTo>
                      <a:cubicBezTo>
                        <a:pt x="793" y="1783"/>
                        <a:pt x="904" y="1826"/>
                        <a:pt x="1015" y="1826"/>
                      </a:cubicBezTo>
                      <a:cubicBezTo>
                        <a:pt x="1079" y="1937"/>
                        <a:pt x="1237" y="2159"/>
                        <a:pt x="1523" y="2444"/>
                      </a:cubicBezTo>
                      <a:cubicBezTo>
                        <a:pt x="1532" y="2455"/>
                        <a:pt x="1544" y="2460"/>
                        <a:pt x="1558" y="2460"/>
                      </a:cubicBezTo>
                      <a:cubicBezTo>
                        <a:pt x="1758" y="2460"/>
                        <a:pt x="2342" y="1306"/>
                        <a:pt x="2094" y="1123"/>
                      </a:cubicBezTo>
                      <a:cubicBezTo>
                        <a:pt x="1787" y="900"/>
                        <a:pt x="1544" y="705"/>
                        <a:pt x="1523" y="684"/>
                      </a:cubicBezTo>
                      <a:cubicBezTo>
                        <a:pt x="1475" y="657"/>
                        <a:pt x="1544" y="594"/>
                        <a:pt x="1586" y="372"/>
                      </a:cubicBezTo>
                      <a:cubicBezTo>
                        <a:pt x="1676" y="65"/>
                        <a:pt x="1565" y="44"/>
                        <a:pt x="1523" y="23"/>
                      </a:cubicBezTo>
                      <a:cubicBezTo>
                        <a:pt x="1492" y="11"/>
                        <a:pt x="1462" y="0"/>
                        <a:pt x="1434"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p:cNvSpPr/>
                <p:nvPr/>
              </p:nvSpPr>
              <p:spPr>
                <a:xfrm>
                  <a:off x="-414807" y="2302836"/>
                  <a:ext cx="877826" cy="672951"/>
                </a:xfrm>
                <a:custGeom>
                  <a:avLst/>
                  <a:gdLst/>
                  <a:ahLst/>
                  <a:cxnLst/>
                  <a:rect l="l" t="t" r="r" b="b"/>
                  <a:pathLst>
                    <a:path w="6256" h="4796" extrusionOk="0">
                      <a:moveTo>
                        <a:pt x="4050" y="0"/>
                      </a:moveTo>
                      <a:cubicBezTo>
                        <a:pt x="4050" y="0"/>
                        <a:pt x="3326" y="1586"/>
                        <a:pt x="2993" y="1803"/>
                      </a:cubicBezTo>
                      <a:cubicBezTo>
                        <a:pt x="2930" y="1885"/>
                        <a:pt x="2443" y="2461"/>
                        <a:pt x="1580" y="2461"/>
                      </a:cubicBezTo>
                      <a:cubicBezTo>
                        <a:pt x="1276" y="2461"/>
                        <a:pt x="925" y="2390"/>
                        <a:pt x="529" y="2199"/>
                      </a:cubicBezTo>
                      <a:cubicBezTo>
                        <a:pt x="529" y="2199"/>
                        <a:pt x="460" y="3125"/>
                        <a:pt x="1" y="3479"/>
                      </a:cubicBezTo>
                      <a:cubicBezTo>
                        <a:pt x="234" y="3804"/>
                        <a:pt x="1412" y="4796"/>
                        <a:pt x="2871" y="4796"/>
                      </a:cubicBezTo>
                      <a:cubicBezTo>
                        <a:pt x="3597" y="4796"/>
                        <a:pt x="4393" y="4550"/>
                        <a:pt x="5176" y="3854"/>
                      </a:cubicBezTo>
                      <a:cubicBezTo>
                        <a:pt x="5198" y="3854"/>
                        <a:pt x="6255" y="2993"/>
                        <a:pt x="6234" y="2575"/>
                      </a:cubicBezTo>
                      <a:lnTo>
                        <a:pt x="40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p:cNvSpPr/>
                <p:nvPr/>
              </p:nvSpPr>
              <p:spPr>
                <a:xfrm>
                  <a:off x="-421542" y="2762807"/>
                  <a:ext cx="807387" cy="216646"/>
                </a:xfrm>
                <a:custGeom>
                  <a:avLst/>
                  <a:gdLst/>
                  <a:ahLst/>
                  <a:cxnLst/>
                  <a:rect l="l" t="t" r="r" b="b"/>
                  <a:pathLst>
                    <a:path w="5754" h="1544" extrusionOk="0">
                      <a:moveTo>
                        <a:pt x="5711" y="0"/>
                      </a:moveTo>
                      <a:cubicBezTo>
                        <a:pt x="5092" y="841"/>
                        <a:pt x="4077" y="1454"/>
                        <a:pt x="2999" y="1480"/>
                      </a:cubicBezTo>
                      <a:lnTo>
                        <a:pt x="2935" y="1480"/>
                      </a:lnTo>
                      <a:cubicBezTo>
                        <a:pt x="2274" y="1480"/>
                        <a:pt x="1635" y="1279"/>
                        <a:pt x="1058" y="973"/>
                      </a:cubicBezTo>
                      <a:cubicBezTo>
                        <a:pt x="842" y="841"/>
                        <a:pt x="620" y="687"/>
                        <a:pt x="424" y="529"/>
                      </a:cubicBezTo>
                      <a:cubicBezTo>
                        <a:pt x="424" y="529"/>
                        <a:pt x="376" y="508"/>
                        <a:pt x="355" y="465"/>
                      </a:cubicBezTo>
                      <a:cubicBezTo>
                        <a:pt x="313" y="423"/>
                        <a:pt x="223" y="354"/>
                        <a:pt x="181" y="291"/>
                      </a:cubicBezTo>
                      <a:cubicBezTo>
                        <a:pt x="133" y="264"/>
                        <a:pt x="112" y="243"/>
                        <a:pt x="91" y="222"/>
                      </a:cubicBezTo>
                      <a:lnTo>
                        <a:pt x="91" y="201"/>
                      </a:lnTo>
                      <a:lnTo>
                        <a:pt x="49" y="201"/>
                      </a:lnTo>
                      <a:lnTo>
                        <a:pt x="27" y="180"/>
                      </a:lnTo>
                      <a:lnTo>
                        <a:pt x="1" y="201"/>
                      </a:lnTo>
                      <a:cubicBezTo>
                        <a:pt x="1" y="222"/>
                        <a:pt x="27" y="222"/>
                        <a:pt x="27" y="222"/>
                      </a:cubicBezTo>
                      <a:cubicBezTo>
                        <a:pt x="27" y="243"/>
                        <a:pt x="27" y="243"/>
                        <a:pt x="49" y="264"/>
                      </a:cubicBezTo>
                      <a:cubicBezTo>
                        <a:pt x="70" y="312"/>
                        <a:pt x="160" y="375"/>
                        <a:pt x="223" y="444"/>
                      </a:cubicBezTo>
                      <a:cubicBezTo>
                        <a:pt x="265" y="465"/>
                        <a:pt x="292" y="508"/>
                        <a:pt x="334" y="529"/>
                      </a:cubicBezTo>
                      <a:lnTo>
                        <a:pt x="376" y="576"/>
                      </a:lnTo>
                      <a:cubicBezTo>
                        <a:pt x="577" y="751"/>
                        <a:pt x="794" y="883"/>
                        <a:pt x="1037" y="1015"/>
                      </a:cubicBezTo>
                      <a:cubicBezTo>
                        <a:pt x="1613" y="1348"/>
                        <a:pt x="2248" y="1544"/>
                        <a:pt x="2935" y="1544"/>
                      </a:cubicBezTo>
                      <a:lnTo>
                        <a:pt x="2999" y="1544"/>
                      </a:lnTo>
                      <a:cubicBezTo>
                        <a:pt x="4098" y="1523"/>
                        <a:pt x="5113" y="904"/>
                        <a:pt x="5753" y="26"/>
                      </a:cubicBezTo>
                      <a:lnTo>
                        <a:pt x="5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0"/>
                <p:cNvSpPr/>
                <p:nvPr/>
              </p:nvSpPr>
              <p:spPr>
                <a:xfrm>
                  <a:off x="-343524" y="2333146"/>
                  <a:ext cx="485218" cy="322163"/>
                </a:xfrm>
                <a:custGeom>
                  <a:avLst/>
                  <a:gdLst/>
                  <a:ahLst/>
                  <a:cxnLst/>
                  <a:rect l="l" t="t" r="r" b="b"/>
                  <a:pathLst>
                    <a:path w="3458" h="2296" extrusionOk="0">
                      <a:moveTo>
                        <a:pt x="3410" y="1"/>
                      </a:moveTo>
                      <a:cubicBezTo>
                        <a:pt x="3236" y="286"/>
                        <a:pt x="3040" y="841"/>
                        <a:pt x="2707" y="1323"/>
                      </a:cubicBezTo>
                      <a:cubicBezTo>
                        <a:pt x="2353" y="1809"/>
                        <a:pt x="1872" y="2206"/>
                        <a:pt x="1142" y="2227"/>
                      </a:cubicBezTo>
                      <a:cubicBezTo>
                        <a:pt x="814" y="2227"/>
                        <a:pt x="460" y="2137"/>
                        <a:pt x="42" y="1962"/>
                      </a:cubicBezTo>
                      <a:lnTo>
                        <a:pt x="0" y="2005"/>
                      </a:lnTo>
                      <a:cubicBezTo>
                        <a:pt x="439" y="2206"/>
                        <a:pt x="814" y="2295"/>
                        <a:pt x="1142" y="2295"/>
                      </a:cubicBezTo>
                      <a:cubicBezTo>
                        <a:pt x="1893" y="2295"/>
                        <a:pt x="2400" y="1851"/>
                        <a:pt x="2749" y="1370"/>
                      </a:cubicBezTo>
                      <a:cubicBezTo>
                        <a:pt x="3104" y="863"/>
                        <a:pt x="3304" y="313"/>
                        <a:pt x="3458" y="22"/>
                      </a:cubicBezTo>
                      <a:lnTo>
                        <a:pt x="34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0"/>
                <p:cNvSpPr/>
                <p:nvPr/>
              </p:nvSpPr>
              <p:spPr>
                <a:xfrm>
                  <a:off x="-93612" y="2101757"/>
                  <a:ext cx="121094" cy="43077"/>
                </a:xfrm>
                <a:custGeom>
                  <a:avLst/>
                  <a:gdLst/>
                  <a:ahLst/>
                  <a:cxnLst/>
                  <a:rect l="l" t="t" r="r" b="b"/>
                  <a:pathLst>
                    <a:path w="863" h="307" extrusionOk="0">
                      <a:moveTo>
                        <a:pt x="1" y="0"/>
                      </a:moveTo>
                      <a:lnTo>
                        <a:pt x="1" y="0"/>
                      </a:lnTo>
                      <a:cubicBezTo>
                        <a:pt x="134" y="229"/>
                        <a:pt x="281" y="306"/>
                        <a:pt x="417" y="306"/>
                      </a:cubicBezTo>
                      <a:cubicBezTo>
                        <a:pt x="619" y="306"/>
                        <a:pt x="796" y="134"/>
                        <a:pt x="863" y="43"/>
                      </a:cubicBezTo>
                      <a:lnTo>
                        <a:pt x="863" y="43"/>
                      </a:lnTo>
                      <a:cubicBezTo>
                        <a:pt x="722" y="122"/>
                        <a:pt x="589" y="150"/>
                        <a:pt x="470" y="150"/>
                      </a:cubicBezTo>
                      <a:cubicBezTo>
                        <a:pt x="194" y="15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p:cNvSpPr/>
                <p:nvPr/>
              </p:nvSpPr>
              <p:spPr>
                <a:xfrm>
                  <a:off x="-1014959" y="1538651"/>
                  <a:ext cx="489006" cy="488998"/>
                </a:xfrm>
                <a:custGeom>
                  <a:avLst/>
                  <a:gdLst/>
                  <a:ahLst/>
                  <a:cxnLst/>
                  <a:rect l="l" t="t" r="r" b="b"/>
                  <a:pathLst>
                    <a:path w="3485" h="3485" extrusionOk="0">
                      <a:moveTo>
                        <a:pt x="1745" y="1"/>
                      </a:moveTo>
                      <a:cubicBezTo>
                        <a:pt x="793" y="1"/>
                        <a:pt x="0" y="772"/>
                        <a:pt x="0" y="1745"/>
                      </a:cubicBezTo>
                      <a:cubicBezTo>
                        <a:pt x="0" y="2713"/>
                        <a:pt x="793" y="3485"/>
                        <a:pt x="1745" y="3485"/>
                      </a:cubicBezTo>
                      <a:cubicBezTo>
                        <a:pt x="2713" y="3485"/>
                        <a:pt x="3484" y="2713"/>
                        <a:pt x="3484" y="1745"/>
                      </a:cubicBezTo>
                      <a:cubicBezTo>
                        <a:pt x="3484" y="772"/>
                        <a:pt x="2713" y="1"/>
                        <a:pt x="1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p:cNvSpPr/>
                <p:nvPr/>
              </p:nvSpPr>
              <p:spPr>
                <a:xfrm>
                  <a:off x="5033" y="3195976"/>
                  <a:ext cx="136669" cy="946004"/>
                </a:xfrm>
                <a:custGeom>
                  <a:avLst/>
                  <a:gdLst/>
                  <a:ahLst/>
                  <a:cxnLst/>
                  <a:rect l="l" t="t" r="r" b="b"/>
                  <a:pathLst>
                    <a:path w="974" h="6742" extrusionOk="0">
                      <a:moveTo>
                        <a:pt x="133" y="1"/>
                      </a:moveTo>
                      <a:cubicBezTo>
                        <a:pt x="91" y="529"/>
                        <a:pt x="70" y="1079"/>
                        <a:pt x="70" y="1629"/>
                      </a:cubicBezTo>
                      <a:lnTo>
                        <a:pt x="70" y="1914"/>
                      </a:lnTo>
                      <a:cubicBezTo>
                        <a:pt x="70" y="2226"/>
                        <a:pt x="91" y="2533"/>
                        <a:pt x="91" y="2819"/>
                      </a:cubicBezTo>
                      <a:cubicBezTo>
                        <a:pt x="91" y="3083"/>
                        <a:pt x="1" y="4140"/>
                        <a:pt x="202" y="4843"/>
                      </a:cubicBezTo>
                      <a:cubicBezTo>
                        <a:pt x="424" y="5769"/>
                        <a:pt x="794" y="6498"/>
                        <a:pt x="926" y="6741"/>
                      </a:cubicBezTo>
                      <a:lnTo>
                        <a:pt x="974" y="6720"/>
                      </a:lnTo>
                      <a:cubicBezTo>
                        <a:pt x="842" y="6408"/>
                        <a:pt x="466" y="5769"/>
                        <a:pt x="244" y="4843"/>
                      </a:cubicBezTo>
                      <a:cubicBezTo>
                        <a:pt x="49" y="4140"/>
                        <a:pt x="133" y="3083"/>
                        <a:pt x="133" y="2819"/>
                      </a:cubicBezTo>
                      <a:cubicBezTo>
                        <a:pt x="133" y="2512"/>
                        <a:pt x="112" y="2200"/>
                        <a:pt x="112" y="1914"/>
                      </a:cubicBezTo>
                      <a:cubicBezTo>
                        <a:pt x="112" y="1275"/>
                        <a:pt x="133" y="661"/>
                        <a:pt x="181" y="43"/>
                      </a:cubicBezTo>
                      <a:lnTo>
                        <a:pt x="1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p:cNvSpPr/>
                <p:nvPr/>
              </p:nvSpPr>
              <p:spPr>
                <a:xfrm>
                  <a:off x="197273" y="3195976"/>
                  <a:ext cx="141861" cy="89942"/>
                </a:xfrm>
                <a:custGeom>
                  <a:avLst/>
                  <a:gdLst/>
                  <a:ahLst/>
                  <a:cxnLst/>
                  <a:rect l="l" t="t" r="r" b="b"/>
                  <a:pathLst>
                    <a:path w="1011" h="641" extrusionOk="0">
                      <a:moveTo>
                        <a:pt x="43" y="1"/>
                      </a:moveTo>
                      <a:lnTo>
                        <a:pt x="0" y="22"/>
                      </a:lnTo>
                      <a:cubicBezTo>
                        <a:pt x="111" y="175"/>
                        <a:pt x="154" y="196"/>
                        <a:pt x="217" y="265"/>
                      </a:cubicBezTo>
                      <a:cubicBezTo>
                        <a:pt x="265" y="286"/>
                        <a:pt x="307" y="307"/>
                        <a:pt x="349" y="350"/>
                      </a:cubicBezTo>
                      <a:cubicBezTo>
                        <a:pt x="571" y="550"/>
                        <a:pt x="793" y="640"/>
                        <a:pt x="1010" y="640"/>
                      </a:cubicBezTo>
                      <a:lnTo>
                        <a:pt x="1010" y="593"/>
                      </a:lnTo>
                      <a:cubicBezTo>
                        <a:pt x="814" y="593"/>
                        <a:pt x="592" y="508"/>
                        <a:pt x="376" y="328"/>
                      </a:cubicBezTo>
                      <a:cubicBezTo>
                        <a:pt x="328" y="286"/>
                        <a:pt x="286" y="244"/>
                        <a:pt x="265" y="217"/>
                      </a:cubicBezTo>
                      <a:cubicBezTo>
                        <a:pt x="175" y="154"/>
                        <a:pt x="132" y="133"/>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p:cNvSpPr/>
                <p:nvPr/>
              </p:nvSpPr>
              <p:spPr>
                <a:xfrm>
                  <a:off x="-69056" y="2061626"/>
                  <a:ext cx="55706" cy="25818"/>
                </a:xfrm>
                <a:custGeom>
                  <a:avLst/>
                  <a:gdLst/>
                  <a:ahLst/>
                  <a:cxnLst/>
                  <a:rect l="l" t="t" r="r" b="b"/>
                  <a:pathLst>
                    <a:path w="397" h="184" extrusionOk="0">
                      <a:moveTo>
                        <a:pt x="397" y="1"/>
                      </a:moveTo>
                      <a:lnTo>
                        <a:pt x="0" y="133"/>
                      </a:lnTo>
                      <a:cubicBezTo>
                        <a:pt x="51" y="164"/>
                        <a:pt x="112" y="184"/>
                        <a:pt x="175" y="184"/>
                      </a:cubicBezTo>
                      <a:cubicBezTo>
                        <a:pt x="198" y="184"/>
                        <a:pt x="221" y="181"/>
                        <a:pt x="243" y="175"/>
                      </a:cubicBezTo>
                      <a:cubicBezTo>
                        <a:pt x="312" y="154"/>
                        <a:pt x="376" y="85"/>
                        <a:pt x="3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p:cNvSpPr/>
                <p:nvPr/>
              </p:nvSpPr>
              <p:spPr>
                <a:xfrm>
                  <a:off x="45867" y="1980801"/>
                  <a:ext cx="21749" cy="21609"/>
                </a:xfrm>
                <a:custGeom>
                  <a:avLst/>
                  <a:gdLst/>
                  <a:ahLst/>
                  <a:cxnLst/>
                  <a:rect l="l" t="t" r="r" b="b"/>
                  <a:pathLst>
                    <a:path w="155" h="154" extrusionOk="0">
                      <a:moveTo>
                        <a:pt x="154" y="1"/>
                      </a:moveTo>
                      <a:cubicBezTo>
                        <a:pt x="133" y="1"/>
                        <a:pt x="85" y="1"/>
                        <a:pt x="43" y="48"/>
                      </a:cubicBezTo>
                      <a:cubicBezTo>
                        <a:pt x="22" y="69"/>
                        <a:pt x="1" y="112"/>
                        <a:pt x="1" y="154"/>
                      </a:cubicBezTo>
                      <a:lnTo>
                        <a:pt x="22" y="154"/>
                      </a:lnTo>
                      <a:cubicBezTo>
                        <a:pt x="22" y="112"/>
                        <a:pt x="43" y="69"/>
                        <a:pt x="64" y="48"/>
                      </a:cubicBezTo>
                      <a:cubicBezTo>
                        <a:pt x="85" y="22"/>
                        <a:pt x="133" y="22"/>
                        <a:pt x="154" y="22"/>
                      </a:cubicBez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50"/>
              <p:cNvGrpSpPr/>
              <p:nvPr/>
            </p:nvGrpSpPr>
            <p:grpSpPr>
              <a:xfrm>
                <a:off x="6800376" y="1674286"/>
                <a:ext cx="390430" cy="432449"/>
                <a:chOff x="3306034" y="1949508"/>
                <a:chExt cx="175743" cy="194657"/>
              </a:xfrm>
            </p:grpSpPr>
            <p:sp>
              <p:nvSpPr>
                <p:cNvPr id="1710" name="Google Shape;1710;p50"/>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0"/>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0"/>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0"/>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0"/>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0"/>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0"/>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0" name="Google Shape;1720;p50"/>
            <p:cNvGrpSpPr/>
            <p:nvPr/>
          </p:nvGrpSpPr>
          <p:grpSpPr>
            <a:xfrm>
              <a:off x="6331015" y="4090300"/>
              <a:ext cx="360758" cy="258297"/>
              <a:chOff x="4992850" y="4345375"/>
              <a:chExt cx="607336" cy="638400"/>
            </a:xfrm>
          </p:grpSpPr>
          <p:sp>
            <p:nvSpPr>
              <p:cNvPr id="1721" name="Google Shape;1721;p50"/>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50"/>
            <p:cNvGrpSpPr/>
            <p:nvPr/>
          </p:nvGrpSpPr>
          <p:grpSpPr>
            <a:xfrm>
              <a:off x="6096822" y="2312708"/>
              <a:ext cx="234196" cy="188409"/>
              <a:chOff x="5151797" y="479071"/>
              <a:chExt cx="234196" cy="188409"/>
            </a:xfrm>
          </p:grpSpPr>
          <p:sp>
            <p:nvSpPr>
              <p:cNvPr id="1724" name="Google Shape;1724;p50"/>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0"/>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ZoneTexte 18">
            <a:extLst>
              <a:ext uri="{FF2B5EF4-FFF2-40B4-BE49-F238E27FC236}">
                <a16:creationId xmlns:a16="http://schemas.microsoft.com/office/drawing/2014/main" id="{707EDF5D-A114-297A-92D8-7D885846381F}"/>
              </a:ext>
            </a:extLst>
          </p:cNvPr>
          <p:cNvSpPr txBox="1"/>
          <p:nvPr/>
        </p:nvSpPr>
        <p:spPr>
          <a:xfrm>
            <a:off x="820580" y="1546719"/>
            <a:ext cx="4896112" cy="1631216"/>
          </a:xfrm>
          <a:prstGeom prst="rect">
            <a:avLst/>
          </a:prstGeom>
          <a:noFill/>
        </p:spPr>
        <p:txBody>
          <a:bodyPr wrap="square">
            <a:spAutoFit/>
          </a:bodyPr>
          <a:lstStyle/>
          <a:p>
            <a:r>
              <a:rPr lang="fr-FR" sz="2000" b="1" dirty="0"/>
              <a:t>Exercice : </a:t>
            </a:r>
          </a:p>
          <a:p>
            <a:endParaRPr lang="fr-FR" sz="2000" b="1" dirty="0"/>
          </a:p>
          <a:p>
            <a:r>
              <a:rPr lang="fr-FR" sz="2000" dirty="0" err="1"/>
              <a:t>Create</a:t>
            </a:r>
            <a:r>
              <a:rPr lang="fr-FR" sz="2000" dirty="0"/>
              <a:t> a custom directive </a:t>
            </a:r>
            <a:r>
              <a:rPr lang="fr-FR" sz="2000" dirty="0" err="1"/>
              <a:t>which</a:t>
            </a:r>
            <a:r>
              <a:rPr lang="fr-FR" sz="2000" dirty="0"/>
              <a:t> </a:t>
            </a:r>
            <a:r>
              <a:rPr lang="fr-FR" sz="2000" dirty="0" err="1"/>
              <a:t>allows</a:t>
            </a:r>
            <a:r>
              <a:rPr lang="fr-FR" sz="2000" dirty="0"/>
              <a:t> </a:t>
            </a:r>
            <a:r>
              <a:rPr lang="fr-FR" sz="2000" dirty="0" err="1"/>
              <a:t>you</a:t>
            </a:r>
            <a:r>
              <a:rPr lang="fr-FR" sz="2000" dirty="0"/>
              <a:t> to </a:t>
            </a:r>
            <a:r>
              <a:rPr lang="fr-FR" sz="2000" dirty="0" err="1"/>
              <a:t>hide</a:t>
            </a:r>
            <a:r>
              <a:rPr lang="fr-FR" sz="2000" dirty="0"/>
              <a:t> the parent on </a:t>
            </a:r>
            <a:r>
              <a:rPr lang="fr-FR" sz="2000" dirty="0" err="1"/>
              <a:t>hover</a:t>
            </a:r>
            <a:r>
              <a:rPr lang="fr-FR" sz="2000" dirty="0"/>
              <a:t> and </a:t>
            </a:r>
            <a:r>
              <a:rPr lang="fr-FR" sz="2000" dirty="0" err="1"/>
              <a:t>reappear</a:t>
            </a:r>
            <a:r>
              <a:rPr lang="fr-FR" sz="2000" dirty="0"/>
              <a:t> </a:t>
            </a:r>
            <a:r>
              <a:rPr lang="fr-FR" sz="2000" dirty="0" err="1"/>
              <a:t>it</a:t>
            </a:r>
            <a:r>
              <a:rPr lang="fr-FR" sz="2000" dirty="0"/>
              <a:t> on mouse </a:t>
            </a:r>
            <a:r>
              <a:rPr lang="fr-FR" sz="2000" dirty="0" err="1"/>
              <a:t>leave</a:t>
            </a:r>
            <a:r>
              <a:rPr lang="fr-FR" sz="2000" dirty="0"/>
              <a:t>.</a:t>
            </a:r>
          </a:p>
        </p:txBody>
      </p:sp>
      <p:pic>
        <p:nvPicPr>
          <p:cNvPr id="2" name="Image 1">
            <a:extLst>
              <a:ext uri="{FF2B5EF4-FFF2-40B4-BE49-F238E27FC236}">
                <a16:creationId xmlns:a16="http://schemas.microsoft.com/office/drawing/2014/main" id="{D5DBC9C3-6D23-12CB-45DC-8D7AD1A95D39}"/>
              </a:ext>
            </a:extLst>
          </p:cNvPr>
          <p:cNvPicPr>
            <a:picLocks noChangeAspect="1"/>
          </p:cNvPicPr>
          <p:nvPr/>
        </p:nvPicPr>
        <p:blipFill>
          <a:blip r:embed="rId3"/>
          <a:stretch>
            <a:fillRect/>
          </a:stretch>
        </p:blipFill>
        <p:spPr>
          <a:xfrm>
            <a:off x="7080529" y="102241"/>
            <a:ext cx="2006577" cy="787334"/>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61">
          <a:extLst>
            <a:ext uri="{FF2B5EF4-FFF2-40B4-BE49-F238E27FC236}">
              <a16:creationId xmlns:a16="http://schemas.microsoft.com/office/drawing/2014/main" id="{04DE517A-BDE7-7AC8-41D7-CBE07DA203CA}"/>
            </a:ext>
          </a:extLst>
        </p:cNvPr>
        <p:cNvGrpSpPr/>
        <p:nvPr/>
      </p:nvGrpSpPr>
      <p:grpSpPr>
        <a:xfrm>
          <a:off x="0" y="0"/>
          <a:ext cx="0" cy="0"/>
          <a:chOff x="0" y="0"/>
          <a:chExt cx="0" cy="0"/>
        </a:xfrm>
      </p:grpSpPr>
      <p:sp>
        <p:nvSpPr>
          <p:cNvPr id="1562" name="Google Shape;1562;p50">
            <a:extLst>
              <a:ext uri="{FF2B5EF4-FFF2-40B4-BE49-F238E27FC236}">
                <a16:creationId xmlns:a16="http://schemas.microsoft.com/office/drawing/2014/main" id="{B853BECA-7FF7-6D68-78B6-946B4C8E93B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008080"/>
                </a:solidFill>
              </a:rPr>
              <a:t>Custom Pipe :</a:t>
            </a:r>
            <a:endParaRPr dirty="0">
              <a:solidFill>
                <a:srgbClr val="008080"/>
              </a:solidFill>
            </a:endParaRPr>
          </a:p>
        </p:txBody>
      </p:sp>
      <p:grpSp>
        <p:nvGrpSpPr>
          <p:cNvPr id="1650" name="Google Shape;1650;p50">
            <a:extLst>
              <a:ext uri="{FF2B5EF4-FFF2-40B4-BE49-F238E27FC236}">
                <a16:creationId xmlns:a16="http://schemas.microsoft.com/office/drawing/2014/main" id="{C57D17F2-F121-FCDB-21D9-6515A025108E}"/>
              </a:ext>
            </a:extLst>
          </p:cNvPr>
          <p:cNvGrpSpPr/>
          <p:nvPr/>
        </p:nvGrpSpPr>
        <p:grpSpPr>
          <a:xfrm>
            <a:off x="6096822" y="1186885"/>
            <a:ext cx="2171206" cy="3428826"/>
            <a:chOff x="6096822" y="1186885"/>
            <a:chExt cx="2171206" cy="3428826"/>
          </a:xfrm>
        </p:grpSpPr>
        <p:sp>
          <p:nvSpPr>
            <p:cNvPr id="1651" name="Google Shape;1651;p50">
              <a:extLst>
                <a:ext uri="{FF2B5EF4-FFF2-40B4-BE49-F238E27FC236}">
                  <a16:creationId xmlns:a16="http://schemas.microsoft.com/office/drawing/2014/main" id="{17C46B57-D74F-9E57-7035-F4353AD8F8D3}"/>
                </a:ext>
              </a:extLst>
            </p:cNvPr>
            <p:cNvSpPr/>
            <p:nvPr/>
          </p:nvSpPr>
          <p:spPr>
            <a:xfrm>
              <a:off x="6146800" y="1908200"/>
              <a:ext cx="2121227" cy="1883711"/>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2" name="Google Shape;1652;p50">
              <a:extLst>
                <a:ext uri="{FF2B5EF4-FFF2-40B4-BE49-F238E27FC236}">
                  <a16:creationId xmlns:a16="http://schemas.microsoft.com/office/drawing/2014/main" id="{87419200-23D3-107C-3A6E-95D698AC2087}"/>
                </a:ext>
              </a:extLst>
            </p:cNvPr>
            <p:cNvGrpSpPr/>
            <p:nvPr/>
          </p:nvGrpSpPr>
          <p:grpSpPr>
            <a:xfrm>
              <a:off x="7012401" y="1186885"/>
              <a:ext cx="598344" cy="498891"/>
              <a:chOff x="2715768" y="1997386"/>
              <a:chExt cx="269330" cy="224564"/>
            </a:xfrm>
          </p:grpSpPr>
          <p:sp>
            <p:nvSpPr>
              <p:cNvPr id="1653" name="Google Shape;1653;p50">
                <a:extLst>
                  <a:ext uri="{FF2B5EF4-FFF2-40B4-BE49-F238E27FC236}">
                    <a16:creationId xmlns:a16="http://schemas.microsoft.com/office/drawing/2014/main" id="{7EA98895-11F5-AE93-4CC1-4805E1A2DAE0}"/>
                  </a:ext>
                </a:extLst>
              </p:cNvPr>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0">
                <a:extLst>
                  <a:ext uri="{FF2B5EF4-FFF2-40B4-BE49-F238E27FC236}">
                    <a16:creationId xmlns:a16="http://schemas.microsoft.com/office/drawing/2014/main" id="{DC878F28-2875-BEB6-B573-E27B4E3CEBE2}"/>
                  </a:ext>
                </a:extLst>
              </p:cNvPr>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a:extLst>
                  <a:ext uri="{FF2B5EF4-FFF2-40B4-BE49-F238E27FC236}">
                    <a16:creationId xmlns:a16="http://schemas.microsoft.com/office/drawing/2014/main" id="{E51C3F45-B05D-9437-C735-5BA19558F303}"/>
                  </a:ext>
                </a:extLst>
              </p:cNvPr>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a:extLst>
                  <a:ext uri="{FF2B5EF4-FFF2-40B4-BE49-F238E27FC236}">
                    <a16:creationId xmlns:a16="http://schemas.microsoft.com/office/drawing/2014/main" id="{44D22AB5-26B0-17E6-4C5B-7452944BF2E8}"/>
                  </a:ext>
                </a:extLst>
              </p:cNvPr>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a:extLst>
                  <a:ext uri="{FF2B5EF4-FFF2-40B4-BE49-F238E27FC236}">
                    <a16:creationId xmlns:a16="http://schemas.microsoft.com/office/drawing/2014/main" id="{E4DAC494-1658-3997-DC2D-395CF72240A6}"/>
                  </a:ext>
                </a:extLst>
              </p:cNvPr>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50">
              <a:extLst>
                <a:ext uri="{FF2B5EF4-FFF2-40B4-BE49-F238E27FC236}">
                  <a16:creationId xmlns:a16="http://schemas.microsoft.com/office/drawing/2014/main" id="{8D000868-83DC-A900-6FFB-36D177A267F0}"/>
                </a:ext>
              </a:extLst>
            </p:cNvPr>
            <p:cNvGrpSpPr/>
            <p:nvPr/>
          </p:nvGrpSpPr>
          <p:grpSpPr>
            <a:xfrm>
              <a:off x="7517490" y="1854920"/>
              <a:ext cx="388315" cy="333067"/>
              <a:chOff x="-2044960" y="2439570"/>
              <a:chExt cx="388315" cy="333067"/>
            </a:xfrm>
          </p:grpSpPr>
          <p:sp>
            <p:nvSpPr>
              <p:cNvPr id="1659" name="Google Shape;1659;p50">
                <a:extLst>
                  <a:ext uri="{FF2B5EF4-FFF2-40B4-BE49-F238E27FC236}">
                    <a16:creationId xmlns:a16="http://schemas.microsoft.com/office/drawing/2014/main" id="{098D4686-47D8-A67D-EE5A-CE815069A063}"/>
                  </a:ext>
                </a:extLst>
              </p:cNvPr>
              <p:cNvSpPr/>
              <p:nvPr/>
            </p:nvSpPr>
            <p:spPr>
              <a:xfrm>
                <a:off x="-2044960" y="2439570"/>
                <a:ext cx="388315" cy="333067"/>
              </a:xfrm>
              <a:custGeom>
                <a:avLst/>
                <a:gdLst/>
                <a:ahLst/>
                <a:cxnLst/>
                <a:rect l="l" t="t" r="r" b="b"/>
                <a:pathLst>
                  <a:path w="5166" h="4431" extrusionOk="0">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0">
                <a:extLst>
                  <a:ext uri="{FF2B5EF4-FFF2-40B4-BE49-F238E27FC236}">
                    <a16:creationId xmlns:a16="http://schemas.microsoft.com/office/drawing/2014/main" id="{2015D71D-064F-0B27-6044-EB19FAAD770F}"/>
                  </a:ext>
                </a:extLst>
              </p:cNvPr>
              <p:cNvSpPr/>
              <p:nvPr/>
            </p:nvSpPr>
            <p:spPr>
              <a:xfrm>
                <a:off x="-1734359" y="2606296"/>
                <a:ext cx="46303" cy="35705"/>
              </a:xfrm>
              <a:custGeom>
                <a:avLst/>
                <a:gdLst/>
                <a:ahLst/>
                <a:cxnLst/>
                <a:rect l="l" t="t" r="r" b="b"/>
                <a:pathLst>
                  <a:path w="616" h="475" extrusionOk="0">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a:extLst>
                  <a:ext uri="{FF2B5EF4-FFF2-40B4-BE49-F238E27FC236}">
                    <a16:creationId xmlns:a16="http://schemas.microsoft.com/office/drawing/2014/main" id="{6FBEC7B0-0D02-F388-F886-08A2F19B3F3D}"/>
                  </a:ext>
                </a:extLst>
              </p:cNvPr>
              <p:cNvSpPr/>
              <p:nvPr/>
            </p:nvSpPr>
            <p:spPr>
              <a:xfrm>
                <a:off x="-1944984" y="2572770"/>
                <a:ext cx="66598" cy="60134"/>
              </a:xfrm>
              <a:custGeom>
                <a:avLst/>
                <a:gdLst/>
                <a:ahLst/>
                <a:cxnLst/>
                <a:rect l="l" t="t" r="r" b="b"/>
                <a:pathLst>
                  <a:path w="886" h="800" extrusionOk="0">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a:extLst>
                  <a:ext uri="{FF2B5EF4-FFF2-40B4-BE49-F238E27FC236}">
                    <a16:creationId xmlns:a16="http://schemas.microsoft.com/office/drawing/2014/main" id="{6BABB9FB-323D-BFD6-DEFB-A60CFAC82EF1}"/>
                  </a:ext>
                </a:extLst>
              </p:cNvPr>
              <p:cNvSpPr/>
              <p:nvPr/>
            </p:nvSpPr>
            <p:spPr>
              <a:xfrm>
                <a:off x="-1980615" y="2524361"/>
                <a:ext cx="39989" cy="13380"/>
              </a:xfrm>
              <a:custGeom>
                <a:avLst/>
                <a:gdLst/>
                <a:ahLst/>
                <a:cxnLst/>
                <a:rect l="l" t="t" r="r" b="b"/>
                <a:pathLst>
                  <a:path w="532" h="178" extrusionOk="0">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a:extLst>
                  <a:ext uri="{FF2B5EF4-FFF2-40B4-BE49-F238E27FC236}">
                    <a16:creationId xmlns:a16="http://schemas.microsoft.com/office/drawing/2014/main" id="{A498FD75-0C11-40FC-B5D3-72634D6AFAA2}"/>
                  </a:ext>
                </a:extLst>
              </p:cNvPr>
              <p:cNvSpPr/>
              <p:nvPr/>
            </p:nvSpPr>
            <p:spPr>
              <a:xfrm>
                <a:off x="-1911985" y="2479710"/>
                <a:ext cx="49009" cy="53219"/>
              </a:xfrm>
              <a:custGeom>
                <a:avLst/>
                <a:gdLst/>
                <a:ahLst/>
                <a:cxnLst/>
                <a:rect l="l" t="t" r="r" b="b"/>
                <a:pathLst>
                  <a:path w="652" h="708" extrusionOk="0">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a:extLst>
                  <a:ext uri="{FF2B5EF4-FFF2-40B4-BE49-F238E27FC236}">
                    <a16:creationId xmlns:a16="http://schemas.microsoft.com/office/drawing/2014/main" id="{E37CF8DF-AB78-9603-255C-81B2DC8F574F}"/>
                  </a:ext>
                </a:extLst>
              </p:cNvPr>
              <p:cNvSpPr/>
              <p:nvPr/>
            </p:nvSpPr>
            <p:spPr>
              <a:xfrm>
                <a:off x="-1916269" y="2621706"/>
                <a:ext cx="49009" cy="42094"/>
              </a:xfrm>
              <a:custGeom>
                <a:avLst/>
                <a:gdLst/>
                <a:ahLst/>
                <a:cxnLst/>
                <a:rect l="l" t="t" r="r" b="b"/>
                <a:pathLst>
                  <a:path w="652" h="560" extrusionOk="0">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a:extLst>
                  <a:ext uri="{FF2B5EF4-FFF2-40B4-BE49-F238E27FC236}">
                    <a16:creationId xmlns:a16="http://schemas.microsoft.com/office/drawing/2014/main" id="{4F8F5654-4B2B-2EBA-7582-7468BB089677}"/>
                  </a:ext>
                </a:extLst>
              </p:cNvPr>
              <p:cNvSpPr/>
              <p:nvPr/>
            </p:nvSpPr>
            <p:spPr>
              <a:xfrm>
                <a:off x="-2009329" y="2550971"/>
                <a:ext cx="33600" cy="53219"/>
              </a:xfrm>
              <a:custGeom>
                <a:avLst/>
                <a:gdLst/>
                <a:ahLst/>
                <a:cxnLst/>
                <a:rect l="l" t="t" r="r" b="b"/>
                <a:pathLst>
                  <a:path w="447" h="708" extrusionOk="0">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a:extLst>
                  <a:ext uri="{FF2B5EF4-FFF2-40B4-BE49-F238E27FC236}">
                    <a16:creationId xmlns:a16="http://schemas.microsoft.com/office/drawing/2014/main" id="{B5EEAAA2-14EF-45E3-C37C-D5304FC3486F}"/>
                  </a:ext>
                </a:extLst>
              </p:cNvPr>
              <p:cNvSpPr/>
              <p:nvPr/>
            </p:nvSpPr>
            <p:spPr>
              <a:xfrm>
                <a:off x="-1752475" y="2652525"/>
                <a:ext cx="39989" cy="24505"/>
              </a:xfrm>
              <a:custGeom>
                <a:avLst/>
                <a:gdLst/>
                <a:ahLst/>
                <a:cxnLst/>
                <a:rect l="l" t="t" r="r" b="b"/>
                <a:pathLst>
                  <a:path w="532" h="326" extrusionOk="0">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0">
                <a:extLst>
                  <a:ext uri="{FF2B5EF4-FFF2-40B4-BE49-F238E27FC236}">
                    <a16:creationId xmlns:a16="http://schemas.microsoft.com/office/drawing/2014/main" id="{4CC0FB51-17EB-7C59-C11E-F52A13301665}"/>
                  </a:ext>
                </a:extLst>
              </p:cNvPr>
              <p:cNvSpPr/>
              <p:nvPr/>
            </p:nvSpPr>
            <p:spPr>
              <a:xfrm>
                <a:off x="-1785399" y="2495947"/>
                <a:ext cx="66523" cy="17364"/>
              </a:xfrm>
              <a:custGeom>
                <a:avLst/>
                <a:gdLst/>
                <a:ahLst/>
                <a:cxnLst/>
                <a:rect l="l" t="t" r="r" b="b"/>
                <a:pathLst>
                  <a:path w="885" h="231" extrusionOk="0">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0">
                <a:extLst>
                  <a:ext uri="{FF2B5EF4-FFF2-40B4-BE49-F238E27FC236}">
                    <a16:creationId xmlns:a16="http://schemas.microsoft.com/office/drawing/2014/main" id="{ED0E3EF8-F4E8-B13F-584E-17794167FACF}"/>
                  </a:ext>
                </a:extLst>
              </p:cNvPr>
              <p:cNvSpPr/>
              <p:nvPr/>
            </p:nvSpPr>
            <p:spPr>
              <a:xfrm>
                <a:off x="-1709929" y="2533532"/>
                <a:ext cx="24054" cy="41943"/>
              </a:xfrm>
              <a:custGeom>
                <a:avLst/>
                <a:gdLst/>
                <a:ahLst/>
                <a:cxnLst/>
                <a:rect l="l" t="t" r="r" b="b"/>
                <a:pathLst>
                  <a:path w="320" h="558" extrusionOk="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a:extLst>
                  <a:ext uri="{FF2B5EF4-FFF2-40B4-BE49-F238E27FC236}">
                    <a16:creationId xmlns:a16="http://schemas.microsoft.com/office/drawing/2014/main" id="{5C5134B0-C8D1-8385-CCDC-4316468746A5}"/>
                  </a:ext>
                </a:extLst>
              </p:cNvPr>
              <p:cNvSpPr/>
              <p:nvPr/>
            </p:nvSpPr>
            <p:spPr>
              <a:xfrm>
                <a:off x="-1836514" y="2551948"/>
                <a:ext cx="51189" cy="63441"/>
              </a:xfrm>
              <a:custGeom>
                <a:avLst/>
                <a:gdLst/>
                <a:ahLst/>
                <a:cxnLst/>
                <a:rect l="l" t="t" r="r" b="b"/>
                <a:pathLst>
                  <a:path w="681" h="844" extrusionOk="0">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a:extLst>
                  <a:ext uri="{FF2B5EF4-FFF2-40B4-BE49-F238E27FC236}">
                    <a16:creationId xmlns:a16="http://schemas.microsoft.com/office/drawing/2014/main" id="{74111BEB-5C8A-FAF6-A17D-2D43D59B3108}"/>
                  </a:ext>
                </a:extLst>
              </p:cNvPr>
              <p:cNvSpPr/>
              <p:nvPr/>
            </p:nvSpPr>
            <p:spPr>
              <a:xfrm>
                <a:off x="-1847639" y="2623810"/>
                <a:ext cx="15485" cy="37809"/>
              </a:xfrm>
              <a:custGeom>
                <a:avLst/>
                <a:gdLst/>
                <a:ahLst/>
                <a:cxnLst/>
                <a:rect l="l" t="t" r="r" b="b"/>
                <a:pathLst>
                  <a:path w="206" h="503" extrusionOk="0">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1" name="Google Shape;1671;p50">
              <a:extLst>
                <a:ext uri="{FF2B5EF4-FFF2-40B4-BE49-F238E27FC236}">
                  <a16:creationId xmlns:a16="http://schemas.microsoft.com/office/drawing/2014/main" id="{DE01793C-FC20-8518-27D2-437FD599EB94}"/>
                </a:ext>
              </a:extLst>
            </p:cNvPr>
            <p:cNvGrpSpPr/>
            <p:nvPr/>
          </p:nvGrpSpPr>
          <p:grpSpPr>
            <a:xfrm>
              <a:off x="6391476" y="1674286"/>
              <a:ext cx="1631854" cy="2941424"/>
              <a:chOff x="6800376" y="1674286"/>
              <a:chExt cx="1631854" cy="2941424"/>
            </a:xfrm>
          </p:grpSpPr>
          <p:grpSp>
            <p:nvGrpSpPr>
              <p:cNvPr id="1672" name="Google Shape;1672;p50">
                <a:extLst>
                  <a:ext uri="{FF2B5EF4-FFF2-40B4-BE49-F238E27FC236}">
                    <a16:creationId xmlns:a16="http://schemas.microsoft.com/office/drawing/2014/main" id="{8B26CB6F-6D8E-02DF-D9BD-81C1FA2FCC9A}"/>
                  </a:ext>
                </a:extLst>
              </p:cNvPr>
              <p:cNvGrpSpPr/>
              <p:nvPr/>
            </p:nvGrpSpPr>
            <p:grpSpPr>
              <a:xfrm>
                <a:off x="6800380" y="1853630"/>
                <a:ext cx="1631850" cy="2762080"/>
                <a:chOff x="-1014959" y="1538651"/>
                <a:chExt cx="1981603" cy="3354074"/>
              </a:xfrm>
            </p:grpSpPr>
            <p:sp>
              <p:nvSpPr>
                <p:cNvPr id="1673" name="Google Shape;1673;p50">
                  <a:extLst>
                    <a:ext uri="{FF2B5EF4-FFF2-40B4-BE49-F238E27FC236}">
                      <a16:creationId xmlns:a16="http://schemas.microsoft.com/office/drawing/2014/main" id="{7D5264DC-6F85-52FC-4D8B-5E9E6FC018B8}"/>
                    </a:ext>
                  </a:extLst>
                </p:cNvPr>
                <p:cNvSpPr/>
                <p:nvPr/>
              </p:nvSpPr>
              <p:spPr>
                <a:xfrm>
                  <a:off x="-705552" y="1690618"/>
                  <a:ext cx="241206" cy="352612"/>
                </a:xfrm>
                <a:custGeom>
                  <a:avLst/>
                  <a:gdLst/>
                  <a:ahLst/>
                  <a:cxnLst/>
                  <a:rect l="l" t="t" r="r" b="b"/>
                  <a:pathLst>
                    <a:path w="1719" h="2513" extrusionOk="0">
                      <a:moveTo>
                        <a:pt x="1089" y="1"/>
                      </a:moveTo>
                      <a:cubicBezTo>
                        <a:pt x="1086" y="1"/>
                        <a:pt x="1082" y="1"/>
                        <a:pt x="1079" y="1"/>
                      </a:cubicBezTo>
                      <a:cubicBezTo>
                        <a:pt x="843" y="22"/>
                        <a:pt x="860" y="723"/>
                        <a:pt x="862" y="766"/>
                      </a:cubicBezTo>
                      <a:lnTo>
                        <a:pt x="862" y="766"/>
                      </a:lnTo>
                      <a:cubicBezTo>
                        <a:pt x="861" y="752"/>
                        <a:pt x="854" y="667"/>
                        <a:pt x="772" y="504"/>
                      </a:cubicBezTo>
                      <a:cubicBezTo>
                        <a:pt x="696" y="351"/>
                        <a:pt x="587" y="302"/>
                        <a:pt x="481" y="302"/>
                      </a:cubicBezTo>
                      <a:cubicBezTo>
                        <a:pt x="373" y="302"/>
                        <a:pt x="267" y="353"/>
                        <a:pt x="201" y="398"/>
                      </a:cubicBezTo>
                      <a:cubicBezTo>
                        <a:pt x="111" y="440"/>
                        <a:pt x="132" y="572"/>
                        <a:pt x="243" y="594"/>
                      </a:cubicBezTo>
                      <a:cubicBezTo>
                        <a:pt x="264" y="615"/>
                        <a:pt x="286" y="615"/>
                        <a:pt x="307" y="615"/>
                      </a:cubicBezTo>
                      <a:cubicBezTo>
                        <a:pt x="314" y="614"/>
                        <a:pt x="321" y="614"/>
                        <a:pt x="328" y="614"/>
                      </a:cubicBezTo>
                      <a:cubicBezTo>
                        <a:pt x="517" y="614"/>
                        <a:pt x="637" y="886"/>
                        <a:pt x="571" y="1080"/>
                      </a:cubicBezTo>
                      <a:cubicBezTo>
                        <a:pt x="554" y="1184"/>
                        <a:pt x="512" y="1219"/>
                        <a:pt x="461" y="1219"/>
                      </a:cubicBezTo>
                      <a:cubicBezTo>
                        <a:pt x="447" y="1219"/>
                        <a:pt x="432" y="1217"/>
                        <a:pt x="418" y="1212"/>
                      </a:cubicBezTo>
                      <a:cubicBezTo>
                        <a:pt x="375" y="1191"/>
                        <a:pt x="333" y="1143"/>
                        <a:pt x="333" y="1101"/>
                      </a:cubicBezTo>
                      <a:cubicBezTo>
                        <a:pt x="314" y="976"/>
                        <a:pt x="265" y="927"/>
                        <a:pt x="214" y="927"/>
                      </a:cubicBezTo>
                      <a:cubicBezTo>
                        <a:pt x="193" y="927"/>
                        <a:pt x="173" y="934"/>
                        <a:pt x="153" y="948"/>
                      </a:cubicBezTo>
                      <a:cubicBezTo>
                        <a:pt x="111" y="969"/>
                        <a:pt x="69" y="1011"/>
                        <a:pt x="69" y="1080"/>
                      </a:cubicBezTo>
                      <a:cubicBezTo>
                        <a:pt x="0" y="1540"/>
                        <a:pt x="418" y="1587"/>
                        <a:pt x="550" y="1587"/>
                      </a:cubicBezTo>
                      <a:cubicBezTo>
                        <a:pt x="661" y="1762"/>
                        <a:pt x="571" y="2005"/>
                        <a:pt x="571" y="2005"/>
                      </a:cubicBezTo>
                      <a:cubicBezTo>
                        <a:pt x="571" y="2005"/>
                        <a:pt x="994" y="2248"/>
                        <a:pt x="1343" y="2513"/>
                      </a:cubicBezTo>
                      <a:cubicBezTo>
                        <a:pt x="1718" y="1455"/>
                        <a:pt x="1676" y="615"/>
                        <a:pt x="1607" y="266"/>
                      </a:cubicBezTo>
                      <a:cubicBezTo>
                        <a:pt x="1586" y="176"/>
                        <a:pt x="1475" y="107"/>
                        <a:pt x="1391" y="107"/>
                      </a:cubicBezTo>
                      <a:cubicBezTo>
                        <a:pt x="1305" y="114"/>
                        <a:pt x="1254" y="168"/>
                        <a:pt x="1226" y="241"/>
                      </a:cubicBezTo>
                      <a:lnTo>
                        <a:pt x="1226" y="241"/>
                      </a:lnTo>
                      <a:cubicBezTo>
                        <a:pt x="1207" y="107"/>
                        <a:pt x="1167" y="1"/>
                        <a:pt x="1089"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0">
                  <a:extLst>
                    <a:ext uri="{FF2B5EF4-FFF2-40B4-BE49-F238E27FC236}">
                      <a16:creationId xmlns:a16="http://schemas.microsoft.com/office/drawing/2014/main" id="{1300A875-8953-F402-0910-6F48661CA998}"/>
                    </a:ext>
                  </a:extLst>
                </p:cNvPr>
                <p:cNvSpPr/>
                <p:nvPr/>
              </p:nvSpPr>
              <p:spPr>
                <a:xfrm>
                  <a:off x="-662614" y="1869527"/>
                  <a:ext cx="155191" cy="207105"/>
                </a:xfrm>
                <a:custGeom>
                  <a:avLst/>
                  <a:gdLst/>
                  <a:ahLst/>
                  <a:cxnLst/>
                  <a:rect l="l" t="t" r="r" b="b"/>
                  <a:pathLst>
                    <a:path w="1106" h="1476" extrusionOk="0">
                      <a:moveTo>
                        <a:pt x="730" y="1"/>
                      </a:moveTo>
                      <a:cubicBezTo>
                        <a:pt x="730" y="1"/>
                        <a:pt x="180" y="709"/>
                        <a:pt x="69" y="841"/>
                      </a:cubicBezTo>
                      <a:cubicBezTo>
                        <a:pt x="48" y="973"/>
                        <a:pt x="1" y="1476"/>
                        <a:pt x="1" y="1476"/>
                      </a:cubicBezTo>
                      <a:cubicBezTo>
                        <a:pt x="1" y="1476"/>
                        <a:pt x="820" y="1454"/>
                        <a:pt x="1106" y="1190"/>
                      </a:cubicBezTo>
                      <a:cubicBezTo>
                        <a:pt x="973" y="1016"/>
                        <a:pt x="905" y="508"/>
                        <a:pt x="952" y="376"/>
                      </a:cubicBezTo>
                      <a:cubicBezTo>
                        <a:pt x="995" y="244"/>
                        <a:pt x="1037" y="69"/>
                        <a:pt x="1037" y="69"/>
                      </a:cubicBezTo>
                      <a:lnTo>
                        <a:pt x="730" y="1"/>
                      </a:ln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0">
                  <a:extLst>
                    <a:ext uri="{FF2B5EF4-FFF2-40B4-BE49-F238E27FC236}">
                      <a16:creationId xmlns:a16="http://schemas.microsoft.com/office/drawing/2014/main" id="{BA99A09E-0164-A576-B1A4-47EB254FDBDA}"/>
                    </a:ext>
                  </a:extLst>
                </p:cNvPr>
                <p:cNvSpPr/>
                <p:nvPr/>
              </p:nvSpPr>
              <p:spPr>
                <a:xfrm>
                  <a:off x="-699658" y="2009005"/>
                  <a:ext cx="683346" cy="584412"/>
                </a:xfrm>
                <a:custGeom>
                  <a:avLst/>
                  <a:gdLst/>
                  <a:ahLst/>
                  <a:cxnLst/>
                  <a:rect l="l" t="t" r="r" b="b"/>
                  <a:pathLst>
                    <a:path w="4870" h="4165" extrusionOk="0">
                      <a:moveTo>
                        <a:pt x="1370" y="0"/>
                      </a:moveTo>
                      <a:cubicBezTo>
                        <a:pt x="1370" y="0"/>
                        <a:pt x="854" y="332"/>
                        <a:pt x="400" y="332"/>
                      </a:cubicBezTo>
                      <a:cubicBezTo>
                        <a:pt x="332" y="332"/>
                        <a:pt x="265" y="324"/>
                        <a:pt x="201" y="307"/>
                      </a:cubicBezTo>
                      <a:lnTo>
                        <a:pt x="201" y="307"/>
                      </a:lnTo>
                      <a:cubicBezTo>
                        <a:pt x="69" y="794"/>
                        <a:pt x="0" y="3548"/>
                        <a:pt x="2691" y="4050"/>
                      </a:cubicBezTo>
                      <a:cubicBezTo>
                        <a:pt x="2691" y="4067"/>
                        <a:pt x="3495" y="4164"/>
                        <a:pt x="4133" y="4164"/>
                      </a:cubicBezTo>
                      <a:cubicBezTo>
                        <a:pt x="4479" y="4164"/>
                        <a:pt x="4777" y="4136"/>
                        <a:pt x="4870" y="4050"/>
                      </a:cubicBezTo>
                      <a:lnTo>
                        <a:pt x="4716" y="1190"/>
                      </a:lnTo>
                      <a:cubicBezTo>
                        <a:pt x="4716" y="1190"/>
                        <a:pt x="4256" y="1322"/>
                        <a:pt x="3791" y="1386"/>
                      </a:cubicBezTo>
                      <a:cubicBezTo>
                        <a:pt x="3463" y="1454"/>
                        <a:pt x="3130" y="1476"/>
                        <a:pt x="2956" y="1476"/>
                      </a:cubicBezTo>
                      <a:cubicBezTo>
                        <a:pt x="2824" y="1476"/>
                        <a:pt x="1676" y="1433"/>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a:extLst>
                    <a:ext uri="{FF2B5EF4-FFF2-40B4-BE49-F238E27FC236}">
                      <a16:creationId xmlns:a16="http://schemas.microsoft.com/office/drawing/2014/main" id="{BF0648DC-C6FA-8A22-5EA9-A57B05D4F872}"/>
                    </a:ext>
                  </a:extLst>
                </p:cNvPr>
                <p:cNvSpPr/>
                <p:nvPr/>
              </p:nvSpPr>
              <p:spPr>
                <a:xfrm>
                  <a:off x="-644091" y="1835429"/>
                  <a:ext cx="136669" cy="161503"/>
                </a:xfrm>
                <a:custGeom>
                  <a:avLst/>
                  <a:gdLst/>
                  <a:ahLst/>
                  <a:cxnLst/>
                  <a:rect l="l" t="t" r="r" b="b"/>
                  <a:pathLst>
                    <a:path w="974" h="1151" extrusionOk="0">
                      <a:moveTo>
                        <a:pt x="794" y="0"/>
                      </a:moveTo>
                      <a:lnTo>
                        <a:pt x="1" y="1105"/>
                      </a:lnTo>
                      <a:cubicBezTo>
                        <a:pt x="27" y="1126"/>
                        <a:pt x="27" y="1126"/>
                        <a:pt x="48" y="1148"/>
                      </a:cubicBezTo>
                      <a:cubicBezTo>
                        <a:pt x="51" y="1150"/>
                        <a:pt x="56" y="1151"/>
                        <a:pt x="64" y="1151"/>
                      </a:cubicBezTo>
                      <a:cubicBezTo>
                        <a:pt x="128" y="1151"/>
                        <a:pt x="357" y="1079"/>
                        <a:pt x="376" y="1037"/>
                      </a:cubicBezTo>
                      <a:cubicBezTo>
                        <a:pt x="397" y="994"/>
                        <a:pt x="641" y="994"/>
                        <a:pt x="641" y="994"/>
                      </a:cubicBezTo>
                      <a:cubicBezTo>
                        <a:pt x="641" y="994"/>
                        <a:pt x="641" y="793"/>
                        <a:pt x="688" y="709"/>
                      </a:cubicBezTo>
                      <a:cubicBezTo>
                        <a:pt x="730" y="598"/>
                        <a:pt x="974" y="466"/>
                        <a:pt x="905" y="111"/>
                      </a:cubicBezTo>
                      <a:cubicBezTo>
                        <a:pt x="905" y="111"/>
                        <a:pt x="794" y="27"/>
                        <a:pt x="794"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a:extLst>
                    <a:ext uri="{FF2B5EF4-FFF2-40B4-BE49-F238E27FC236}">
                      <a16:creationId xmlns:a16="http://schemas.microsoft.com/office/drawing/2014/main" id="{8E8E612C-E427-1E09-10B3-FD9C5A8D6922}"/>
                    </a:ext>
                  </a:extLst>
                </p:cNvPr>
                <p:cNvSpPr/>
                <p:nvPr/>
              </p:nvSpPr>
              <p:spPr>
                <a:xfrm>
                  <a:off x="-718181" y="1776495"/>
                  <a:ext cx="173713" cy="167396"/>
                </a:xfrm>
                <a:custGeom>
                  <a:avLst/>
                  <a:gdLst/>
                  <a:ahLst/>
                  <a:cxnLst/>
                  <a:rect l="l" t="t" r="r" b="b"/>
                  <a:pathLst>
                    <a:path w="1238" h="1193" extrusionOk="0">
                      <a:moveTo>
                        <a:pt x="808" y="0"/>
                      </a:moveTo>
                      <a:cubicBezTo>
                        <a:pt x="612" y="0"/>
                        <a:pt x="455" y="107"/>
                        <a:pt x="333" y="267"/>
                      </a:cubicBezTo>
                      <a:cubicBezTo>
                        <a:pt x="222" y="447"/>
                        <a:pt x="0" y="732"/>
                        <a:pt x="111" y="928"/>
                      </a:cubicBezTo>
                      <a:cubicBezTo>
                        <a:pt x="132" y="997"/>
                        <a:pt x="222" y="1039"/>
                        <a:pt x="291" y="1081"/>
                      </a:cubicBezTo>
                      <a:lnTo>
                        <a:pt x="312" y="1081"/>
                      </a:lnTo>
                      <a:lnTo>
                        <a:pt x="312" y="1108"/>
                      </a:lnTo>
                      <a:lnTo>
                        <a:pt x="333" y="1108"/>
                      </a:lnTo>
                      <a:cubicBezTo>
                        <a:pt x="397" y="1150"/>
                        <a:pt x="487" y="1171"/>
                        <a:pt x="508" y="1192"/>
                      </a:cubicBezTo>
                      <a:cubicBezTo>
                        <a:pt x="555" y="1192"/>
                        <a:pt x="598" y="1192"/>
                        <a:pt x="640" y="1171"/>
                      </a:cubicBezTo>
                      <a:lnTo>
                        <a:pt x="640" y="1150"/>
                      </a:lnTo>
                      <a:cubicBezTo>
                        <a:pt x="687" y="1108"/>
                        <a:pt x="709" y="1060"/>
                        <a:pt x="687" y="1018"/>
                      </a:cubicBezTo>
                      <a:lnTo>
                        <a:pt x="687" y="975"/>
                      </a:lnTo>
                      <a:lnTo>
                        <a:pt x="661" y="949"/>
                      </a:lnTo>
                      <a:cubicBezTo>
                        <a:pt x="687" y="949"/>
                        <a:pt x="687" y="949"/>
                        <a:pt x="709" y="975"/>
                      </a:cubicBezTo>
                      <a:cubicBezTo>
                        <a:pt x="751" y="975"/>
                        <a:pt x="793" y="949"/>
                        <a:pt x="820" y="928"/>
                      </a:cubicBezTo>
                      <a:cubicBezTo>
                        <a:pt x="841" y="907"/>
                        <a:pt x="841" y="864"/>
                        <a:pt x="841" y="817"/>
                      </a:cubicBezTo>
                      <a:cubicBezTo>
                        <a:pt x="841" y="796"/>
                        <a:pt x="841" y="775"/>
                        <a:pt x="820" y="775"/>
                      </a:cubicBezTo>
                      <a:lnTo>
                        <a:pt x="793" y="753"/>
                      </a:lnTo>
                      <a:lnTo>
                        <a:pt x="793" y="732"/>
                      </a:lnTo>
                      <a:cubicBezTo>
                        <a:pt x="820" y="753"/>
                        <a:pt x="841" y="753"/>
                        <a:pt x="841" y="753"/>
                      </a:cubicBezTo>
                      <a:lnTo>
                        <a:pt x="862" y="753"/>
                      </a:lnTo>
                      <a:cubicBezTo>
                        <a:pt x="994" y="753"/>
                        <a:pt x="1036" y="621"/>
                        <a:pt x="1015" y="531"/>
                      </a:cubicBezTo>
                      <a:lnTo>
                        <a:pt x="1015" y="489"/>
                      </a:lnTo>
                      <a:lnTo>
                        <a:pt x="1058" y="489"/>
                      </a:lnTo>
                      <a:cubicBezTo>
                        <a:pt x="1073" y="496"/>
                        <a:pt x="1086" y="498"/>
                        <a:pt x="1098" y="498"/>
                      </a:cubicBezTo>
                      <a:cubicBezTo>
                        <a:pt x="1122" y="498"/>
                        <a:pt x="1140" y="489"/>
                        <a:pt x="1169" y="489"/>
                      </a:cubicBezTo>
                      <a:cubicBezTo>
                        <a:pt x="1169" y="468"/>
                        <a:pt x="1190" y="468"/>
                        <a:pt x="1216" y="447"/>
                      </a:cubicBezTo>
                      <a:cubicBezTo>
                        <a:pt x="1216" y="447"/>
                        <a:pt x="1237" y="420"/>
                        <a:pt x="1237" y="378"/>
                      </a:cubicBezTo>
                      <a:lnTo>
                        <a:pt x="1237" y="357"/>
                      </a:lnTo>
                      <a:lnTo>
                        <a:pt x="1237" y="336"/>
                      </a:lnTo>
                      <a:cubicBezTo>
                        <a:pt x="1216" y="246"/>
                        <a:pt x="1169" y="156"/>
                        <a:pt x="1084" y="93"/>
                      </a:cubicBezTo>
                      <a:cubicBezTo>
                        <a:pt x="1036" y="71"/>
                        <a:pt x="994" y="50"/>
                        <a:pt x="925" y="24"/>
                      </a:cubicBezTo>
                      <a:cubicBezTo>
                        <a:pt x="904" y="24"/>
                        <a:pt x="883" y="3"/>
                        <a:pt x="862" y="3"/>
                      </a:cubicBezTo>
                      <a:cubicBezTo>
                        <a:pt x="844" y="1"/>
                        <a:pt x="826" y="0"/>
                        <a:pt x="808" y="0"/>
                      </a:cubicBezTo>
                      <a:close/>
                    </a:path>
                  </a:pathLst>
                </a:custGeom>
                <a:solidFill>
                  <a:srgbClr val="F76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a:extLst>
                    <a:ext uri="{FF2B5EF4-FFF2-40B4-BE49-F238E27FC236}">
                      <a16:creationId xmlns:a16="http://schemas.microsoft.com/office/drawing/2014/main" id="{56BC0FF3-1184-BBC1-851E-9CDEA0329005}"/>
                    </a:ext>
                  </a:extLst>
                </p:cNvPr>
                <p:cNvSpPr/>
                <p:nvPr/>
              </p:nvSpPr>
              <p:spPr>
                <a:xfrm>
                  <a:off x="-615746" y="1813960"/>
                  <a:ext cx="71281" cy="32413"/>
                </a:xfrm>
                <a:custGeom>
                  <a:avLst/>
                  <a:gdLst/>
                  <a:ahLst/>
                  <a:cxnLst/>
                  <a:rect l="l" t="t" r="r" b="b"/>
                  <a:pathLst>
                    <a:path w="508" h="231" extrusionOk="0">
                      <a:moveTo>
                        <a:pt x="1" y="0"/>
                      </a:moveTo>
                      <a:cubicBezTo>
                        <a:pt x="64" y="22"/>
                        <a:pt x="132" y="69"/>
                        <a:pt x="174" y="132"/>
                      </a:cubicBezTo>
                      <a:lnTo>
                        <a:pt x="264" y="201"/>
                      </a:lnTo>
                      <a:lnTo>
                        <a:pt x="285" y="201"/>
                      </a:lnTo>
                      <a:cubicBezTo>
                        <a:pt x="285" y="222"/>
                        <a:pt x="285" y="222"/>
                        <a:pt x="306" y="222"/>
                      </a:cubicBezTo>
                      <a:lnTo>
                        <a:pt x="328" y="222"/>
                      </a:lnTo>
                      <a:cubicBezTo>
                        <a:pt x="340" y="228"/>
                        <a:pt x="354" y="230"/>
                        <a:pt x="369" y="230"/>
                      </a:cubicBezTo>
                      <a:cubicBezTo>
                        <a:pt x="408" y="230"/>
                        <a:pt x="451" y="211"/>
                        <a:pt x="486" y="180"/>
                      </a:cubicBezTo>
                      <a:cubicBezTo>
                        <a:pt x="486" y="180"/>
                        <a:pt x="507" y="153"/>
                        <a:pt x="507" y="111"/>
                      </a:cubicBezTo>
                      <a:lnTo>
                        <a:pt x="507" y="90"/>
                      </a:lnTo>
                      <a:cubicBezTo>
                        <a:pt x="486" y="153"/>
                        <a:pt x="460" y="201"/>
                        <a:pt x="396" y="201"/>
                      </a:cubicBezTo>
                      <a:cubicBezTo>
                        <a:pt x="375" y="201"/>
                        <a:pt x="328" y="201"/>
                        <a:pt x="285" y="180"/>
                      </a:cubicBezTo>
                      <a:cubicBezTo>
                        <a:pt x="243" y="153"/>
                        <a:pt x="222" y="132"/>
                        <a:pt x="195" y="111"/>
                      </a:cubicBezTo>
                      <a:cubicBezTo>
                        <a:pt x="132" y="69"/>
                        <a:pt x="64" y="22"/>
                        <a:pt x="1" y="0"/>
                      </a:cubicBezTo>
                      <a:close/>
                    </a:path>
                  </a:pathLst>
                </a:custGeom>
                <a:solidFill>
                  <a:srgbClr val="C954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a:extLst>
                    <a:ext uri="{FF2B5EF4-FFF2-40B4-BE49-F238E27FC236}">
                      <a16:creationId xmlns:a16="http://schemas.microsoft.com/office/drawing/2014/main" id="{93E024A5-2EF2-33F2-80E1-F8137DB69B39}"/>
                    </a:ext>
                  </a:extLst>
                </p:cNvPr>
                <p:cNvSpPr/>
                <p:nvPr/>
              </p:nvSpPr>
              <p:spPr>
                <a:xfrm>
                  <a:off x="-652931" y="1848058"/>
                  <a:ext cx="80262" cy="34237"/>
                </a:xfrm>
                <a:custGeom>
                  <a:avLst/>
                  <a:gdLst/>
                  <a:ahLst/>
                  <a:cxnLst/>
                  <a:rect l="l" t="t" r="r" b="b"/>
                  <a:pathLst>
                    <a:path w="572" h="244" extrusionOk="0">
                      <a:moveTo>
                        <a:pt x="0" y="0"/>
                      </a:moveTo>
                      <a:lnTo>
                        <a:pt x="0" y="0"/>
                      </a:lnTo>
                      <a:cubicBezTo>
                        <a:pt x="43" y="21"/>
                        <a:pt x="90" y="43"/>
                        <a:pt x="111" y="69"/>
                      </a:cubicBezTo>
                      <a:cubicBezTo>
                        <a:pt x="154" y="90"/>
                        <a:pt x="196" y="111"/>
                        <a:pt x="222" y="132"/>
                      </a:cubicBezTo>
                      <a:cubicBezTo>
                        <a:pt x="244" y="154"/>
                        <a:pt x="307" y="201"/>
                        <a:pt x="328" y="222"/>
                      </a:cubicBezTo>
                      <a:cubicBezTo>
                        <a:pt x="355" y="243"/>
                        <a:pt x="376" y="243"/>
                        <a:pt x="376" y="243"/>
                      </a:cubicBezTo>
                      <a:cubicBezTo>
                        <a:pt x="508" y="243"/>
                        <a:pt x="571" y="111"/>
                        <a:pt x="550" y="21"/>
                      </a:cubicBezTo>
                      <a:lnTo>
                        <a:pt x="550" y="21"/>
                      </a:lnTo>
                      <a:cubicBezTo>
                        <a:pt x="550" y="69"/>
                        <a:pt x="529" y="90"/>
                        <a:pt x="529" y="111"/>
                      </a:cubicBezTo>
                      <a:cubicBezTo>
                        <a:pt x="508" y="132"/>
                        <a:pt x="487" y="175"/>
                        <a:pt x="460" y="201"/>
                      </a:cubicBezTo>
                      <a:lnTo>
                        <a:pt x="376" y="201"/>
                      </a:lnTo>
                      <a:cubicBezTo>
                        <a:pt x="355" y="201"/>
                        <a:pt x="328" y="175"/>
                        <a:pt x="307" y="175"/>
                      </a:cubicBezTo>
                      <a:cubicBezTo>
                        <a:pt x="286" y="154"/>
                        <a:pt x="265" y="132"/>
                        <a:pt x="244" y="111"/>
                      </a:cubicBezTo>
                      <a:cubicBezTo>
                        <a:pt x="196" y="90"/>
                        <a:pt x="154" y="69"/>
                        <a:pt x="133" y="42"/>
                      </a:cubicBezTo>
                      <a:cubicBezTo>
                        <a:pt x="90" y="21"/>
                        <a:pt x="43" y="21"/>
                        <a:pt x="0" y="0"/>
                      </a:cubicBezTo>
                      <a:close/>
                    </a:path>
                  </a:pathLst>
                </a:custGeom>
                <a:solidFill>
                  <a:srgbClr val="C954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a:extLst>
                    <a:ext uri="{FF2B5EF4-FFF2-40B4-BE49-F238E27FC236}">
                      <a16:creationId xmlns:a16="http://schemas.microsoft.com/office/drawing/2014/main" id="{88CA7797-B649-2199-6F7C-3067762BB1B8}"/>
                    </a:ext>
                  </a:extLst>
                </p:cNvPr>
                <p:cNvSpPr/>
                <p:nvPr/>
              </p:nvSpPr>
              <p:spPr>
                <a:xfrm>
                  <a:off x="-606906" y="1828132"/>
                  <a:ext cx="52759" cy="54162"/>
                </a:xfrm>
                <a:custGeom>
                  <a:avLst/>
                  <a:gdLst/>
                  <a:ahLst/>
                  <a:cxnLst/>
                  <a:rect l="l" t="t" r="r" b="b"/>
                  <a:pathLst>
                    <a:path w="376" h="386" extrusionOk="0">
                      <a:moveTo>
                        <a:pt x="163" y="1"/>
                      </a:moveTo>
                      <a:cubicBezTo>
                        <a:pt x="152" y="1"/>
                        <a:pt x="141" y="3"/>
                        <a:pt x="132" y="10"/>
                      </a:cubicBezTo>
                      <a:cubicBezTo>
                        <a:pt x="111" y="10"/>
                        <a:pt x="90" y="10"/>
                        <a:pt x="69" y="31"/>
                      </a:cubicBezTo>
                      <a:cubicBezTo>
                        <a:pt x="27" y="79"/>
                        <a:pt x="0" y="121"/>
                        <a:pt x="0" y="184"/>
                      </a:cubicBezTo>
                      <a:cubicBezTo>
                        <a:pt x="0" y="232"/>
                        <a:pt x="0" y="274"/>
                        <a:pt x="27" y="317"/>
                      </a:cubicBezTo>
                      <a:cubicBezTo>
                        <a:pt x="48" y="343"/>
                        <a:pt x="48" y="364"/>
                        <a:pt x="69" y="385"/>
                      </a:cubicBezTo>
                      <a:cubicBezTo>
                        <a:pt x="201" y="385"/>
                        <a:pt x="243" y="253"/>
                        <a:pt x="222" y="163"/>
                      </a:cubicBezTo>
                      <a:lnTo>
                        <a:pt x="222" y="121"/>
                      </a:lnTo>
                      <a:lnTo>
                        <a:pt x="265" y="121"/>
                      </a:lnTo>
                      <a:cubicBezTo>
                        <a:pt x="280" y="128"/>
                        <a:pt x="293" y="130"/>
                        <a:pt x="305" y="130"/>
                      </a:cubicBezTo>
                      <a:cubicBezTo>
                        <a:pt x="329" y="130"/>
                        <a:pt x="347" y="121"/>
                        <a:pt x="376" y="121"/>
                      </a:cubicBezTo>
                      <a:cubicBezTo>
                        <a:pt x="354" y="100"/>
                        <a:pt x="354" y="100"/>
                        <a:pt x="333" y="100"/>
                      </a:cubicBezTo>
                      <a:cubicBezTo>
                        <a:pt x="291" y="79"/>
                        <a:pt x="265" y="31"/>
                        <a:pt x="222" y="10"/>
                      </a:cubicBezTo>
                      <a:cubicBezTo>
                        <a:pt x="208" y="10"/>
                        <a:pt x="185" y="1"/>
                        <a:pt x="163" y="1"/>
                      </a:cubicBezTo>
                      <a:close/>
                    </a:path>
                  </a:pathLst>
                </a:custGeom>
                <a:solidFill>
                  <a:srgbClr val="C954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a:extLst>
                    <a:ext uri="{FF2B5EF4-FFF2-40B4-BE49-F238E27FC236}">
                      <a16:creationId xmlns:a16="http://schemas.microsoft.com/office/drawing/2014/main" id="{2765ED95-5A9A-4DE6-119F-923BF4A76951}"/>
                    </a:ext>
                  </a:extLst>
                </p:cNvPr>
                <p:cNvSpPr/>
                <p:nvPr/>
              </p:nvSpPr>
              <p:spPr>
                <a:xfrm>
                  <a:off x="-600311" y="1826449"/>
                  <a:ext cx="77315" cy="86995"/>
                </a:xfrm>
                <a:custGeom>
                  <a:avLst/>
                  <a:gdLst/>
                  <a:ahLst/>
                  <a:cxnLst/>
                  <a:rect l="l" t="t" r="r" b="b"/>
                  <a:pathLst>
                    <a:path w="551" h="620" extrusionOk="0">
                      <a:moveTo>
                        <a:pt x="133" y="1"/>
                      </a:moveTo>
                      <a:cubicBezTo>
                        <a:pt x="112" y="1"/>
                        <a:pt x="85" y="22"/>
                        <a:pt x="64" y="43"/>
                      </a:cubicBezTo>
                      <a:cubicBezTo>
                        <a:pt x="22" y="91"/>
                        <a:pt x="1" y="133"/>
                        <a:pt x="1" y="175"/>
                      </a:cubicBezTo>
                      <a:cubicBezTo>
                        <a:pt x="1" y="223"/>
                        <a:pt x="1" y="286"/>
                        <a:pt x="22" y="329"/>
                      </a:cubicBezTo>
                      <a:lnTo>
                        <a:pt x="154" y="461"/>
                      </a:lnTo>
                      <a:cubicBezTo>
                        <a:pt x="175" y="487"/>
                        <a:pt x="196" y="530"/>
                        <a:pt x="218" y="551"/>
                      </a:cubicBezTo>
                      <a:cubicBezTo>
                        <a:pt x="218" y="572"/>
                        <a:pt x="265" y="593"/>
                        <a:pt x="265" y="619"/>
                      </a:cubicBezTo>
                      <a:cubicBezTo>
                        <a:pt x="286" y="619"/>
                        <a:pt x="286" y="551"/>
                        <a:pt x="286" y="551"/>
                      </a:cubicBezTo>
                      <a:cubicBezTo>
                        <a:pt x="307" y="508"/>
                        <a:pt x="329" y="461"/>
                        <a:pt x="376" y="419"/>
                      </a:cubicBezTo>
                      <a:cubicBezTo>
                        <a:pt x="376" y="400"/>
                        <a:pt x="478" y="279"/>
                        <a:pt x="532" y="279"/>
                      </a:cubicBezTo>
                      <a:cubicBezTo>
                        <a:pt x="539" y="279"/>
                        <a:pt x="546" y="281"/>
                        <a:pt x="551" y="286"/>
                      </a:cubicBezTo>
                      <a:cubicBezTo>
                        <a:pt x="508" y="196"/>
                        <a:pt x="418" y="154"/>
                        <a:pt x="329" y="91"/>
                      </a:cubicBezTo>
                      <a:cubicBezTo>
                        <a:pt x="307" y="64"/>
                        <a:pt x="265" y="22"/>
                        <a:pt x="218" y="22"/>
                      </a:cubicBezTo>
                      <a:cubicBezTo>
                        <a:pt x="196" y="1"/>
                        <a:pt x="175" y="1"/>
                        <a:pt x="133"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a:extLst>
                    <a:ext uri="{FF2B5EF4-FFF2-40B4-BE49-F238E27FC236}">
                      <a16:creationId xmlns:a16="http://schemas.microsoft.com/office/drawing/2014/main" id="{6D2AD2C9-D58C-952D-20E8-ABEE884B94CD}"/>
                    </a:ext>
                  </a:extLst>
                </p:cNvPr>
                <p:cNvSpPr/>
                <p:nvPr/>
              </p:nvSpPr>
              <p:spPr>
                <a:xfrm>
                  <a:off x="-705552" y="1776775"/>
                  <a:ext cx="117305" cy="167115"/>
                </a:xfrm>
                <a:custGeom>
                  <a:avLst/>
                  <a:gdLst/>
                  <a:ahLst/>
                  <a:cxnLst/>
                  <a:rect l="l" t="t" r="r" b="b"/>
                  <a:pathLst>
                    <a:path w="836" h="1191" extrusionOk="0">
                      <a:moveTo>
                        <a:pt x="730" y="1"/>
                      </a:moveTo>
                      <a:cubicBezTo>
                        <a:pt x="529" y="1"/>
                        <a:pt x="375" y="112"/>
                        <a:pt x="243" y="265"/>
                      </a:cubicBezTo>
                      <a:cubicBezTo>
                        <a:pt x="243" y="286"/>
                        <a:pt x="222" y="313"/>
                        <a:pt x="222" y="313"/>
                      </a:cubicBezTo>
                      <a:cubicBezTo>
                        <a:pt x="153" y="397"/>
                        <a:pt x="111" y="487"/>
                        <a:pt x="69" y="577"/>
                      </a:cubicBezTo>
                      <a:cubicBezTo>
                        <a:pt x="21" y="640"/>
                        <a:pt x="0" y="730"/>
                        <a:pt x="0" y="794"/>
                      </a:cubicBezTo>
                      <a:cubicBezTo>
                        <a:pt x="0" y="841"/>
                        <a:pt x="0" y="884"/>
                        <a:pt x="21" y="926"/>
                      </a:cubicBezTo>
                      <a:cubicBezTo>
                        <a:pt x="42" y="995"/>
                        <a:pt x="132" y="1037"/>
                        <a:pt x="201" y="1079"/>
                      </a:cubicBezTo>
                      <a:lnTo>
                        <a:pt x="222" y="1079"/>
                      </a:lnTo>
                      <a:lnTo>
                        <a:pt x="222" y="1106"/>
                      </a:lnTo>
                      <a:lnTo>
                        <a:pt x="243" y="1106"/>
                      </a:lnTo>
                      <a:cubicBezTo>
                        <a:pt x="307" y="1148"/>
                        <a:pt x="397" y="1169"/>
                        <a:pt x="418" y="1190"/>
                      </a:cubicBezTo>
                      <a:lnTo>
                        <a:pt x="486" y="1190"/>
                      </a:lnTo>
                      <a:cubicBezTo>
                        <a:pt x="508" y="1190"/>
                        <a:pt x="529" y="1190"/>
                        <a:pt x="550" y="1169"/>
                      </a:cubicBezTo>
                      <a:lnTo>
                        <a:pt x="550" y="1148"/>
                      </a:lnTo>
                      <a:cubicBezTo>
                        <a:pt x="597" y="1127"/>
                        <a:pt x="597" y="1079"/>
                        <a:pt x="597" y="1037"/>
                      </a:cubicBezTo>
                      <a:lnTo>
                        <a:pt x="597" y="1016"/>
                      </a:lnTo>
                      <a:lnTo>
                        <a:pt x="597" y="973"/>
                      </a:lnTo>
                      <a:lnTo>
                        <a:pt x="571" y="947"/>
                      </a:lnTo>
                      <a:cubicBezTo>
                        <a:pt x="597" y="947"/>
                        <a:pt x="597" y="947"/>
                        <a:pt x="619" y="973"/>
                      </a:cubicBezTo>
                      <a:lnTo>
                        <a:pt x="640" y="973"/>
                      </a:lnTo>
                      <a:cubicBezTo>
                        <a:pt x="682" y="973"/>
                        <a:pt x="703" y="947"/>
                        <a:pt x="730" y="926"/>
                      </a:cubicBezTo>
                      <a:cubicBezTo>
                        <a:pt x="571" y="815"/>
                        <a:pt x="529" y="709"/>
                        <a:pt x="508" y="577"/>
                      </a:cubicBezTo>
                      <a:lnTo>
                        <a:pt x="486" y="577"/>
                      </a:lnTo>
                      <a:cubicBezTo>
                        <a:pt x="465" y="551"/>
                        <a:pt x="418" y="529"/>
                        <a:pt x="375" y="508"/>
                      </a:cubicBezTo>
                      <a:lnTo>
                        <a:pt x="375" y="508"/>
                      </a:lnTo>
                      <a:cubicBezTo>
                        <a:pt x="418" y="529"/>
                        <a:pt x="465" y="529"/>
                        <a:pt x="508" y="550"/>
                      </a:cubicBezTo>
                      <a:lnTo>
                        <a:pt x="508" y="577"/>
                      </a:lnTo>
                      <a:cubicBezTo>
                        <a:pt x="529" y="286"/>
                        <a:pt x="835" y="22"/>
                        <a:pt x="835" y="22"/>
                      </a:cubicBezTo>
                      <a:cubicBezTo>
                        <a:pt x="814" y="22"/>
                        <a:pt x="793" y="1"/>
                        <a:pt x="772" y="1"/>
                      </a:cubicBezTo>
                      <a:close/>
                    </a:path>
                  </a:pathLst>
                </a:custGeom>
                <a:solidFill>
                  <a:srgbClr val="F766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a:extLst>
                    <a:ext uri="{FF2B5EF4-FFF2-40B4-BE49-F238E27FC236}">
                      <a16:creationId xmlns:a16="http://schemas.microsoft.com/office/drawing/2014/main" id="{3238F3BD-E0D1-0315-8478-B122DE803CDA}"/>
                    </a:ext>
                  </a:extLst>
                </p:cNvPr>
                <p:cNvSpPr/>
                <p:nvPr/>
              </p:nvSpPr>
              <p:spPr>
                <a:xfrm>
                  <a:off x="595644" y="4401469"/>
                  <a:ext cx="370999" cy="476790"/>
                </a:xfrm>
                <a:custGeom>
                  <a:avLst/>
                  <a:gdLst/>
                  <a:ahLst/>
                  <a:cxnLst/>
                  <a:rect l="l" t="t" r="r" b="b"/>
                  <a:pathLst>
                    <a:path w="2644" h="3398" extrusionOk="0">
                      <a:moveTo>
                        <a:pt x="1766" y="1"/>
                      </a:moveTo>
                      <a:lnTo>
                        <a:pt x="466" y="1566"/>
                      </a:lnTo>
                      <a:cubicBezTo>
                        <a:pt x="466" y="1566"/>
                        <a:pt x="640" y="2005"/>
                        <a:pt x="333" y="2512"/>
                      </a:cubicBezTo>
                      <a:cubicBezTo>
                        <a:pt x="90" y="2861"/>
                        <a:pt x="0" y="3104"/>
                        <a:pt x="90" y="3284"/>
                      </a:cubicBezTo>
                      <a:cubicBezTo>
                        <a:pt x="114" y="3359"/>
                        <a:pt x="173" y="3398"/>
                        <a:pt x="237" y="3398"/>
                      </a:cubicBezTo>
                      <a:cubicBezTo>
                        <a:pt x="286" y="3398"/>
                        <a:pt x="337" y="3375"/>
                        <a:pt x="376" y="3326"/>
                      </a:cubicBezTo>
                      <a:lnTo>
                        <a:pt x="2602" y="662"/>
                      </a:lnTo>
                      <a:cubicBezTo>
                        <a:pt x="2644" y="614"/>
                        <a:pt x="2644" y="530"/>
                        <a:pt x="2580" y="482"/>
                      </a:cubicBezTo>
                      <a:cubicBezTo>
                        <a:pt x="2427" y="329"/>
                        <a:pt x="2115" y="22"/>
                        <a:pt x="1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0">
                  <a:extLst>
                    <a:ext uri="{FF2B5EF4-FFF2-40B4-BE49-F238E27FC236}">
                      <a16:creationId xmlns:a16="http://schemas.microsoft.com/office/drawing/2014/main" id="{331D70CB-4FDD-3F8D-106C-F7EEDE31100A}"/>
                    </a:ext>
                  </a:extLst>
                </p:cNvPr>
                <p:cNvSpPr/>
                <p:nvPr/>
              </p:nvSpPr>
              <p:spPr>
                <a:xfrm>
                  <a:off x="-285010" y="2987740"/>
                  <a:ext cx="484516" cy="1779475"/>
                </a:xfrm>
                <a:custGeom>
                  <a:avLst/>
                  <a:gdLst/>
                  <a:ahLst/>
                  <a:cxnLst/>
                  <a:rect l="l" t="t" r="r" b="b"/>
                  <a:pathLst>
                    <a:path w="3453" h="12682" extrusionOk="0">
                      <a:moveTo>
                        <a:pt x="3067" y="0"/>
                      </a:moveTo>
                      <a:cubicBezTo>
                        <a:pt x="3065" y="0"/>
                        <a:pt x="3063" y="3"/>
                        <a:pt x="3062" y="10"/>
                      </a:cubicBezTo>
                      <a:cubicBezTo>
                        <a:pt x="3041" y="142"/>
                        <a:pt x="1" y="887"/>
                        <a:pt x="1" y="887"/>
                      </a:cubicBezTo>
                      <a:cubicBezTo>
                        <a:pt x="1" y="887"/>
                        <a:pt x="154" y="4963"/>
                        <a:pt x="397" y="8310"/>
                      </a:cubicBezTo>
                      <a:cubicBezTo>
                        <a:pt x="640" y="10425"/>
                        <a:pt x="968" y="12122"/>
                        <a:pt x="878" y="12608"/>
                      </a:cubicBezTo>
                      <a:cubicBezTo>
                        <a:pt x="1687" y="12668"/>
                        <a:pt x="2193" y="12682"/>
                        <a:pt x="2489" y="12682"/>
                      </a:cubicBezTo>
                      <a:cubicBezTo>
                        <a:pt x="2742" y="12682"/>
                        <a:pt x="2840" y="12672"/>
                        <a:pt x="2840" y="12672"/>
                      </a:cubicBezTo>
                      <a:lnTo>
                        <a:pt x="3020" y="8490"/>
                      </a:lnTo>
                      <a:lnTo>
                        <a:pt x="3104" y="6264"/>
                      </a:lnTo>
                      <a:cubicBezTo>
                        <a:pt x="3104" y="6264"/>
                        <a:pt x="3194" y="1263"/>
                        <a:pt x="3326" y="1241"/>
                      </a:cubicBezTo>
                      <a:cubicBezTo>
                        <a:pt x="3452" y="1221"/>
                        <a:pt x="3117" y="0"/>
                        <a:pt x="3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0">
                  <a:extLst>
                    <a:ext uri="{FF2B5EF4-FFF2-40B4-BE49-F238E27FC236}">
                      <a16:creationId xmlns:a16="http://schemas.microsoft.com/office/drawing/2014/main" id="{413085A7-DF50-74AA-80B0-C68662495149}"/>
                    </a:ext>
                  </a:extLst>
                </p:cNvPr>
                <p:cNvSpPr/>
                <p:nvPr/>
              </p:nvSpPr>
              <p:spPr>
                <a:xfrm>
                  <a:off x="-83930" y="3040922"/>
                  <a:ext cx="939285" cy="1601836"/>
                </a:xfrm>
                <a:custGeom>
                  <a:avLst/>
                  <a:gdLst/>
                  <a:ahLst/>
                  <a:cxnLst/>
                  <a:rect l="l" t="t" r="r" b="b"/>
                  <a:pathLst>
                    <a:path w="6694" h="11416" extrusionOk="0">
                      <a:moveTo>
                        <a:pt x="3786" y="1"/>
                      </a:moveTo>
                      <a:lnTo>
                        <a:pt x="439" y="730"/>
                      </a:lnTo>
                      <a:cubicBezTo>
                        <a:pt x="439" y="730"/>
                        <a:pt x="1" y="3569"/>
                        <a:pt x="550" y="5906"/>
                      </a:cubicBezTo>
                      <a:cubicBezTo>
                        <a:pt x="704" y="6588"/>
                        <a:pt x="1190" y="7360"/>
                        <a:pt x="1803" y="8090"/>
                      </a:cubicBezTo>
                      <a:cubicBezTo>
                        <a:pt x="3236" y="9850"/>
                        <a:pt x="5330" y="11415"/>
                        <a:pt x="5330" y="11415"/>
                      </a:cubicBezTo>
                      <a:cubicBezTo>
                        <a:pt x="5330" y="11415"/>
                        <a:pt x="6213" y="10532"/>
                        <a:pt x="6694" y="9697"/>
                      </a:cubicBezTo>
                      <a:cubicBezTo>
                        <a:pt x="5287" y="8375"/>
                        <a:pt x="4468" y="7360"/>
                        <a:pt x="4008" y="6588"/>
                      </a:cubicBezTo>
                      <a:cubicBezTo>
                        <a:pt x="3458" y="5663"/>
                        <a:pt x="3437" y="5071"/>
                        <a:pt x="3479" y="4717"/>
                      </a:cubicBezTo>
                      <a:cubicBezTo>
                        <a:pt x="4119" y="445"/>
                        <a:pt x="3786" y="1"/>
                        <a:pt x="37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a:extLst>
                    <a:ext uri="{FF2B5EF4-FFF2-40B4-BE49-F238E27FC236}">
                      <a16:creationId xmlns:a16="http://schemas.microsoft.com/office/drawing/2014/main" id="{5A8FBD8A-1595-024B-77CA-CD6F16F3820D}"/>
                    </a:ext>
                  </a:extLst>
                </p:cNvPr>
                <p:cNvSpPr/>
                <p:nvPr/>
              </p:nvSpPr>
              <p:spPr>
                <a:xfrm>
                  <a:off x="332963" y="3069126"/>
                  <a:ext cx="500933" cy="1378455"/>
                </a:xfrm>
                <a:custGeom>
                  <a:avLst/>
                  <a:gdLst/>
                  <a:ahLst/>
                  <a:cxnLst/>
                  <a:rect l="l" t="t" r="r" b="b"/>
                  <a:pathLst>
                    <a:path w="3570" h="9824" extrusionOk="0">
                      <a:moveTo>
                        <a:pt x="355" y="1"/>
                      </a:moveTo>
                      <a:lnTo>
                        <a:pt x="286" y="22"/>
                      </a:lnTo>
                      <a:cubicBezTo>
                        <a:pt x="307" y="133"/>
                        <a:pt x="355" y="550"/>
                        <a:pt x="355" y="1301"/>
                      </a:cubicBezTo>
                      <a:cubicBezTo>
                        <a:pt x="355" y="2047"/>
                        <a:pt x="286" y="3130"/>
                        <a:pt x="43" y="4537"/>
                      </a:cubicBezTo>
                      <a:cubicBezTo>
                        <a:pt x="22" y="4669"/>
                        <a:pt x="1" y="4822"/>
                        <a:pt x="1" y="4981"/>
                      </a:cubicBezTo>
                      <a:cubicBezTo>
                        <a:pt x="1" y="5441"/>
                        <a:pt x="133" y="6059"/>
                        <a:pt x="641" y="6831"/>
                      </a:cubicBezTo>
                      <a:cubicBezTo>
                        <a:pt x="1169" y="7624"/>
                        <a:pt x="2026" y="8592"/>
                        <a:pt x="3527" y="9824"/>
                      </a:cubicBezTo>
                      <a:lnTo>
                        <a:pt x="3569" y="9760"/>
                      </a:lnTo>
                      <a:cubicBezTo>
                        <a:pt x="2073" y="8550"/>
                        <a:pt x="1212" y="7577"/>
                        <a:pt x="704" y="6805"/>
                      </a:cubicBezTo>
                      <a:cubicBezTo>
                        <a:pt x="202" y="6012"/>
                        <a:pt x="70" y="5441"/>
                        <a:pt x="70" y="4981"/>
                      </a:cubicBezTo>
                      <a:cubicBezTo>
                        <a:pt x="70" y="4822"/>
                        <a:pt x="91" y="4669"/>
                        <a:pt x="112" y="4537"/>
                      </a:cubicBezTo>
                      <a:cubicBezTo>
                        <a:pt x="355" y="3130"/>
                        <a:pt x="418" y="2047"/>
                        <a:pt x="418" y="1301"/>
                      </a:cubicBezTo>
                      <a:cubicBezTo>
                        <a:pt x="418" y="439"/>
                        <a:pt x="355" y="1"/>
                        <a:pt x="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a:extLst>
                    <a:ext uri="{FF2B5EF4-FFF2-40B4-BE49-F238E27FC236}">
                      <a16:creationId xmlns:a16="http://schemas.microsoft.com/office/drawing/2014/main" id="{A11A5E1B-2249-6D27-7C62-1B4333521C1F}"/>
                    </a:ext>
                  </a:extLst>
                </p:cNvPr>
                <p:cNvSpPr/>
                <p:nvPr/>
              </p:nvSpPr>
              <p:spPr>
                <a:xfrm>
                  <a:off x="-365493" y="4756900"/>
                  <a:ext cx="519455" cy="135825"/>
                </a:xfrm>
                <a:custGeom>
                  <a:avLst/>
                  <a:gdLst/>
                  <a:ahLst/>
                  <a:cxnLst/>
                  <a:rect l="l" t="t" r="r" b="b"/>
                  <a:pathLst>
                    <a:path w="3702" h="968" extrusionOk="0">
                      <a:moveTo>
                        <a:pt x="1475" y="0"/>
                      </a:moveTo>
                      <a:cubicBezTo>
                        <a:pt x="1475" y="0"/>
                        <a:pt x="1343" y="307"/>
                        <a:pt x="793" y="355"/>
                      </a:cubicBezTo>
                      <a:cubicBezTo>
                        <a:pt x="397" y="376"/>
                        <a:pt x="180" y="460"/>
                        <a:pt x="69" y="619"/>
                      </a:cubicBezTo>
                      <a:cubicBezTo>
                        <a:pt x="0" y="725"/>
                        <a:pt x="90" y="857"/>
                        <a:pt x="201" y="857"/>
                      </a:cubicBezTo>
                      <a:lnTo>
                        <a:pt x="3458" y="968"/>
                      </a:lnTo>
                      <a:cubicBezTo>
                        <a:pt x="3527" y="968"/>
                        <a:pt x="3590" y="926"/>
                        <a:pt x="3590" y="857"/>
                      </a:cubicBezTo>
                      <a:cubicBezTo>
                        <a:pt x="3617" y="661"/>
                        <a:pt x="3701" y="328"/>
                        <a:pt x="3437" y="64"/>
                      </a:cubicBezTo>
                      <a:lnTo>
                        <a:pt x="14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a:extLst>
                    <a:ext uri="{FF2B5EF4-FFF2-40B4-BE49-F238E27FC236}">
                      <a16:creationId xmlns:a16="http://schemas.microsoft.com/office/drawing/2014/main" id="{654E1489-148E-3B9C-9D79-FA23810D12CA}"/>
                    </a:ext>
                  </a:extLst>
                </p:cNvPr>
                <p:cNvSpPr/>
                <p:nvPr/>
              </p:nvSpPr>
              <p:spPr>
                <a:xfrm>
                  <a:off x="-297639" y="2172900"/>
                  <a:ext cx="803598" cy="1023458"/>
                </a:xfrm>
                <a:custGeom>
                  <a:avLst/>
                  <a:gdLst/>
                  <a:ahLst/>
                  <a:cxnLst/>
                  <a:rect l="l" t="t" r="r" b="b"/>
                  <a:pathLst>
                    <a:path w="5727" h="7294" extrusionOk="0">
                      <a:moveTo>
                        <a:pt x="773" y="265"/>
                      </a:moveTo>
                      <a:lnTo>
                        <a:pt x="730" y="286"/>
                      </a:lnTo>
                      <a:lnTo>
                        <a:pt x="730" y="286"/>
                      </a:lnTo>
                      <a:lnTo>
                        <a:pt x="766" y="277"/>
                      </a:lnTo>
                      <a:lnTo>
                        <a:pt x="766" y="277"/>
                      </a:lnTo>
                      <a:lnTo>
                        <a:pt x="773" y="265"/>
                      </a:lnTo>
                      <a:close/>
                      <a:moveTo>
                        <a:pt x="2777" y="1"/>
                      </a:moveTo>
                      <a:lnTo>
                        <a:pt x="2644" y="22"/>
                      </a:lnTo>
                      <a:lnTo>
                        <a:pt x="1698" y="239"/>
                      </a:lnTo>
                      <a:lnTo>
                        <a:pt x="1365" y="175"/>
                      </a:lnTo>
                      <a:lnTo>
                        <a:pt x="1233" y="154"/>
                      </a:lnTo>
                      <a:lnTo>
                        <a:pt x="1148" y="175"/>
                      </a:lnTo>
                      <a:lnTo>
                        <a:pt x="995" y="218"/>
                      </a:lnTo>
                      <a:lnTo>
                        <a:pt x="766" y="277"/>
                      </a:lnTo>
                      <a:lnTo>
                        <a:pt x="766" y="277"/>
                      </a:lnTo>
                      <a:lnTo>
                        <a:pt x="175" y="1386"/>
                      </a:lnTo>
                      <a:lnTo>
                        <a:pt x="1" y="3501"/>
                      </a:lnTo>
                      <a:cubicBezTo>
                        <a:pt x="1" y="3501"/>
                        <a:pt x="440" y="3501"/>
                        <a:pt x="466" y="3744"/>
                      </a:cubicBezTo>
                      <a:cubicBezTo>
                        <a:pt x="551" y="4183"/>
                        <a:pt x="598" y="5129"/>
                        <a:pt x="419" y="6848"/>
                      </a:cubicBezTo>
                      <a:cubicBezTo>
                        <a:pt x="397" y="6874"/>
                        <a:pt x="397" y="6916"/>
                        <a:pt x="419" y="6959"/>
                      </a:cubicBezTo>
                      <a:lnTo>
                        <a:pt x="419" y="7138"/>
                      </a:lnTo>
                      <a:cubicBezTo>
                        <a:pt x="508" y="7159"/>
                        <a:pt x="598" y="7181"/>
                        <a:pt x="683" y="7181"/>
                      </a:cubicBezTo>
                      <a:cubicBezTo>
                        <a:pt x="1086" y="7261"/>
                        <a:pt x="1489" y="7293"/>
                        <a:pt x="1879" y="7293"/>
                      </a:cubicBezTo>
                      <a:cubicBezTo>
                        <a:pt x="2236" y="7293"/>
                        <a:pt x="2583" y="7266"/>
                        <a:pt x="2909" y="7223"/>
                      </a:cubicBezTo>
                      <a:cubicBezTo>
                        <a:pt x="2999" y="7223"/>
                        <a:pt x="3083" y="7202"/>
                        <a:pt x="3173" y="7181"/>
                      </a:cubicBezTo>
                      <a:cubicBezTo>
                        <a:pt x="4141" y="7048"/>
                        <a:pt x="4960" y="6763"/>
                        <a:pt x="5357" y="6583"/>
                      </a:cubicBezTo>
                      <a:cubicBezTo>
                        <a:pt x="5552" y="6520"/>
                        <a:pt x="5684" y="6345"/>
                        <a:pt x="5684" y="6123"/>
                      </a:cubicBezTo>
                      <a:cubicBezTo>
                        <a:pt x="5727" y="5156"/>
                        <a:pt x="5706" y="2332"/>
                        <a:pt x="4474" y="1032"/>
                      </a:cubicBezTo>
                      <a:cubicBezTo>
                        <a:pt x="4119" y="662"/>
                        <a:pt x="3681" y="371"/>
                        <a:pt x="3326" y="197"/>
                      </a:cubicBezTo>
                      <a:cubicBezTo>
                        <a:pt x="3242" y="154"/>
                        <a:pt x="3152" y="107"/>
                        <a:pt x="3083" y="85"/>
                      </a:cubicBezTo>
                      <a:cubicBezTo>
                        <a:pt x="2999" y="64"/>
                        <a:pt x="2930" y="43"/>
                        <a:pt x="2866" y="22"/>
                      </a:cubicBezTo>
                      <a:cubicBezTo>
                        <a:pt x="2798" y="1"/>
                        <a:pt x="2777" y="1"/>
                        <a:pt x="2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a:extLst>
                    <a:ext uri="{FF2B5EF4-FFF2-40B4-BE49-F238E27FC236}">
                      <a16:creationId xmlns:a16="http://schemas.microsoft.com/office/drawing/2014/main" id="{0E1DA911-C976-BFFA-6BBB-7B8EE3CC7ACB}"/>
                    </a:ext>
                  </a:extLst>
                </p:cNvPr>
                <p:cNvSpPr/>
                <p:nvPr/>
              </p:nvSpPr>
              <p:spPr>
                <a:xfrm>
                  <a:off x="-316161" y="2391800"/>
                  <a:ext cx="49813" cy="488998"/>
                </a:xfrm>
                <a:custGeom>
                  <a:avLst/>
                  <a:gdLst/>
                  <a:ahLst/>
                  <a:cxnLst/>
                  <a:rect l="l" t="t" r="r" b="b"/>
                  <a:pathLst>
                    <a:path w="355" h="3485" extrusionOk="0">
                      <a:moveTo>
                        <a:pt x="286" y="1"/>
                      </a:moveTo>
                      <a:cubicBezTo>
                        <a:pt x="286" y="1"/>
                        <a:pt x="91" y="2073"/>
                        <a:pt x="1" y="3485"/>
                      </a:cubicBezTo>
                      <a:lnTo>
                        <a:pt x="69" y="3485"/>
                      </a:lnTo>
                      <a:cubicBezTo>
                        <a:pt x="112" y="2776"/>
                        <a:pt x="175" y="1920"/>
                        <a:pt x="244" y="1217"/>
                      </a:cubicBezTo>
                      <a:cubicBezTo>
                        <a:pt x="265" y="883"/>
                        <a:pt x="307" y="577"/>
                        <a:pt x="334" y="355"/>
                      </a:cubicBezTo>
                      <a:cubicBezTo>
                        <a:pt x="355" y="159"/>
                        <a:pt x="355" y="27"/>
                        <a:pt x="355" y="27"/>
                      </a:cubicBezTo>
                      <a:lnTo>
                        <a:pt x="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a:extLst>
                    <a:ext uri="{FF2B5EF4-FFF2-40B4-BE49-F238E27FC236}">
                      <a16:creationId xmlns:a16="http://schemas.microsoft.com/office/drawing/2014/main" id="{90E475C1-11CB-BD60-601F-04170C00FE7A}"/>
                    </a:ext>
                  </a:extLst>
                </p:cNvPr>
                <p:cNvSpPr/>
                <p:nvPr/>
              </p:nvSpPr>
              <p:spPr>
                <a:xfrm>
                  <a:off x="-328790" y="2769402"/>
                  <a:ext cx="189288" cy="406633"/>
                </a:xfrm>
                <a:custGeom>
                  <a:avLst/>
                  <a:gdLst/>
                  <a:ahLst/>
                  <a:cxnLst/>
                  <a:rect l="l" t="t" r="r" b="b"/>
                  <a:pathLst>
                    <a:path w="1349" h="2898" extrusionOk="0">
                      <a:moveTo>
                        <a:pt x="202" y="1"/>
                      </a:moveTo>
                      <a:cubicBezTo>
                        <a:pt x="202" y="1"/>
                        <a:pt x="1" y="1719"/>
                        <a:pt x="27" y="2200"/>
                      </a:cubicBezTo>
                      <a:cubicBezTo>
                        <a:pt x="48" y="2665"/>
                        <a:pt x="334" y="2776"/>
                        <a:pt x="773" y="2887"/>
                      </a:cubicBezTo>
                      <a:cubicBezTo>
                        <a:pt x="804" y="2894"/>
                        <a:pt x="833" y="2898"/>
                        <a:pt x="861" y="2898"/>
                      </a:cubicBezTo>
                      <a:cubicBezTo>
                        <a:pt x="1252" y="2898"/>
                        <a:pt x="1349" y="2248"/>
                        <a:pt x="1349" y="2248"/>
                      </a:cubicBezTo>
                      <a:lnTo>
                        <a:pt x="1217" y="244"/>
                      </a:lnTo>
                      <a:lnTo>
                        <a:pt x="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a:extLst>
                    <a:ext uri="{FF2B5EF4-FFF2-40B4-BE49-F238E27FC236}">
                      <a16:creationId xmlns:a16="http://schemas.microsoft.com/office/drawing/2014/main" id="{633F7CA3-5C93-B501-D92C-D388FC5784FE}"/>
                    </a:ext>
                  </a:extLst>
                </p:cNvPr>
                <p:cNvSpPr/>
                <p:nvPr/>
              </p:nvSpPr>
              <p:spPr>
                <a:xfrm>
                  <a:off x="-300586" y="2833949"/>
                  <a:ext cx="265761" cy="86995"/>
                </a:xfrm>
                <a:custGeom>
                  <a:avLst/>
                  <a:gdLst/>
                  <a:ahLst/>
                  <a:cxnLst/>
                  <a:rect l="l" t="t" r="r" b="b"/>
                  <a:pathLst>
                    <a:path w="1894" h="620" extrusionOk="0">
                      <a:moveTo>
                        <a:pt x="1" y="1"/>
                      </a:moveTo>
                      <a:cubicBezTo>
                        <a:pt x="133" y="112"/>
                        <a:pt x="265" y="201"/>
                        <a:pt x="418" y="265"/>
                      </a:cubicBezTo>
                      <a:cubicBezTo>
                        <a:pt x="572" y="355"/>
                        <a:pt x="725" y="397"/>
                        <a:pt x="905" y="466"/>
                      </a:cubicBezTo>
                      <a:cubicBezTo>
                        <a:pt x="1058" y="508"/>
                        <a:pt x="1211" y="550"/>
                        <a:pt x="1386" y="577"/>
                      </a:cubicBezTo>
                      <a:cubicBezTo>
                        <a:pt x="1566" y="619"/>
                        <a:pt x="1719" y="619"/>
                        <a:pt x="1893" y="619"/>
                      </a:cubicBezTo>
                      <a:cubicBezTo>
                        <a:pt x="1809" y="598"/>
                        <a:pt x="1719" y="598"/>
                        <a:pt x="1650" y="577"/>
                      </a:cubicBezTo>
                      <a:lnTo>
                        <a:pt x="1518" y="550"/>
                      </a:lnTo>
                      <a:lnTo>
                        <a:pt x="1386" y="529"/>
                      </a:lnTo>
                      <a:cubicBezTo>
                        <a:pt x="1233" y="487"/>
                        <a:pt x="1079" y="445"/>
                        <a:pt x="926" y="397"/>
                      </a:cubicBezTo>
                      <a:cubicBezTo>
                        <a:pt x="751" y="355"/>
                        <a:pt x="593" y="286"/>
                        <a:pt x="440" y="223"/>
                      </a:cubicBezTo>
                      <a:cubicBezTo>
                        <a:pt x="286" y="154"/>
                        <a:pt x="133" y="90"/>
                        <a:pt x="1" y="1"/>
                      </a:cubicBezTo>
                      <a:close/>
                    </a:path>
                  </a:pathLst>
                </a:custGeom>
                <a:solidFill>
                  <a:srgbClr val="F3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a:extLst>
                    <a:ext uri="{FF2B5EF4-FFF2-40B4-BE49-F238E27FC236}">
                      <a16:creationId xmlns:a16="http://schemas.microsoft.com/office/drawing/2014/main" id="{BECACB2B-01F5-6F90-2109-8464DCA794AC}"/>
                    </a:ext>
                  </a:extLst>
                </p:cNvPr>
                <p:cNvSpPr/>
                <p:nvPr/>
              </p:nvSpPr>
              <p:spPr>
                <a:xfrm>
                  <a:off x="-109188" y="2036508"/>
                  <a:ext cx="201215" cy="253830"/>
                </a:xfrm>
                <a:custGeom>
                  <a:avLst/>
                  <a:gdLst/>
                  <a:ahLst/>
                  <a:cxnLst/>
                  <a:rect l="l" t="t" r="r" b="b"/>
                  <a:pathLst>
                    <a:path w="1434" h="1809" extrusionOk="0">
                      <a:moveTo>
                        <a:pt x="1169" y="0"/>
                      </a:moveTo>
                      <a:lnTo>
                        <a:pt x="112" y="465"/>
                      </a:lnTo>
                      <a:lnTo>
                        <a:pt x="69" y="1057"/>
                      </a:lnTo>
                      <a:cubicBezTo>
                        <a:pt x="69" y="1057"/>
                        <a:pt x="48" y="1079"/>
                        <a:pt x="1" y="1105"/>
                      </a:cubicBezTo>
                      <a:lnTo>
                        <a:pt x="154" y="1412"/>
                      </a:lnTo>
                      <a:lnTo>
                        <a:pt x="376" y="1808"/>
                      </a:lnTo>
                      <a:lnTo>
                        <a:pt x="815" y="1454"/>
                      </a:lnTo>
                      <a:lnTo>
                        <a:pt x="1434" y="973"/>
                      </a:lnTo>
                      <a:cubicBezTo>
                        <a:pt x="1391" y="946"/>
                        <a:pt x="1391" y="925"/>
                        <a:pt x="1370" y="883"/>
                      </a:cubicBezTo>
                      <a:cubicBezTo>
                        <a:pt x="1301" y="661"/>
                        <a:pt x="1169" y="0"/>
                        <a:pt x="1169"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a:extLst>
                    <a:ext uri="{FF2B5EF4-FFF2-40B4-BE49-F238E27FC236}">
                      <a16:creationId xmlns:a16="http://schemas.microsoft.com/office/drawing/2014/main" id="{C7AE0771-CD9D-67B6-08F3-6963DEBC7218}"/>
                    </a:ext>
                  </a:extLst>
                </p:cNvPr>
                <p:cNvSpPr/>
                <p:nvPr/>
              </p:nvSpPr>
              <p:spPr>
                <a:xfrm>
                  <a:off x="-133604" y="1916113"/>
                  <a:ext cx="219737" cy="196722"/>
                </a:xfrm>
                <a:custGeom>
                  <a:avLst/>
                  <a:gdLst/>
                  <a:ahLst/>
                  <a:cxnLst/>
                  <a:rect l="l" t="t" r="r" b="b"/>
                  <a:pathLst>
                    <a:path w="1566" h="1402" extrusionOk="0">
                      <a:moveTo>
                        <a:pt x="945" y="0"/>
                      </a:moveTo>
                      <a:cubicBezTo>
                        <a:pt x="906" y="0"/>
                        <a:pt x="862" y="7"/>
                        <a:pt x="814" y="23"/>
                      </a:cubicBezTo>
                      <a:cubicBezTo>
                        <a:pt x="619" y="65"/>
                        <a:pt x="43" y="176"/>
                        <a:pt x="21" y="218"/>
                      </a:cubicBezTo>
                      <a:cubicBezTo>
                        <a:pt x="0" y="245"/>
                        <a:pt x="21" y="615"/>
                        <a:pt x="21" y="726"/>
                      </a:cubicBezTo>
                      <a:cubicBezTo>
                        <a:pt x="3" y="856"/>
                        <a:pt x="1" y="1402"/>
                        <a:pt x="580" y="1402"/>
                      </a:cubicBezTo>
                      <a:cubicBezTo>
                        <a:pt x="682" y="1402"/>
                        <a:pt x="804" y="1384"/>
                        <a:pt x="947" y="1344"/>
                      </a:cubicBezTo>
                      <a:cubicBezTo>
                        <a:pt x="1280" y="1255"/>
                        <a:pt x="1385" y="1011"/>
                        <a:pt x="1343" y="858"/>
                      </a:cubicBezTo>
                      <a:cubicBezTo>
                        <a:pt x="1475" y="837"/>
                        <a:pt x="1565" y="662"/>
                        <a:pt x="1497" y="509"/>
                      </a:cubicBezTo>
                      <a:cubicBezTo>
                        <a:pt x="1454" y="351"/>
                        <a:pt x="1280" y="308"/>
                        <a:pt x="1280" y="308"/>
                      </a:cubicBezTo>
                      <a:lnTo>
                        <a:pt x="1148" y="65"/>
                      </a:lnTo>
                      <a:cubicBezTo>
                        <a:pt x="1148" y="65"/>
                        <a:pt x="1070" y="0"/>
                        <a:pt x="945"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a:extLst>
                    <a:ext uri="{FF2B5EF4-FFF2-40B4-BE49-F238E27FC236}">
                      <a16:creationId xmlns:a16="http://schemas.microsoft.com/office/drawing/2014/main" id="{279AE5E2-DA35-CC12-2FB8-B5BD989239A7}"/>
                    </a:ext>
                  </a:extLst>
                </p:cNvPr>
                <p:cNvSpPr/>
                <p:nvPr/>
              </p:nvSpPr>
              <p:spPr>
                <a:xfrm>
                  <a:off x="-204887" y="1828132"/>
                  <a:ext cx="309540" cy="227591"/>
                </a:xfrm>
                <a:custGeom>
                  <a:avLst/>
                  <a:gdLst/>
                  <a:ahLst/>
                  <a:cxnLst/>
                  <a:rect l="l" t="t" r="r" b="b"/>
                  <a:pathLst>
                    <a:path w="2206" h="1622" extrusionOk="0">
                      <a:moveTo>
                        <a:pt x="1143" y="0"/>
                      </a:moveTo>
                      <a:cubicBezTo>
                        <a:pt x="969" y="0"/>
                        <a:pt x="786" y="72"/>
                        <a:pt x="619" y="274"/>
                      </a:cubicBezTo>
                      <a:cubicBezTo>
                        <a:pt x="466" y="296"/>
                        <a:pt x="202" y="385"/>
                        <a:pt x="223" y="761"/>
                      </a:cubicBezTo>
                      <a:cubicBezTo>
                        <a:pt x="112" y="935"/>
                        <a:pt x="1" y="1136"/>
                        <a:pt x="154" y="1464"/>
                      </a:cubicBezTo>
                      <a:cubicBezTo>
                        <a:pt x="207" y="1582"/>
                        <a:pt x="305" y="1621"/>
                        <a:pt x="389" y="1621"/>
                      </a:cubicBezTo>
                      <a:cubicBezTo>
                        <a:pt x="450" y="1621"/>
                        <a:pt x="503" y="1601"/>
                        <a:pt x="529" y="1575"/>
                      </a:cubicBezTo>
                      <a:lnTo>
                        <a:pt x="529" y="1353"/>
                      </a:lnTo>
                      <a:cubicBezTo>
                        <a:pt x="529" y="1353"/>
                        <a:pt x="529" y="935"/>
                        <a:pt x="640" y="893"/>
                      </a:cubicBezTo>
                      <a:cubicBezTo>
                        <a:pt x="663" y="883"/>
                        <a:pt x="704" y="880"/>
                        <a:pt x="757" y="880"/>
                      </a:cubicBezTo>
                      <a:cubicBezTo>
                        <a:pt x="858" y="880"/>
                        <a:pt x="1004" y="892"/>
                        <a:pt x="1145" y="892"/>
                      </a:cubicBezTo>
                      <a:cubicBezTo>
                        <a:pt x="1295" y="892"/>
                        <a:pt x="1441" y="879"/>
                        <a:pt x="1523" y="824"/>
                      </a:cubicBezTo>
                      <a:cubicBezTo>
                        <a:pt x="1540" y="808"/>
                        <a:pt x="1556" y="801"/>
                        <a:pt x="1569" y="801"/>
                      </a:cubicBezTo>
                      <a:cubicBezTo>
                        <a:pt x="1592" y="801"/>
                        <a:pt x="1608" y="819"/>
                        <a:pt x="1608" y="845"/>
                      </a:cubicBezTo>
                      <a:cubicBezTo>
                        <a:pt x="1656" y="978"/>
                        <a:pt x="1698" y="1178"/>
                        <a:pt x="1740" y="1221"/>
                      </a:cubicBezTo>
                      <a:cubicBezTo>
                        <a:pt x="1740" y="1136"/>
                        <a:pt x="1761" y="1046"/>
                        <a:pt x="1872" y="1046"/>
                      </a:cubicBezTo>
                      <a:cubicBezTo>
                        <a:pt x="1885" y="1043"/>
                        <a:pt x="1896" y="1042"/>
                        <a:pt x="1906" y="1042"/>
                      </a:cubicBezTo>
                      <a:cubicBezTo>
                        <a:pt x="1973" y="1042"/>
                        <a:pt x="2005" y="1095"/>
                        <a:pt x="2005" y="1136"/>
                      </a:cubicBezTo>
                      <a:cubicBezTo>
                        <a:pt x="2026" y="1178"/>
                        <a:pt x="2073" y="1289"/>
                        <a:pt x="1962" y="1422"/>
                      </a:cubicBezTo>
                      <a:cubicBezTo>
                        <a:pt x="2052" y="1353"/>
                        <a:pt x="2205" y="1242"/>
                        <a:pt x="2205" y="935"/>
                      </a:cubicBezTo>
                      <a:cubicBezTo>
                        <a:pt x="2185" y="617"/>
                        <a:pt x="2060" y="295"/>
                        <a:pt x="1787" y="295"/>
                      </a:cubicBezTo>
                      <a:cubicBezTo>
                        <a:pt x="1779" y="295"/>
                        <a:pt x="1770" y="295"/>
                        <a:pt x="1761" y="296"/>
                      </a:cubicBezTo>
                      <a:cubicBezTo>
                        <a:pt x="1644" y="165"/>
                        <a:pt x="1405" y="0"/>
                        <a:pt x="1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a:extLst>
                    <a:ext uri="{FF2B5EF4-FFF2-40B4-BE49-F238E27FC236}">
                      <a16:creationId xmlns:a16="http://schemas.microsoft.com/office/drawing/2014/main" id="{CC3F6F24-CE3B-D4EB-ECF8-FFBF572C1001}"/>
                    </a:ext>
                  </a:extLst>
                </p:cNvPr>
                <p:cNvSpPr/>
                <p:nvPr/>
              </p:nvSpPr>
              <p:spPr>
                <a:xfrm>
                  <a:off x="-93612" y="1822239"/>
                  <a:ext cx="135968" cy="47426"/>
                </a:xfrm>
                <a:custGeom>
                  <a:avLst/>
                  <a:gdLst/>
                  <a:ahLst/>
                  <a:cxnLst/>
                  <a:rect l="l" t="t" r="r" b="b"/>
                  <a:pathLst>
                    <a:path w="969" h="338" extrusionOk="0">
                      <a:moveTo>
                        <a:pt x="619" y="31"/>
                      </a:moveTo>
                      <a:lnTo>
                        <a:pt x="641" y="52"/>
                      </a:lnTo>
                      <a:lnTo>
                        <a:pt x="683" y="52"/>
                      </a:lnTo>
                      <a:lnTo>
                        <a:pt x="641" y="31"/>
                      </a:lnTo>
                      <a:close/>
                      <a:moveTo>
                        <a:pt x="451" y="1"/>
                      </a:moveTo>
                      <a:cubicBezTo>
                        <a:pt x="388" y="1"/>
                        <a:pt x="322" y="16"/>
                        <a:pt x="244" y="31"/>
                      </a:cubicBezTo>
                      <a:cubicBezTo>
                        <a:pt x="202" y="31"/>
                        <a:pt x="154" y="52"/>
                        <a:pt x="112" y="73"/>
                      </a:cubicBezTo>
                      <a:cubicBezTo>
                        <a:pt x="70" y="94"/>
                        <a:pt x="22" y="121"/>
                        <a:pt x="1" y="163"/>
                      </a:cubicBezTo>
                      <a:cubicBezTo>
                        <a:pt x="43" y="142"/>
                        <a:pt x="91" y="121"/>
                        <a:pt x="133" y="121"/>
                      </a:cubicBezTo>
                      <a:lnTo>
                        <a:pt x="265" y="73"/>
                      </a:lnTo>
                      <a:cubicBezTo>
                        <a:pt x="355" y="52"/>
                        <a:pt x="440" y="31"/>
                        <a:pt x="529" y="31"/>
                      </a:cubicBezTo>
                      <a:lnTo>
                        <a:pt x="619" y="31"/>
                      </a:lnTo>
                      <a:cubicBezTo>
                        <a:pt x="598" y="10"/>
                        <a:pt x="572" y="10"/>
                        <a:pt x="529" y="10"/>
                      </a:cubicBezTo>
                      <a:cubicBezTo>
                        <a:pt x="503" y="4"/>
                        <a:pt x="477" y="1"/>
                        <a:pt x="451" y="1"/>
                      </a:cubicBezTo>
                      <a:close/>
                      <a:moveTo>
                        <a:pt x="683" y="52"/>
                      </a:moveTo>
                      <a:lnTo>
                        <a:pt x="704" y="73"/>
                      </a:lnTo>
                      <a:cubicBezTo>
                        <a:pt x="704" y="73"/>
                        <a:pt x="730" y="73"/>
                        <a:pt x="730" y="94"/>
                      </a:cubicBezTo>
                      <a:lnTo>
                        <a:pt x="773" y="121"/>
                      </a:lnTo>
                      <a:lnTo>
                        <a:pt x="794" y="142"/>
                      </a:lnTo>
                      <a:cubicBezTo>
                        <a:pt x="863" y="184"/>
                        <a:pt x="926" y="253"/>
                        <a:pt x="968" y="338"/>
                      </a:cubicBezTo>
                      <a:cubicBezTo>
                        <a:pt x="947" y="253"/>
                        <a:pt x="884" y="163"/>
                        <a:pt x="815" y="94"/>
                      </a:cubicBezTo>
                      <a:lnTo>
                        <a:pt x="773" y="73"/>
                      </a:lnTo>
                      <a:lnTo>
                        <a:pt x="752" y="73"/>
                      </a:lnTo>
                      <a:cubicBezTo>
                        <a:pt x="730" y="52"/>
                        <a:pt x="704" y="52"/>
                        <a:pt x="683" y="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0">
                  <a:extLst>
                    <a:ext uri="{FF2B5EF4-FFF2-40B4-BE49-F238E27FC236}">
                      <a16:creationId xmlns:a16="http://schemas.microsoft.com/office/drawing/2014/main" id="{AF777BC2-1AA8-E62E-DE6C-F02D7BD37700}"/>
                    </a:ext>
                  </a:extLst>
                </p:cNvPr>
                <p:cNvSpPr/>
                <p:nvPr/>
              </p:nvSpPr>
              <p:spPr>
                <a:xfrm>
                  <a:off x="-183277" y="1859424"/>
                  <a:ext cx="71281" cy="84470"/>
                </a:xfrm>
                <a:custGeom>
                  <a:avLst/>
                  <a:gdLst/>
                  <a:ahLst/>
                  <a:cxnLst/>
                  <a:rect l="l" t="t" r="r" b="b"/>
                  <a:pathLst>
                    <a:path w="508" h="602" extrusionOk="0">
                      <a:moveTo>
                        <a:pt x="440" y="1"/>
                      </a:moveTo>
                      <a:cubicBezTo>
                        <a:pt x="383" y="1"/>
                        <a:pt x="336" y="20"/>
                        <a:pt x="286" y="51"/>
                      </a:cubicBezTo>
                      <a:cubicBezTo>
                        <a:pt x="243" y="51"/>
                        <a:pt x="222" y="73"/>
                        <a:pt x="201" y="94"/>
                      </a:cubicBezTo>
                      <a:cubicBezTo>
                        <a:pt x="180" y="120"/>
                        <a:pt x="153" y="120"/>
                        <a:pt x="153" y="141"/>
                      </a:cubicBezTo>
                      <a:cubicBezTo>
                        <a:pt x="180" y="141"/>
                        <a:pt x="180" y="120"/>
                        <a:pt x="201" y="120"/>
                      </a:cubicBezTo>
                      <a:cubicBezTo>
                        <a:pt x="222" y="94"/>
                        <a:pt x="222" y="94"/>
                        <a:pt x="243" y="94"/>
                      </a:cubicBezTo>
                      <a:cubicBezTo>
                        <a:pt x="264" y="94"/>
                        <a:pt x="286" y="73"/>
                        <a:pt x="286" y="73"/>
                      </a:cubicBezTo>
                      <a:cubicBezTo>
                        <a:pt x="354" y="51"/>
                        <a:pt x="418" y="30"/>
                        <a:pt x="508" y="9"/>
                      </a:cubicBezTo>
                      <a:cubicBezTo>
                        <a:pt x="484" y="3"/>
                        <a:pt x="461" y="1"/>
                        <a:pt x="440" y="1"/>
                      </a:cubicBezTo>
                      <a:close/>
                      <a:moveTo>
                        <a:pt x="153" y="141"/>
                      </a:moveTo>
                      <a:cubicBezTo>
                        <a:pt x="132" y="141"/>
                        <a:pt x="111" y="162"/>
                        <a:pt x="111" y="184"/>
                      </a:cubicBezTo>
                      <a:cubicBezTo>
                        <a:pt x="48" y="226"/>
                        <a:pt x="0" y="295"/>
                        <a:pt x="0" y="384"/>
                      </a:cubicBezTo>
                      <a:lnTo>
                        <a:pt x="0" y="490"/>
                      </a:lnTo>
                      <a:cubicBezTo>
                        <a:pt x="0" y="517"/>
                        <a:pt x="21" y="559"/>
                        <a:pt x="21" y="601"/>
                      </a:cubicBezTo>
                      <a:cubicBezTo>
                        <a:pt x="48" y="559"/>
                        <a:pt x="21" y="517"/>
                        <a:pt x="48" y="490"/>
                      </a:cubicBezTo>
                      <a:lnTo>
                        <a:pt x="48" y="384"/>
                      </a:lnTo>
                      <a:cubicBezTo>
                        <a:pt x="48" y="337"/>
                        <a:pt x="69" y="316"/>
                        <a:pt x="69" y="273"/>
                      </a:cubicBezTo>
                      <a:cubicBezTo>
                        <a:pt x="90" y="252"/>
                        <a:pt x="111" y="226"/>
                        <a:pt x="132" y="184"/>
                      </a:cubicBezTo>
                      <a:cubicBezTo>
                        <a:pt x="132" y="184"/>
                        <a:pt x="132" y="162"/>
                        <a:pt x="153"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0">
                  <a:extLst>
                    <a:ext uri="{FF2B5EF4-FFF2-40B4-BE49-F238E27FC236}">
                      <a16:creationId xmlns:a16="http://schemas.microsoft.com/office/drawing/2014/main" id="{C2F890BB-28FE-9E86-91ED-55024001BC95}"/>
                    </a:ext>
                  </a:extLst>
                </p:cNvPr>
                <p:cNvSpPr/>
                <p:nvPr/>
              </p:nvSpPr>
              <p:spPr>
                <a:xfrm>
                  <a:off x="-155213" y="2191562"/>
                  <a:ext cx="98924" cy="175955"/>
                </a:xfrm>
                <a:custGeom>
                  <a:avLst/>
                  <a:gdLst/>
                  <a:ahLst/>
                  <a:cxnLst/>
                  <a:rect l="l" t="t" r="r" b="b"/>
                  <a:pathLst>
                    <a:path w="705" h="1254" extrusionOk="0">
                      <a:moveTo>
                        <a:pt x="329" y="0"/>
                      </a:moveTo>
                      <a:lnTo>
                        <a:pt x="1" y="85"/>
                      </a:lnTo>
                      <a:lnTo>
                        <a:pt x="244" y="1253"/>
                      </a:lnTo>
                      <a:lnTo>
                        <a:pt x="704" y="703"/>
                      </a:lnTo>
                      <a:lnTo>
                        <a:pt x="3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a:extLst>
                    <a:ext uri="{FF2B5EF4-FFF2-40B4-BE49-F238E27FC236}">
                      <a16:creationId xmlns:a16="http://schemas.microsoft.com/office/drawing/2014/main" id="{05F794CF-E883-D58D-46C7-DF59789A21B1}"/>
                    </a:ext>
                  </a:extLst>
                </p:cNvPr>
                <p:cNvSpPr/>
                <p:nvPr/>
              </p:nvSpPr>
              <p:spPr>
                <a:xfrm>
                  <a:off x="-56427" y="2172900"/>
                  <a:ext cx="204162" cy="197564"/>
                </a:xfrm>
                <a:custGeom>
                  <a:avLst/>
                  <a:gdLst/>
                  <a:ahLst/>
                  <a:cxnLst/>
                  <a:rect l="l" t="t" r="r" b="b"/>
                  <a:pathLst>
                    <a:path w="1455" h="1408" extrusionOk="0">
                      <a:moveTo>
                        <a:pt x="1058" y="1"/>
                      </a:moveTo>
                      <a:lnTo>
                        <a:pt x="0" y="836"/>
                      </a:lnTo>
                      <a:lnTo>
                        <a:pt x="376" y="1407"/>
                      </a:lnTo>
                      <a:cubicBezTo>
                        <a:pt x="376" y="1407"/>
                        <a:pt x="1232" y="440"/>
                        <a:pt x="1454" y="133"/>
                      </a:cubicBezTo>
                      <a:cubicBezTo>
                        <a:pt x="1280" y="43"/>
                        <a:pt x="1058" y="1"/>
                        <a:pt x="1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a:extLst>
                    <a:ext uri="{FF2B5EF4-FFF2-40B4-BE49-F238E27FC236}">
                      <a16:creationId xmlns:a16="http://schemas.microsoft.com/office/drawing/2014/main" id="{26A6DA54-17F6-9A4B-B62D-EABB24AD7827}"/>
                    </a:ext>
                  </a:extLst>
                </p:cNvPr>
                <p:cNvSpPr/>
                <p:nvPr/>
              </p:nvSpPr>
              <p:spPr>
                <a:xfrm>
                  <a:off x="-591331" y="2485113"/>
                  <a:ext cx="328624" cy="345315"/>
                </a:xfrm>
                <a:custGeom>
                  <a:avLst/>
                  <a:gdLst/>
                  <a:ahLst/>
                  <a:cxnLst/>
                  <a:rect l="l" t="t" r="r" b="b"/>
                  <a:pathLst>
                    <a:path w="2342" h="2461" extrusionOk="0">
                      <a:moveTo>
                        <a:pt x="1434" y="0"/>
                      </a:moveTo>
                      <a:cubicBezTo>
                        <a:pt x="1400" y="0"/>
                        <a:pt x="1369" y="16"/>
                        <a:pt x="1343" y="65"/>
                      </a:cubicBezTo>
                      <a:cubicBezTo>
                        <a:pt x="1280" y="176"/>
                        <a:pt x="1211" y="329"/>
                        <a:pt x="1169" y="483"/>
                      </a:cubicBezTo>
                      <a:cubicBezTo>
                        <a:pt x="1126" y="462"/>
                        <a:pt x="661" y="129"/>
                        <a:pt x="598" y="107"/>
                      </a:cubicBezTo>
                      <a:cubicBezTo>
                        <a:pt x="590" y="106"/>
                        <a:pt x="582" y="105"/>
                        <a:pt x="575" y="105"/>
                      </a:cubicBezTo>
                      <a:cubicBezTo>
                        <a:pt x="493" y="105"/>
                        <a:pt x="418" y="201"/>
                        <a:pt x="418" y="240"/>
                      </a:cubicBezTo>
                      <a:cubicBezTo>
                        <a:pt x="397" y="287"/>
                        <a:pt x="418" y="329"/>
                        <a:pt x="444" y="372"/>
                      </a:cubicBezTo>
                      <a:cubicBezTo>
                        <a:pt x="437" y="370"/>
                        <a:pt x="430" y="369"/>
                        <a:pt x="424" y="369"/>
                      </a:cubicBezTo>
                      <a:cubicBezTo>
                        <a:pt x="363" y="369"/>
                        <a:pt x="309" y="447"/>
                        <a:pt x="286" y="504"/>
                      </a:cubicBezTo>
                      <a:cubicBezTo>
                        <a:pt x="265" y="573"/>
                        <a:pt x="243" y="636"/>
                        <a:pt x="286" y="684"/>
                      </a:cubicBezTo>
                      <a:cubicBezTo>
                        <a:pt x="222" y="684"/>
                        <a:pt x="180" y="726"/>
                        <a:pt x="154" y="789"/>
                      </a:cubicBezTo>
                      <a:cubicBezTo>
                        <a:pt x="111" y="858"/>
                        <a:pt x="132" y="969"/>
                        <a:pt x="180" y="990"/>
                      </a:cubicBezTo>
                      <a:cubicBezTo>
                        <a:pt x="180" y="990"/>
                        <a:pt x="111" y="1012"/>
                        <a:pt x="90" y="1054"/>
                      </a:cubicBezTo>
                      <a:cubicBezTo>
                        <a:pt x="48" y="1123"/>
                        <a:pt x="0" y="1212"/>
                        <a:pt x="132" y="1318"/>
                      </a:cubicBezTo>
                      <a:cubicBezTo>
                        <a:pt x="243" y="1408"/>
                        <a:pt x="354" y="1477"/>
                        <a:pt x="577" y="1630"/>
                      </a:cubicBezTo>
                      <a:cubicBezTo>
                        <a:pt x="793" y="1783"/>
                        <a:pt x="904" y="1826"/>
                        <a:pt x="1015" y="1826"/>
                      </a:cubicBezTo>
                      <a:cubicBezTo>
                        <a:pt x="1079" y="1937"/>
                        <a:pt x="1237" y="2159"/>
                        <a:pt x="1523" y="2444"/>
                      </a:cubicBezTo>
                      <a:cubicBezTo>
                        <a:pt x="1532" y="2455"/>
                        <a:pt x="1544" y="2460"/>
                        <a:pt x="1558" y="2460"/>
                      </a:cubicBezTo>
                      <a:cubicBezTo>
                        <a:pt x="1758" y="2460"/>
                        <a:pt x="2342" y="1306"/>
                        <a:pt x="2094" y="1123"/>
                      </a:cubicBezTo>
                      <a:cubicBezTo>
                        <a:pt x="1787" y="900"/>
                        <a:pt x="1544" y="705"/>
                        <a:pt x="1523" y="684"/>
                      </a:cubicBezTo>
                      <a:cubicBezTo>
                        <a:pt x="1475" y="657"/>
                        <a:pt x="1544" y="594"/>
                        <a:pt x="1586" y="372"/>
                      </a:cubicBezTo>
                      <a:cubicBezTo>
                        <a:pt x="1676" y="65"/>
                        <a:pt x="1565" y="44"/>
                        <a:pt x="1523" y="23"/>
                      </a:cubicBezTo>
                      <a:cubicBezTo>
                        <a:pt x="1492" y="11"/>
                        <a:pt x="1462" y="0"/>
                        <a:pt x="1434"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a:extLst>
                    <a:ext uri="{FF2B5EF4-FFF2-40B4-BE49-F238E27FC236}">
                      <a16:creationId xmlns:a16="http://schemas.microsoft.com/office/drawing/2014/main" id="{304676ED-F1F3-96C5-91E9-011CA26D3BF9}"/>
                    </a:ext>
                  </a:extLst>
                </p:cNvPr>
                <p:cNvSpPr/>
                <p:nvPr/>
              </p:nvSpPr>
              <p:spPr>
                <a:xfrm>
                  <a:off x="-414807" y="2302836"/>
                  <a:ext cx="877826" cy="672951"/>
                </a:xfrm>
                <a:custGeom>
                  <a:avLst/>
                  <a:gdLst/>
                  <a:ahLst/>
                  <a:cxnLst/>
                  <a:rect l="l" t="t" r="r" b="b"/>
                  <a:pathLst>
                    <a:path w="6256" h="4796" extrusionOk="0">
                      <a:moveTo>
                        <a:pt x="4050" y="0"/>
                      </a:moveTo>
                      <a:cubicBezTo>
                        <a:pt x="4050" y="0"/>
                        <a:pt x="3326" y="1586"/>
                        <a:pt x="2993" y="1803"/>
                      </a:cubicBezTo>
                      <a:cubicBezTo>
                        <a:pt x="2930" y="1885"/>
                        <a:pt x="2443" y="2461"/>
                        <a:pt x="1580" y="2461"/>
                      </a:cubicBezTo>
                      <a:cubicBezTo>
                        <a:pt x="1276" y="2461"/>
                        <a:pt x="925" y="2390"/>
                        <a:pt x="529" y="2199"/>
                      </a:cubicBezTo>
                      <a:cubicBezTo>
                        <a:pt x="529" y="2199"/>
                        <a:pt x="460" y="3125"/>
                        <a:pt x="1" y="3479"/>
                      </a:cubicBezTo>
                      <a:cubicBezTo>
                        <a:pt x="234" y="3804"/>
                        <a:pt x="1412" y="4796"/>
                        <a:pt x="2871" y="4796"/>
                      </a:cubicBezTo>
                      <a:cubicBezTo>
                        <a:pt x="3597" y="4796"/>
                        <a:pt x="4393" y="4550"/>
                        <a:pt x="5176" y="3854"/>
                      </a:cubicBezTo>
                      <a:cubicBezTo>
                        <a:pt x="5198" y="3854"/>
                        <a:pt x="6255" y="2993"/>
                        <a:pt x="6234" y="2575"/>
                      </a:cubicBezTo>
                      <a:lnTo>
                        <a:pt x="40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a:extLst>
                    <a:ext uri="{FF2B5EF4-FFF2-40B4-BE49-F238E27FC236}">
                      <a16:creationId xmlns:a16="http://schemas.microsoft.com/office/drawing/2014/main" id="{CEF9D45B-76C8-B42D-F495-9827FD6F7818}"/>
                    </a:ext>
                  </a:extLst>
                </p:cNvPr>
                <p:cNvSpPr/>
                <p:nvPr/>
              </p:nvSpPr>
              <p:spPr>
                <a:xfrm>
                  <a:off x="-421542" y="2762807"/>
                  <a:ext cx="807387" cy="216646"/>
                </a:xfrm>
                <a:custGeom>
                  <a:avLst/>
                  <a:gdLst/>
                  <a:ahLst/>
                  <a:cxnLst/>
                  <a:rect l="l" t="t" r="r" b="b"/>
                  <a:pathLst>
                    <a:path w="5754" h="1544" extrusionOk="0">
                      <a:moveTo>
                        <a:pt x="5711" y="0"/>
                      </a:moveTo>
                      <a:cubicBezTo>
                        <a:pt x="5092" y="841"/>
                        <a:pt x="4077" y="1454"/>
                        <a:pt x="2999" y="1480"/>
                      </a:cubicBezTo>
                      <a:lnTo>
                        <a:pt x="2935" y="1480"/>
                      </a:lnTo>
                      <a:cubicBezTo>
                        <a:pt x="2274" y="1480"/>
                        <a:pt x="1635" y="1279"/>
                        <a:pt x="1058" y="973"/>
                      </a:cubicBezTo>
                      <a:cubicBezTo>
                        <a:pt x="842" y="841"/>
                        <a:pt x="620" y="687"/>
                        <a:pt x="424" y="529"/>
                      </a:cubicBezTo>
                      <a:cubicBezTo>
                        <a:pt x="424" y="529"/>
                        <a:pt x="376" y="508"/>
                        <a:pt x="355" y="465"/>
                      </a:cubicBezTo>
                      <a:cubicBezTo>
                        <a:pt x="313" y="423"/>
                        <a:pt x="223" y="354"/>
                        <a:pt x="181" y="291"/>
                      </a:cubicBezTo>
                      <a:cubicBezTo>
                        <a:pt x="133" y="264"/>
                        <a:pt x="112" y="243"/>
                        <a:pt x="91" y="222"/>
                      </a:cubicBezTo>
                      <a:lnTo>
                        <a:pt x="91" y="201"/>
                      </a:lnTo>
                      <a:lnTo>
                        <a:pt x="49" y="201"/>
                      </a:lnTo>
                      <a:lnTo>
                        <a:pt x="27" y="180"/>
                      </a:lnTo>
                      <a:lnTo>
                        <a:pt x="1" y="201"/>
                      </a:lnTo>
                      <a:cubicBezTo>
                        <a:pt x="1" y="222"/>
                        <a:pt x="27" y="222"/>
                        <a:pt x="27" y="222"/>
                      </a:cubicBezTo>
                      <a:cubicBezTo>
                        <a:pt x="27" y="243"/>
                        <a:pt x="27" y="243"/>
                        <a:pt x="49" y="264"/>
                      </a:cubicBezTo>
                      <a:cubicBezTo>
                        <a:pt x="70" y="312"/>
                        <a:pt x="160" y="375"/>
                        <a:pt x="223" y="444"/>
                      </a:cubicBezTo>
                      <a:cubicBezTo>
                        <a:pt x="265" y="465"/>
                        <a:pt x="292" y="508"/>
                        <a:pt x="334" y="529"/>
                      </a:cubicBezTo>
                      <a:lnTo>
                        <a:pt x="376" y="576"/>
                      </a:lnTo>
                      <a:cubicBezTo>
                        <a:pt x="577" y="751"/>
                        <a:pt x="794" y="883"/>
                        <a:pt x="1037" y="1015"/>
                      </a:cubicBezTo>
                      <a:cubicBezTo>
                        <a:pt x="1613" y="1348"/>
                        <a:pt x="2248" y="1544"/>
                        <a:pt x="2935" y="1544"/>
                      </a:cubicBezTo>
                      <a:lnTo>
                        <a:pt x="2999" y="1544"/>
                      </a:lnTo>
                      <a:cubicBezTo>
                        <a:pt x="4098" y="1523"/>
                        <a:pt x="5113" y="904"/>
                        <a:pt x="5753" y="26"/>
                      </a:cubicBezTo>
                      <a:lnTo>
                        <a:pt x="5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0">
                  <a:extLst>
                    <a:ext uri="{FF2B5EF4-FFF2-40B4-BE49-F238E27FC236}">
                      <a16:creationId xmlns:a16="http://schemas.microsoft.com/office/drawing/2014/main" id="{C49863B0-B4F8-4FCD-8A0D-327C5F2E5963}"/>
                    </a:ext>
                  </a:extLst>
                </p:cNvPr>
                <p:cNvSpPr/>
                <p:nvPr/>
              </p:nvSpPr>
              <p:spPr>
                <a:xfrm>
                  <a:off x="-343524" y="2333146"/>
                  <a:ext cx="485218" cy="322163"/>
                </a:xfrm>
                <a:custGeom>
                  <a:avLst/>
                  <a:gdLst/>
                  <a:ahLst/>
                  <a:cxnLst/>
                  <a:rect l="l" t="t" r="r" b="b"/>
                  <a:pathLst>
                    <a:path w="3458" h="2296" extrusionOk="0">
                      <a:moveTo>
                        <a:pt x="3410" y="1"/>
                      </a:moveTo>
                      <a:cubicBezTo>
                        <a:pt x="3236" y="286"/>
                        <a:pt x="3040" y="841"/>
                        <a:pt x="2707" y="1323"/>
                      </a:cubicBezTo>
                      <a:cubicBezTo>
                        <a:pt x="2353" y="1809"/>
                        <a:pt x="1872" y="2206"/>
                        <a:pt x="1142" y="2227"/>
                      </a:cubicBezTo>
                      <a:cubicBezTo>
                        <a:pt x="814" y="2227"/>
                        <a:pt x="460" y="2137"/>
                        <a:pt x="42" y="1962"/>
                      </a:cubicBezTo>
                      <a:lnTo>
                        <a:pt x="0" y="2005"/>
                      </a:lnTo>
                      <a:cubicBezTo>
                        <a:pt x="439" y="2206"/>
                        <a:pt x="814" y="2295"/>
                        <a:pt x="1142" y="2295"/>
                      </a:cubicBezTo>
                      <a:cubicBezTo>
                        <a:pt x="1893" y="2295"/>
                        <a:pt x="2400" y="1851"/>
                        <a:pt x="2749" y="1370"/>
                      </a:cubicBezTo>
                      <a:cubicBezTo>
                        <a:pt x="3104" y="863"/>
                        <a:pt x="3304" y="313"/>
                        <a:pt x="3458" y="22"/>
                      </a:cubicBezTo>
                      <a:lnTo>
                        <a:pt x="34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0">
                  <a:extLst>
                    <a:ext uri="{FF2B5EF4-FFF2-40B4-BE49-F238E27FC236}">
                      <a16:creationId xmlns:a16="http://schemas.microsoft.com/office/drawing/2014/main" id="{12A8DFCA-90F9-A136-0982-D4696E01DA29}"/>
                    </a:ext>
                  </a:extLst>
                </p:cNvPr>
                <p:cNvSpPr/>
                <p:nvPr/>
              </p:nvSpPr>
              <p:spPr>
                <a:xfrm>
                  <a:off x="-93612" y="2101757"/>
                  <a:ext cx="121094" cy="43077"/>
                </a:xfrm>
                <a:custGeom>
                  <a:avLst/>
                  <a:gdLst/>
                  <a:ahLst/>
                  <a:cxnLst/>
                  <a:rect l="l" t="t" r="r" b="b"/>
                  <a:pathLst>
                    <a:path w="863" h="307" extrusionOk="0">
                      <a:moveTo>
                        <a:pt x="1" y="0"/>
                      </a:moveTo>
                      <a:lnTo>
                        <a:pt x="1" y="0"/>
                      </a:lnTo>
                      <a:cubicBezTo>
                        <a:pt x="134" y="229"/>
                        <a:pt x="281" y="306"/>
                        <a:pt x="417" y="306"/>
                      </a:cubicBezTo>
                      <a:cubicBezTo>
                        <a:pt x="619" y="306"/>
                        <a:pt x="796" y="134"/>
                        <a:pt x="863" y="43"/>
                      </a:cubicBezTo>
                      <a:lnTo>
                        <a:pt x="863" y="43"/>
                      </a:lnTo>
                      <a:cubicBezTo>
                        <a:pt x="722" y="122"/>
                        <a:pt x="589" y="150"/>
                        <a:pt x="470" y="150"/>
                      </a:cubicBezTo>
                      <a:cubicBezTo>
                        <a:pt x="194" y="15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a:extLst>
                    <a:ext uri="{FF2B5EF4-FFF2-40B4-BE49-F238E27FC236}">
                      <a16:creationId xmlns:a16="http://schemas.microsoft.com/office/drawing/2014/main" id="{051A51DD-59FB-74CB-40E4-E495A131729C}"/>
                    </a:ext>
                  </a:extLst>
                </p:cNvPr>
                <p:cNvSpPr/>
                <p:nvPr/>
              </p:nvSpPr>
              <p:spPr>
                <a:xfrm>
                  <a:off x="-1014959" y="1538651"/>
                  <a:ext cx="489006" cy="488998"/>
                </a:xfrm>
                <a:custGeom>
                  <a:avLst/>
                  <a:gdLst/>
                  <a:ahLst/>
                  <a:cxnLst/>
                  <a:rect l="l" t="t" r="r" b="b"/>
                  <a:pathLst>
                    <a:path w="3485" h="3485" extrusionOk="0">
                      <a:moveTo>
                        <a:pt x="1745" y="1"/>
                      </a:moveTo>
                      <a:cubicBezTo>
                        <a:pt x="793" y="1"/>
                        <a:pt x="0" y="772"/>
                        <a:pt x="0" y="1745"/>
                      </a:cubicBezTo>
                      <a:cubicBezTo>
                        <a:pt x="0" y="2713"/>
                        <a:pt x="793" y="3485"/>
                        <a:pt x="1745" y="3485"/>
                      </a:cubicBezTo>
                      <a:cubicBezTo>
                        <a:pt x="2713" y="3485"/>
                        <a:pt x="3484" y="2713"/>
                        <a:pt x="3484" y="1745"/>
                      </a:cubicBezTo>
                      <a:cubicBezTo>
                        <a:pt x="3484" y="772"/>
                        <a:pt x="2713" y="1"/>
                        <a:pt x="1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a:extLst>
                    <a:ext uri="{FF2B5EF4-FFF2-40B4-BE49-F238E27FC236}">
                      <a16:creationId xmlns:a16="http://schemas.microsoft.com/office/drawing/2014/main" id="{2F50011B-4086-2AFF-A0EA-488EFAFE0862}"/>
                    </a:ext>
                  </a:extLst>
                </p:cNvPr>
                <p:cNvSpPr/>
                <p:nvPr/>
              </p:nvSpPr>
              <p:spPr>
                <a:xfrm>
                  <a:off x="5033" y="3195976"/>
                  <a:ext cx="136669" cy="946004"/>
                </a:xfrm>
                <a:custGeom>
                  <a:avLst/>
                  <a:gdLst/>
                  <a:ahLst/>
                  <a:cxnLst/>
                  <a:rect l="l" t="t" r="r" b="b"/>
                  <a:pathLst>
                    <a:path w="974" h="6742" extrusionOk="0">
                      <a:moveTo>
                        <a:pt x="133" y="1"/>
                      </a:moveTo>
                      <a:cubicBezTo>
                        <a:pt x="91" y="529"/>
                        <a:pt x="70" y="1079"/>
                        <a:pt x="70" y="1629"/>
                      </a:cubicBezTo>
                      <a:lnTo>
                        <a:pt x="70" y="1914"/>
                      </a:lnTo>
                      <a:cubicBezTo>
                        <a:pt x="70" y="2226"/>
                        <a:pt x="91" y="2533"/>
                        <a:pt x="91" y="2819"/>
                      </a:cubicBezTo>
                      <a:cubicBezTo>
                        <a:pt x="91" y="3083"/>
                        <a:pt x="1" y="4140"/>
                        <a:pt x="202" y="4843"/>
                      </a:cubicBezTo>
                      <a:cubicBezTo>
                        <a:pt x="424" y="5769"/>
                        <a:pt x="794" y="6498"/>
                        <a:pt x="926" y="6741"/>
                      </a:cubicBezTo>
                      <a:lnTo>
                        <a:pt x="974" y="6720"/>
                      </a:lnTo>
                      <a:cubicBezTo>
                        <a:pt x="842" y="6408"/>
                        <a:pt x="466" y="5769"/>
                        <a:pt x="244" y="4843"/>
                      </a:cubicBezTo>
                      <a:cubicBezTo>
                        <a:pt x="49" y="4140"/>
                        <a:pt x="133" y="3083"/>
                        <a:pt x="133" y="2819"/>
                      </a:cubicBezTo>
                      <a:cubicBezTo>
                        <a:pt x="133" y="2512"/>
                        <a:pt x="112" y="2200"/>
                        <a:pt x="112" y="1914"/>
                      </a:cubicBezTo>
                      <a:cubicBezTo>
                        <a:pt x="112" y="1275"/>
                        <a:pt x="133" y="661"/>
                        <a:pt x="181" y="43"/>
                      </a:cubicBezTo>
                      <a:lnTo>
                        <a:pt x="1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a:extLst>
                    <a:ext uri="{FF2B5EF4-FFF2-40B4-BE49-F238E27FC236}">
                      <a16:creationId xmlns:a16="http://schemas.microsoft.com/office/drawing/2014/main" id="{B690E541-3885-DF5D-1902-932DEABAD7D8}"/>
                    </a:ext>
                  </a:extLst>
                </p:cNvPr>
                <p:cNvSpPr/>
                <p:nvPr/>
              </p:nvSpPr>
              <p:spPr>
                <a:xfrm>
                  <a:off x="197273" y="3195976"/>
                  <a:ext cx="141861" cy="89942"/>
                </a:xfrm>
                <a:custGeom>
                  <a:avLst/>
                  <a:gdLst/>
                  <a:ahLst/>
                  <a:cxnLst/>
                  <a:rect l="l" t="t" r="r" b="b"/>
                  <a:pathLst>
                    <a:path w="1011" h="641" extrusionOk="0">
                      <a:moveTo>
                        <a:pt x="43" y="1"/>
                      </a:moveTo>
                      <a:lnTo>
                        <a:pt x="0" y="22"/>
                      </a:lnTo>
                      <a:cubicBezTo>
                        <a:pt x="111" y="175"/>
                        <a:pt x="154" y="196"/>
                        <a:pt x="217" y="265"/>
                      </a:cubicBezTo>
                      <a:cubicBezTo>
                        <a:pt x="265" y="286"/>
                        <a:pt x="307" y="307"/>
                        <a:pt x="349" y="350"/>
                      </a:cubicBezTo>
                      <a:cubicBezTo>
                        <a:pt x="571" y="550"/>
                        <a:pt x="793" y="640"/>
                        <a:pt x="1010" y="640"/>
                      </a:cubicBezTo>
                      <a:lnTo>
                        <a:pt x="1010" y="593"/>
                      </a:lnTo>
                      <a:cubicBezTo>
                        <a:pt x="814" y="593"/>
                        <a:pt x="592" y="508"/>
                        <a:pt x="376" y="328"/>
                      </a:cubicBezTo>
                      <a:cubicBezTo>
                        <a:pt x="328" y="286"/>
                        <a:pt x="286" y="244"/>
                        <a:pt x="265" y="217"/>
                      </a:cubicBezTo>
                      <a:cubicBezTo>
                        <a:pt x="175" y="154"/>
                        <a:pt x="132" y="133"/>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a:extLst>
                    <a:ext uri="{FF2B5EF4-FFF2-40B4-BE49-F238E27FC236}">
                      <a16:creationId xmlns:a16="http://schemas.microsoft.com/office/drawing/2014/main" id="{22AD4FFF-9BB8-9D00-D111-2EDC3BD670EF}"/>
                    </a:ext>
                  </a:extLst>
                </p:cNvPr>
                <p:cNvSpPr/>
                <p:nvPr/>
              </p:nvSpPr>
              <p:spPr>
                <a:xfrm>
                  <a:off x="-69056" y="2061626"/>
                  <a:ext cx="55706" cy="25818"/>
                </a:xfrm>
                <a:custGeom>
                  <a:avLst/>
                  <a:gdLst/>
                  <a:ahLst/>
                  <a:cxnLst/>
                  <a:rect l="l" t="t" r="r" b="b"/>
                  <a:pathLst>
                    <a:path w="397" h="184" extrusionOk="0">
                      <a:moveTo>
                        <a:pt x="397" y="1"/>
                      </a:moveTo>
                      <a:lnTo>
                        <a:pt x="0" y="133"/>
                      </a:lnTo>
                      <a:cubicBezTo>
                        <a:pt x="51" y="164"/>
                        <a:pt x="112" y="184"/>
                        <a:pt x="175" y="184"/>
                      </a:cubicBezTo>
                      <a:cubicBezTo>
                        <a:pt x="198" y="184"/>
                        <a:pt x="221" y="181"/>
                        <a:pt x="243" y="175"/>
                      </a:cubicBezTo>
                      <a:cubicBezTo>
                        <a:pt x="312" y="154"/>
                        <a:pt x="376" y="85"/>
                        <a:pt x="3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a:extLst>
                    <a:ext uri="{FF2B5EF4-FFF2-40B4-BE49-F238E27FC236}">
                      <a16:creationId xmlns:a16="http://schemas.microsoft.com/office/drawing/2014/main" id="{190A679F-CF85-2A58-88AD-5225E5070B23}"/>
                    </a:ext>
                  </a:extLst>
                </p:cNvPr>
                <p:cNvSpPr/>
                <p:nvPr/>
              </p:nvSpPr>
              <p:spPr>
                <a:xfrm>
                  <a:off x="45867" y="1980801"/>
                  <a:ext cx="21749" cy="21609"/>
                </a:xfrm>
                <a:custGeom>
                  <a:avLst/>
                  <a:gdLst/>
                  <a:ahLst/>
                  <a:cxnLst/>
                  <a:rect l="l" t="t" r="r" b="b"/>
                  <a:pathLst>
                    <a:path w="155" h="154" extrusionOk="0">
                      <a:moveTo>
                        <a:pt x="154" y="1"/>
                      </a:moveTo>
                      <a:cubicBezTo>
                        <a:pt x="133" y="1"/>
                        <a:pt x="85" y="1"/>
                        <a:pt x="43" y="48"/>
                      </a:cubicBezTo>
                      <a:cubicBezTo>
                        <a:pt x="22" y="69"/>
                        <a:pt x="1" y="112"/>
                        <a:pt x="1" y="154"/>
                      </a:cubicBezTo>
                      <a:lnTo>
                        <a:pt x="22" y="154"/>
                      </a:lnTo>
                      <a:cubicBezTo>
                        <a:pt x="22" y="112"/>
                        <a:pt x="43" y="69"/>
                        <a:pt x="64" y="48"/>
                      </a:cubicBezTo>
                      <a:cubicBezTo>
                        <a:pt x="85" y="22"/>
                        <a:pt x="133" y="22"/>
                        <a:pt x="154" y="22"/>
                      </a:cubicBez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50">
                <a:extLst>
                  <a:ext uri="{FF2B5EF4-FFF2-40B4-BE49-F238E27FC236}">
                    <a16:creationId xmlns:a16="http://schemas.microsoft.com/office/drawing/2014/main" id="{0A77EF12-159D-FDD2-BA91-E7F5FFA6A1DB}"/>
                  </a:ext>
                </a:extLst>
              </p:cNvPr>
              <p:cNvGrpSpPr/>
              <p:nvPr/>
            </p:nvGrpSpPr>
            <p:grpSpPr>
              <a:xfrm>
                <a:off x="6800376" y="1674286"/>
                <a:ext cx="390430" cy="432449"/>
                <a:chOff x="3306034" y="1949508"/>
                <a:chExt cx="175743" cy="194657"/>
              </a:xfrm>
            </p:grpSpPr>
            <p:sp>
              <p:nvSpPr>
                <p:cNvPr id="1710" name="Google Shape;1710;p50">
                  <a:extLst>
                    <a:ext uri="{FF2B5EF4-FFF2-40B4-BE49-F238E27FC236}">
                      <a16:creationId xmlns:a16="http://schemas.microsoft.com/office/drawing/2014/main" id="{741A34F3-A0AA-FEC1-C5D5-24F72831D04B}"/>
                    </a:ext>
                  </a:extLst>
                </p:cNvPr>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0">
                  <a:extLst>
                    <a:ext uri="{FF2B5EF4-FFF2-40B4-BE49-F238E27FC236}">
                      <a16:creationId xmlns:a16="http://schemas.microsoft.com/office/drawing/2014/main" id="{0A93A6CA-CA7A-BCAC-C836-8398F57842E8}"/>
                    </a:ext>
                  </a:extLst>
                </p:cNvPr>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a:extLst>
                    <a:ext uri="{FF2B5EF4-FFF2-40B4-BE49-F238E27FC236}">
                      <a16:creationId xmlns:a16="http://schemas.microsoft.com/office/drawing/2014/main" id="{186114F7-FDEC-86FC-DE20-AE6A5A2DCE50}"/>
                    </a:ext>
                  </a:extLst>
                </p:cNvPr>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0">
                  <a:extLst>
                    <a:ext uri="{FF2B5EF4-FFF2-40B4-BE49-F238E27FC236}">
                      <a16:creationId xmlns:a16="http://schemas.microsoft.com/office/drawing/2014/main" id="{C3B04877-498A-4755-7AE5-D9D5FE215627}"/>
                    </a:ext>
                  </a:extLst>
                </p:cNvPr>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0">
                  <a:extLst>
                    <a:ext uri="{FF2B5EF4-FFF2-40B4-BE49-F238E27FC236}">
                      <a16:creationId xmlns:a16="http://schemas.microsoft.com/office/drawing/2014/main" id="{6E10D5BA-54A7-B7FD-7499-B39E1419E367}"/>
                    </a:ext>
                  </a:extLst>
                </p:cNvPr>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a:extLst>
                    <a:ext uri="{FF2B5EF4-FFF2-40B4-BE49-F238E27FC236}">
                      <a16:creationId xmlns:a16="http://schemas.microsoft.com/office/drawing/2014/main" id="{1B23D2CA-0C27-5A17-78A5-554273B5EBBB}"/>
                    </a:ext>
                  </a:extLst>
                </p:cNvPr>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0">
                  <a:extLst>
                    <a:ext uri="{FF2B5EF4-FFF2-40B4-BE49-F238E27FC236}">
                      <a16:creationId xmlns:a16="http://schemas.microsoft.com/office/drawing/2014/main" id="{BFE320EF-9545-7C58-D87E-6B65BEEC9A1C}"/>
                    </a:ext>
                  </a:extLst>
                </p:cNvPr>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0">
                  <a:extLst>
                    <a:ext uri="{FF2B5EF4-FFF2-40B4-BE49-F238E27FC236}">
                      <a16:creationId xmlns:a16="http://schemas.microsoft.com/office/drawing/2014/main" id="{666F5C8D-1B80-DEE6-99E3-2BDF0CAD575E}"/>
                    </a:ext>
                  </a:extLst>
                </p:cNvPr>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a:extLst>
                    <a:ext uri="{FF2B5EF4-FFF2-40B4-BE49-F238E27FC236}">
                      <a16:creationId xmlns:a16="http://schemas.microsoft.com/office/drawing/2014/main" id="{473725DE-167D-19A9-5DD5-AD99C0455C4F}"/>
                    </a:ext>
                  </a:extLst>
                </p:cNvPr>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0">
                  <a:extLst>
                    <a:ext uri="{FF2B5EF4-FFF2-40B4-BE49-F238E27FC236}">
                      <a16:creationId xmlns:a16="http://schemas.microsoft.com/office/drawing/2014/main" id="{A4476365-D7C6-DC73-2D2D-8A3BAE3D3310}"/>
                    </a:ext>
                  </a:extLst>
                </p:cNvPr>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0" name="Google Shape;1720;p50">
              <a:extLst>
                <a:ext uri="{FF2B5EF4-FFF2-40B4-BE49-F238E27FC236}">
                  <a16:creationId xmlns:a16="http://schemas.microsoft.com/office/drawing/2014/main" id="{ABC59955-815E-C58D-FD67-6942AE834E40}"/>
                </a:ext>
              </a:extLst>
            </p:cNvPr>
            <p:cNvGrpSpPr/>
            <p:nvPr/>
          </p:nvGrpSpPr>
          <p:grpSpPr>
            <a:xfrm>
              <a:off x="6331015" y="4090300"/>
              <a:ext cx="360758" cy="258297"/>
              <a:chOff x="4992850" y="4345375"/>
              <a:chExt cx="607336" cy="638400"/>
            </a:xfrm>
          </p:grpSpPr>
          <p:sp>
            <p:nvSpPr>
              <p:cNvPr id="1721" name="Google Shape;1721;p50">
                <a:extLst>
                  <a:ext uri="{FF2B5EF4-FFF2-40B4-BE49-F238E27FC236}">
                    <a16:creationId xmlns:a16="http://schemas.microsoft.com/office/drawing/2014/main" id="{A2D8F609-6F6A-7493-CD8B-1C58D0F839DD}"/>
                  </a:ext>
                </a:extLst>
              </p:cNvPr>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a:extLst>
                  <a:ext uri="{FF2B5EF4-FFF2-40B4-BE49-F238E27FC236}">
                    <a16:creationId xmlns:a16="http://schemas.microsoft.com/office/drawing/2014/main" id="{F51DDF69-EC4F-6F07-8196-B794BBF971DE}"/>
                  </a:ext>
                </a:extLst>
              </p:cNvPr>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50">
              <a:extLst>
                <a:ext uri="{FF2B5EF4-FFF2-40B4-BE49-F238E27FC236}">
                  <a16:creationId xmlns:a16="http://schemas.microsoft.com/office/drawing/2014/main" id="{E9B7EDC6-A2AF-F6FA-4471-20A64891E516}"/>
                </a:ext>
              </a:extLst>
            </p:cNvPr>
            <p:cNvGrpSpPr/>
            <p:nvPr/>
          </p:nvGrpSpPr>
          <p:grpSpPr>
            <a:xfrm>
              <a:off x="6096822" y="2312708"/>
              <a:ext cx="234196" cy="188409"/>
              <a:chOff x="5151797" y="479071"/>
              <a:chExt cx="234196" cy="188409"/>
            </a:xfrm>
          </p:grpSpPr>
          <p:sp>
            <p:nvSpPr>
              <p:cNvPr id="1724" name="Google Shape;1724;p50">
                <a:extLst>
                  <a:ext uri="{FF2B5EF4-FFF2-40B4-BE49-F238E27FC236}">
                    <a16:creationId xmlns:a16="http://schemas.microsoft.com/office/drawing/2014/main" id="{B0D71C8C-8422-1BB8-EF18-99C3994C8692}"/>
                  </a:ext>
                </a:extLst>
              </p:cNvPr>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0">
                <a:extLst>
                  <a:ext uri="{FF2B5EF4-FFF2-40B4-BE49-F238E27FC236}">
                    <a16:creationId xmlns:a16="http://schemas.microsoft.com/office/drawing/2014/main" id="{B647F786-4ACF-79EC-08DC-7B5B52931F50}"/>
                  </a:ext>
                </a:extLst>
              </p:cNvPr>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ZoneTexte 18">
            <a:extLst>
              <a:ext uri="{FF2B5EF4-FFF2-40B4-BE49-F238E27FC236}">
                <a16:creationId xmlns:a16="http://schemas.microsoft.com/office/drawing/2014/main" id="{8FE765AC-60AB-B7ED-1B01-7C3C760409A6}"/>
              </a:ext>
            </a:extLst>
          </p:cNvPr>
          <p:cNvSpPr txBox="1"/>
          <p:nvPr/>
        </p:nvSpPr>
        <p:spPr>
          <a:xfrm>
            <a:off x="903941" y="1810924"/>
            <a:ext cx="4896112" cy="1323439"/>
          </a:xfrm>
          <a:prstGeom prst="rect">
            <a:avLst/>
          </a:prstGeom>
          <a:noFill/>
        </p:spPr>
        <p:txBody>
          <a:bodyPr wrap="square">
            <a:spAutoFit/>
          </a:bodyPr>
          <a:lstStyle/>
          <a:p>
            <a:r>
              <a:rPr lang="fr-FR" sz="2000" b="1" dirty="0"/>
              <a:t>Exercice :</a:t>
            </a:r>
          </a:p>
          <a:p>
            <a:endParaRPr lang="fr-FR" sz="2000" b="1" dirty="0"/>
          </a:p>
          <a:p>
            <a:r>
              <a:rPr lang="fr-FR" sz="2000" dirty="0" err="1"/>
              <a:t>Create</a:t>
            </a:r>
            <a:r>
              <a:rPr lang="fr-FR" sz="2000" dirty="0"/>
              <a:t> a custom pipe </a:t>
            </a:r>
            <a:r>
              <a:rPr lang="fr-FR" sz="2000" dirty="0" err="1"/>
              <a:t>which</a:t>
            </a:r>
            <a:r>
              <a:rPr lang="fr-FR" sz="2000" dirty="0"/>
              <a:t> reverses the input value and return </a:t>
            </a:r>
            <a:r>
              <a:rPr lang="fr-FR" sz="2000" dirty="0" err="1"/>
              <a:t>it</a:t>
            </a:r>
            <a:r>
              <a:rPr lang="fr-FR" sz="2000" dirty="0"/>
              <a:t>.</a:t>
            </a:r>
          </a:p>
        </p:txBody>
      </p:sp>
      <p:pic>
        <p:nvPicPr>
          <p:cNvPr id="2" name="Image 1">
            <a:extLst>
              <a:ext uri="{FF2B5EF4-FFF2-40B4-BE49-F238E27FC236}">
                <a16:creationId xmlns:a16="http://schemas.microsoft.com/office/drawing/2014/main" id="{95E4506E-8C26-9F80-4F6D-8B02D4EABE27}"/>
              </a:ext>
            </a:extLst>
          </p:cNvPr>
          <p:cNvPicPr>
            <a:picLocks noChangeAspect="1"/>
          </p:cNvPicPr>
          <p:nvPr/>
        </p:nvPicPr>
        <p:blipFill>
          <a:blip r:embed="rId3"/>
          <a:stretch>
            <a:fillRect/>
          </a:stretch>
        </p:blipFill>
        <p:spPr>
          <a:xfrm>
            <a:off x="7080529" y="102241"/>
            <a:ext cx="2006577" cy="787334"/>
          </a:xfrm>
          <a:prstGeom prst="rect">
            <a:avLst/>
          </a:prstGeom>
        </p:spPr>
      </p:pic>
    </p:spTree>
    <p:extLst>
      <p:ext uri="{BB962C8B-B14F-4D97-AF65-F5344CB8AC3E}">
        <p14:creationId xmlns:p14="http://schemas.microsoft.com/office/powerpoint/2010/main" val="34292149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3" name="Image 2">
            <a:extLst>
              <a:ext uri="{FF2B5EF4-FFF2-40B4-BE49-F238E27FC236}">
                <a16:creationId xmlns:a16="http://schemas.microsoft.com/office/drawing/2014/main" id="{39716768-D1DD-5E96-16A7-59AB750BAC4A}"/>
              </a:ext>
            </a:extLst>
          </p:cNvPr>
          <p:cNvPicPr>
            <a:picLocks noChangeAspect="1"/>
          </p:cNvPicPr>
          <p:nvPr/>
        </p:nvPicPr>
        <p:blipFill>
          <a:blip r:embed="rId3"/>
          <a:stretch>
            <a:fillRect/>
          </a:stretch>
        </p:blipFill>
        <p:spPr>
          <a:xfrm>
            <a:off x="-13140" y="0"/>
            <a:ext cx="9157140" cy="3593048"/>
          </a:xfrm>
          <a:prstGeom prst="rect">
            <a:avLst/>
          </a:prstGeom>
        </p:spPr>
      </p:pic>
      <p:sp>
        <p:nvSpPr>
          <p:cNvPr id="2004" name="Google Shape;2004;p53"/>
          <p:cNvSpPr txBox="1">
            <a:spLocks noGrp="1"/>
          </p:cNvSpPr>
          <p:nvPr>
            <p:ph type="title"/>
          </p:nvPr>
        </p:nvSpPr>
        <p:spPr>
          <a:xfrm>
            <a:off x="636564" y="3229725"/>
            <a:ext cx="7704000" cy="13287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246362"/>
                </a:solidFill>
              </a:rPr>
              <a:t>glad to have you with us,</a:t>
            </a:r>
            <a:r>
              <a:rPr lang="en-US" dirty="0"/>
              <a:t/>
            </a:r>
            <a:br>
              <a:rPr lang="en-US" dirty="0"/>
            </a:br>
            <a:r>
              <a:rPr lang="en-US" sz="2000" dirty="0">
                <a:solidFill>
                  <a:schemeClr val="bg1">
                    <a:lumMod val="10000"/>
                  </a:schemeClr>
                </a:solidFill>
              </a:rPr>
              <a:t>Thank you for your attention!</a:t>
            </a:r>
            <a:endParaRPr sz="2000" dirty="0">
              <a:solidFill>
                <a:schemeClr val="bg1">
                  <a:lumMod val="10000"/>
                </a:schemeClr>
              </a:solidFill>
            </a:endParaRPr>
          </a:p>
        </p:txBody>
      </p:sp>
      <p:sp>
        <p:nvSpPr>
          <p:cNvPr id="2005" name="Google Shape;2005;p53"/>
          <p:cNvSpPr/>
          <p:nvPr/>
        </p:nvSpPr>
        <p:spPr>
          <a:xfrm>
            <a:off x="-777780" y="-831425"/>
            <a:ext cx="2259360" cy="2189809"/>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3"/>
          <p:cNvSpPr/>
          <p:nvPr/>
        </p:nvSpPr>
        <p:spPr>
          <a:xfrm rot="-3555148">
            <a:off x="8504666" y="2157646"/>
            <a:ext cx="2119846" cy="1990418"/>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7" name="Google Shape;2007;p53"/>
          <p:cNvGrpSpPr/>
          <p:nvPr/>
        </p:nvGrpSpPr>
        <p:grpSpPr>
          <a:xfrm>
            <a:off x="8717990" y="2906550"/>
            <a:ext cx="360758" cy="258297"/>
            <a:chOff x="4992850" y="4345375"/>
            <a:chExt cx="607336" cy="638400"/>
          </a:xfrm>
        </p:grpSpPr>
        <p:sp>
          <p:nvSpPr>
            <p:cNvPr id="2008" name="Google Shape;2008;p5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0" name="Google Shape;2010;p53"/>
          <p:cNvSpPr/>
          <p:nvPr/>
        </p:nvSpPr>
        <p:spPr>
          <a:xfrm>
            <a:off x="7980825" y="35160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1" name="Google Shape;2011;p53"/>
          <p:cNvGrpSpPr/>
          <p:nvPr/>
        </p:nvGrpSpPr>
        <p:grpSpPr>
          <a:xfrm>
            <a:off x="1683947" y="173071"/>
            <a:ext cx="234196" cy="188409"/>
            <a:chOff x="5151797" y="479071"/>
            <a:chExt cx="234196" cy="188409"/>
          </a:xfrm>
        </p:grpSpPr>
        <p:sp>
          <p:nvSpPr>
            <p:cNvPr id="2012" name="Google Shape;2012;p53"/>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3"/>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53"/>
          <p:cNvGrpSpPr/>
          <p:nvPr/>
        </p:nvGrpSpPr>
        <p:grpSpPr>
          <a:xfrm>
            <a:off x="8279454" y="925772"/>
            <a:ext cx="234788" cy="188409"/>
            <a:chOff x="6428979" y="917397"/>
            <a:chExt cx="234788" cy="188409"/>
          </a:xfrm>
        </p:grpSpPr>
        <p:sp>
          <p:nvSpPr>
            <p:cNvPr id="2015" name="Google Shape;2015;p53"/>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3"/>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7" name="Google Shape;2017;p53"/>
          <p:cNvSpPr/>
          <p:nvPr/>
        </p:nvSpPr>
        <p:spPr>
          <a:xfrm>
            <a:off x="207300" y="5395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435;p37">
            <a:extLst>
              <a:ext uri="{FF2B5EF4-FFF2-40B4-BE49-F238E27FC236}">
                <a16:creationId xmlns:a16="http://schemas.microsoft.com/office/drawing/2014/main" id="{66551481-6D57-83C8-1B45-423DAF522F0E}"/>
              </a:ext>
            </a:extLst>
          </p:cNvPr>
          <p:cNvGrpSpPr/>
          <p:nvPr/>
        </p:nvGrpSpPr>
        <p:grpSpPr>
          <a:xfrm>
            <a:off x="6884639" y="3035698"/>
            <a:ext cx="2259361" cy="2017487"/>
            <a:chOff x="4899397" y="752100"/>
            <a:chExt cx="4028950" cy="3697185"/>
          </a:xfrm>
        </p:grpSpPr>
        <p:sp>
          <p:nvSpPr>
            <p:cNvPr id="1996" name="Google Shape;436;p37">
              <a:extLst>
                <a:ext uri="{FF2B5EF4-FFF2-40B4-BE49-F238E27FC236}">
                  <a16:creationId xmlns:a16="http://schemas.microsoft.com/office/drawing/2014/main" id="{EB3F6B29-D7A5-BF85-3615-F72A7FA2AB10}"/>
                </a:ext>
              </a:extLst>
            </p:cNvPr>
            <p:cNvSpPr/>
            <p:nvPr/>
          </p:nvSpPr>
          <p:spPr>
            <a:xfrm>
              <a:off x="7780825" y="752100"/>
              <a:ext cx="215100" cy="258300"/>
            </a:xfrm>
            <a:prstGeom prst="bracketPair">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7" name="Google Shape;437;p37">
              <a:extLst>
                <a:ext uri="{FF2B5EF4-FFF2-40B4-BE49-F238E27FC236}">
                  <a16:creationId xmlns:a16="http://schemas.microsoft.com/office/drawing/2014/main" id="{A57223D4-E154-D561-D0F9-CB88DEF3E554}"/>
                </a:ext>
              </a:extLst>
            </p:cNvPr>
            <p:cNvGrpSpPr/>
            <p:nvPr/>
          </p:nvGrpSpPr>
          <p:grpSpPr>
            <a:xfrm>
              <a:off x="5432052" y="821996"/>
              <a:ext cx="335890" cy="188410"/>
              <a:chOff x="5261402" y="479071"/>
              <a:chExt cx="335890" cy="188410"/>
            </a:xfrm>
          </p:grpSpPr>
          <p:sp>
            <p:nvSpPr>
              <p:cNvPr id="2229" name="Google Shape;438;p37">
                <a:extLst>
                  <a:ext uri="{FF2B5EF4-FFF2-40B4-BE49-F238E27FC236}">
                    <a16:creationId xmlns:a16="http://schemas.microsoft.com/office/drawing/2014/main" id="{E320395B-AAE4-1E25-DE9D-F1B1EBECA800}"/>
                  </a:ext>
                </a:extLst>
              </p:cNvPr>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439;p37">
                <a:extLst>
                  <a:ext uri="{FF2B5EF4-FFF2-40B4-BE49-F238E27FC236}">
                    <a16:creationId xmlns:a16="http://schemas.microsoft.com/office/drawing/2014/main" id="{3EEA7AAF-4586-88A7-16C2-8DA2A01FEE0D}"/>
                  </a:ext>
                </a:extLst>
              </p:cNvPr>
              <p:cNvSpPr/>
              <p:nvPr/>
            </p:nvSpPr>
            <p:spPr>
              <a:xfrm>
                <a:off x="5472025" y="4790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8" name="Google Shape;440;p37">
              <a:extLst>
                <a:ext uri="{FF2B5EF4-FFF2-40B4-BE49-F238E27FC236}">
                  <a16:creationId xmlns:a16="http://schemas.microsoft.com/office/drawing/2014/main" id="{9768925F-8559-77E7-BC73-83CAAF61C710}"/>
                </a:ext>
              </a:extLst>
            </p:cNvPr>
            <p:cNvSpPr/>
            <p:nvPr/>
          </p:nvSpPr>
          <p:spPr>
            <a:xfrm>
              <a:off x="6611050" y="8895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9" name="Google Shape;441;p37">
              <a:extLst>
                <a:ext uri="{FF2B5EF4-FFF2-40B4-BE49-F238E27FC236}">
                  <a16:creationId xmlns:a16="http://schemas.microsoft.com/office/drawing/2014/main" id="{51257596-D391-C4BE-D79C-59E9DDB43EC1}"/>
                </a:ext>
              </a:extLst>
            </p:cNvPr>
            <p:cNvGrpSpPr/>
            <p:nvPr/>
          </p:nvGrpSpPr>
          <p:grpSpPr>
            <a:xfrm>
              <a:off x="4899397" y="1263526"/>
              <a:ext cx="3843891" cy="3185759"/>
              <a:chOff x="5893995" y="1281808"/>
              <a:chExt cx="3843891" cy="3185759"/>
            </a:xfrm>
          </p:grpSpPr>
          <p:grpSp>
            <p:nvGrpSpPr>
              <p:cNvPr id="2003" name="Google Shape;442;p37">
                <a:extLst>
                  <a:ext uri="{FF2B5EF4-FFF2-40B4-BE49-F238E27FC236}">
                    <a16:creationId xmlns:a16="http://schemas.microsoft.com/office/drawing/2014/main" id="{8CB0416F-BA2B-F69B-B931-E1D4DA6CE1A2}"/>
                  </a:ext>
                </a:extLst>
              </p:cNvPr>
              <p:cNvGrpSpPr/>
              <p:nvPr/>
            </p:nvGrpSpPr>
            <p:grpSpPr>
              <a:xfrm>
                <a:off x="6033386" y="1281808"/>
                <a:ext cx="3704499" cy="3168582"/>
                <a:chOff x="2836393" y="291825"/>
                <a:chExt cx="1571968" cy="1344557"/>
              </a:xfrm>
            </p:grpSpPr>
            <p:sp>
              <p:nvSpPr>
                <p:cNvPr id="2227" name="Google Shape;443;p37">
                  <a:extLst>
                    <a:ext uri="{FF2B5EF4-FFF2-40B4-BE49-F238E27FC236}">
                      <a16:creationId xmlns:a16="http://schemas.microsoft.com/office/drawing/2014/main" id="{A751E5D0-3876-8791-4A9C-1EC8A13085DD}"/>
                    </a:ext>
                  </a:extLst>
                </p:cNvPr>
                <p:cNvSpPr/>
                <p:nvPr/>
              </p:nvSpPr>
              <p:spPr>
                <a:xfrm>
                  <a:off x="2836393" y="291825"/>
                  <a:ext cx="1440288" cy="1187101"/>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444;p37">
                  <a:extLst>
                    <a:ext uri="{FF2B5EF4-FFF2-40B4-BE49-F238E27FC236}">
                      <a16:creationId xmlns:a16="http://schemas.microsoft.com/office/drawing/2014/main" id="{93AFEB94-6A4C-A84E-A0DC-6C5C0C4888E1}"/>
                    </a:ext>
                  </a:extLst>
                </p:cNvPr>
                <p:cNvSpPr/>
                <p:nvPr/>
              </p:nvSpPr>
              <p:spPr>
                <a:xfrm>
                  <a:off x="3954498" y="1210230"/>
                  <a:ext cx="453863" cy="426152"/>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445;p37">
                <a:extLst>
                  <a:ext uri="{FF2B5EF4-FFF2-40B4-BE49-F238E27FC236}">
                    <a16:creationId xmlns:a16="http://schemas.microsoft.com/office/drawing/2014/main" id="{4FCBD0AF-C914-771F-F7CE-80DA9BE3D16E}"/>
                  </a:ext>
                </a:extLst>
              </p:cNvPr>
              <p:cNvGrpSpPr/>
              <p:nvPr/>
            </p:nvGrpSpPr>
            <p:grpSpPr>
              <a:xfrm>
                <a:off x="5893995" y="1464670"/>
                <a:ext cx="3643100" cy="2852211"/>
                <a:chOff x="2823538" y="2323833"/>
                <a:chExt cx="1545914" cy="1210307"/>
              </a:xfrm>
            </p:grpSpPr>
            <p:grpSp>
              <p:nvGrpSpPr>
                <p:cNvPr id="2063" name="Google Shape;446;p37">
                  <a:extLst>
                    <a:ext uri="{FF2B5EF4-FFF2-40B4-BE49-F238E27FC236}">
                      <a16:creationId xmlns:a16="http://schemas.microsoft.com/office/drawing/2014/main" id="{55FD607E-8D56-515B-BBBC-EB924D2C5346}"/>
                    </a:ext>
                  </a:extLst>
                </p:cNvPr>
                <p:cNvGrpSpPr/>
                <p:nvPr/>
              </p:nvGrpSpPr>
              <p:grpSpPr>
                <a:xfrm>
                  <a:off x="3030874" y="3205941"/>
                  <a:ext cx="1190857" cy="328200"/>
                  <a:chOff x="2909174" y="3294041"/>
                  <a:chExt cx="1190857" cy="328200"/>
                </a:xfrm>
              </p:grpSpPr>
              <p:sp>
                <p:nvSpPr>
                  <p:cNvPr id="2223" name="Google Shape;447;p37">
                    <a:extLst>
                      <a:ext uri="{FF2B5EF4-FFF2-40B4-BE49-F238E27FC236}">
                        <a16:creationId xmlns:a16="http://schemas.microsoft.com/office/drawing/2014/main" id="{3B565B52-21D8-618A-54EA-C481B485DF9F}"/>
                      </a:ext>
                    </a:extLst>
                  </p:cNvPr>
                  <p:cNvSpPr/>
                  <p:nvPr/>
                </p:nvSpPr>
                <p:spPr>
                  <a:xfrm>
                    <a:off x="2909174" y="3294041"/>
                    <a:ext cx="1190857" cy="29944"/>
                  </a:xfrm>
                  <a:custGeom>
                    <a:avLst/>
                    <a:gdLst/>
                    <a:ahLst/>
                    <a:cxnLst/>
                    <a:rect l="l" t="t" r="r" b="b"/>
                    <a:pathLst>
                      <a:path w="35196" h="885" extrusionOk="0">
                        <a:moveTo>
                          <a:pt x="1" y="0"/>
                        </a:moveTo>
                        <a:lnTo>
                          <a:pt x="1" y="885"/>
                        </a:lnTo>
                        <a:lnTo>
                          <a:pt x="35195" y="885"/>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448;p37">
                    <a:extLst>
                      <a:ext uri="{FF2B5EF4-FFF2-40B4-BE49-F238E27FC236}">
                        <a16:creationId xmlns:a16="http://schemas.microsoft.com/office/drawing/2014/main" id="{6FE7091E-31E7-7292-31B0-561D08BBD63C}"/>
                      </a:ext>
                    </a:extLst>
                  </p:cNvPr>
                  <p:cNvSpPr/>
                  <p:nvPr/>
                </p:nvSpPr>
                <p:spPr>
                  <a:xfrm>
                    <a:off x="2909174" y="3379747"/>
                    <a:ext cx="1190857" cy="29944"/>
                  </a:xfrm>
                  <a:custGeom>
                    <a:avLst/>
                    <a:gdLst/>
                    <a:ahLst/>
                    <a:cxnLst/>
                    <a:rect l="l" t="t" r="r" b="b"/>
                    <a:pathLst>
                      <a:path w="35196" h="885" extrusionOk="0">
                        <a:moveTo>
                          <a:pt x="1" y="0"/>
                        </a:moveTo>
                        <a:lnTo>
                          <a:pt x="1" y="884"/>
                        </a:lnTo>
                        <a:lnTo>
                          <a:pt x="35195" y="884"/>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449;p37">
                    <a:extLst>
                      <a:ext uri="{FF2B5EF4-FFF2-40B4-BE49-F238E27FC236}">
                        <a16:creationId xmlns:a16="http://schemas.microsoft.com/office/drawing/2014/main" id="{95ED6484-FE77-2FB8-230E-8FDA83127E31}"/>
                      </a:ext>
                    </a:extLst>
                  </p:cNvPr>
                  <p:cNvSpPr/>
                  <p:nvPr/>
                </p:nvSpPr>
                <p:spPr>
                  <a:xfrm>
                    <a:off x="2976913" y="3304090"/>
                    <a:ext cx="18000" cy="318151"/>
                  </a:xfrm>
                  <a:custGeom>
                    <a:avLst/>
                    <a:gdLst/>
                    <a:ahLst/>
                    <a:cxnLst/>
                    <a:rect l="l" t="t" r="r" b="b"/>
                    <a:pathLst>
                      <a:path w="532" h="9403" extrusionOk="0">
                        <a:moveTo>
                          <a:pt x="1" y="1"/>
                        </a:moveTo>
                        <a:lnTo>
                          <a:pt x="1" y="9402"/>
                        </a:lnTo>
                        <a:lnTo>
                          <a:pt x="531" y="9402"/>
                        </a:lnTo>
                        <a:lnTo>
                          <a:pt x="5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450;p37">
                    <a:extLst>
                      <a:ext uri="{FF2B5EF4-FFF2-40B4-BE49-F238E27FC236}">
                        <a16:creationId xmlns:a16="http://schemas.microsoft.com/office/drawing/2014/main" id="{C843A290-D9F5-513D-E67E-C0ECBD12AA6E}"/>
                      </a:ext>
                    </a:extLst>
                  </p:cNvPr>
                  <p:cNvSpPr/>
                  <p:nvPr/>
                </p:nvSpPr>
                <p:spPr>
                  <a:xfrm>
                    <a:off x="4013372" y="3304090"/>
                    <a:ext cx="16782" cy="318151"/>
                  </a:xfrm>
                  <a:custGeom>
                    <a:avLst/>
                    <a:gdLst/>
                    <a:ahLst/>
                    <a:cxnLst/>
                    <a:rect l="l" t="t" r="r" b="b"/>
                    <a:pathLst>
                      <a:path w="496" h="9403" extrusionOk="0">
                        <a:moveTo>
                          <a:pt x="1" y="1"/>
                        </a:moveTo>
                        <a:lnTo>
                          <a:pt x="1" y="9402"/>
                        </a:lnTo>
                        <a:lnTo>
                          <a:pt x="496" y="9402"/>
                        </a:lnTo>
                        <a:lnTo>
                          <a:pt x="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451;p37">
                  <a:extLst>
                    <a:ext uri="{FF2B5EF4-FFF2-40B4-BE49-F238E27FC236}">
                      <a16:creationId xmlns:a16="http://schemas.microsoft.com/office/drawing/2014/main" id="{FF654030-2131-5F84-D3EB-5D973997FA2D}"/>
                    </a:ext>
                  </a:extLst>
                </p:cNvPr>
                <p:cNvGrpSpPr/>
                <p:nvPr/>
              </p:nvGrpSpPr>
              <p:grpSpPr>
                <a:xfrm>
                  <a:off x="2823538" y="2688399"/>
                  <a:ext cx="399059" cy="92676"/>
                  <a:chOff x="2532175" y="2448349"/>
                  <a:chExt cx="399059" cy="92676"/>
                </a:xfrm>
              </p:grpSpPr>
              <p:sp>
                <p:nvSpPr>
                  <p:cNvPr id="2209" name="Google Shape;452;p37">
                    <a:extLst>
                      <a:ext uri="{FF2B5EF4-FFF2-40B4-BE49-F238E27FC236}">
                        <a16:creationId xmlns:a16="http://schemas.microsoft.com/office/drawing/2014/main" id="{52829D7E-DCF4-F260-24E0-5AB75E74E99E}"/>
                      </a:ext>
                    </a:extLst>
                  </p:cNvPr>
                  <p:cNvSpPr/>
                  <p:nvPr/>
                </p:nvSpPr>
                <p:spPr>
                  <a:xfrm>
                    <a:off x="2532175" y="2454338"/>
                    <a:ext cx="25884" cy="71832"/>
                  </a:xfrm>
                  <a:custGeom>
                    <a:avLst/>
                    <a:gdLst/>
                    <a:ahLst/>
                    <a:cxnLst/>
                    <a:rect l="l" t="t" r="r" b="b"/>
                    <a:pathLst>
                      <a:path w="765" h="2123" extrusionOk="0">
                        <a:moveTo>
                          <a:pt x="680" y="0"/>
                        </a:moveTo>
                        <a:cubicBezTo>
                          <a:pt x="446" y="0"/>
                          <a:pt x="234" y="206"/>
                          <a:pt x="234" y="439"/>
                        </a:cubicBezTo>
                        <a:lnTo>
                          <a:pt x="234" y="708"/>
                        </a:lnTo>
                        <a:cubicBezTo>
                          <a:pt x="234" y="793"/>
                          <a:pt x="206" y="885"/>
                          <a:pt x="149" y="941"/>
                        </a:cubicBezTo>
                        <a:lnTo>
                          <a:pt x="29" y="1062"/>
                        </a:lnTo>
                        <a:cubicBezTo>
                          <a:pt x="0" y="1062"/>
                          <a:pt x="0" y="1118"/>
                          <a:pt x="29" y="1118"/>
                        </a:cubicBezTo>
                        <a:lnTo>
                          <a:pt x="92" y="1203"/>
                        </a:lnTo>
                        <a:cubicBezTo>
                          <a:pt x="177" y="1267"/>
                          <a:pt x="206" y="1352"/>
                          <a:pt x="206" y="1444"/>
                        </a:cubicBezTo>
                        <a:lnTo>
                          <a:pt x="206" y="1677"/>
                        </a:lnTo>
                        <a:cubicBezTo>
                          <a:pt x="206" y="1911"/>
                          <a:pt x="382" y="2123"/>
                          <a:pt x="651" y="2123"/>
                        </a:cubicBezTo>
                        <a:lnTo>
                          <a:pt x="708" y="2123"/>
                        </a:lnTo>
                        <a:cubicBezTo>
                          <a:pt x="736" y="2123"/>
                          <a:pt x="764" y="2087"/>
                          <a:pt x="764" y="2059"/>
                        </a:cubicBezTo>
                        <a:cubicBezTo>
                          <a:pt x="764" y="2003"/>
                          <a:pt x="736" y="2003"/>
                          <a:pt x="708" y="2003"/>
                        </a:cubicBezTo>
                        <a:lnTo>
                          <a:pt x="651" y="2003"/>
                        </a:lnTo>
                        <a:cubicBezTo>
                          <a:pt x="474" y="2003"/>
                          <a:pt x="326" y="1854"/>
                          <a:pt x="326" y="1677"/>
                        </a:cubicBezTo>
                        <a:lnTo>
                          <a:pt x="326" y="1444"/>
                        </a:lnTo>
                        <a:cubicBezTo>
                          <a:pt x="326" y="1323"/>
                          <a:pt x="269" y="1203"/>
                          <a:pt x="177" y="1118"/>
                        </a:cubicBezTo>
                        <a:lnTo>
                          <a:pt x="149" y="1090"/>
                        </a:lnTo>
                        <a:lnTo>
                          <a:pt x="234" y="1026"/>
                        </a:lnTo>
                        <a:cubicBezTo>
                          <a:pt x="298" y="941"/>
                          <a:pt x="354" y="821"/>
                          <a:pt x="354" y="708"/>
                        </a:cubicBezTo>
                        <a:lnTo>
                          <a:pt x="354" y="439"/>
                        </a:lnTo>
                        <a:cubicBezTo>
                          <a:pt x="354" y="262"/>
                          <a:pt x="503" y="114"/>
                          <a:pt x="680" y="114"/>
                        </a:cubicBezTo>
                        <a:cubicBezTo>
                          <a:pt x="708" y="114"/>
                          <a:pt x="736" y="85"/>
                          <a:pt x="736" y="57"/>
                        </a:cubicBezTo>
                        <a:cubicBezTo>
                          <a:pt x="736" y="29"/>
                          <a:pt x="708" y="0"/>
                          <a:pt x="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453;p37">
                    <a:extLst>
                      <a:ext uri="{FF2B5EF4-FFF2-40B4-BE49-F238E27FC236}">
                        <a16:creationId xmlns:a16="http://schemas.microsoft.com/office/drawing/2014/main" id="{6D548511-244F-13F9-D5C0-D336C3E4537B}"/>
                      </a:ext>
                    </a:extLst>
                  </p:cNvPr>
                  <p:cNvSpPr/>
                  <p:nvPr/>
                </p:nvSpPr>
                <p:spPr>
                  <a:xfrm>
                    <a:off x="2642987" y="2454338"/>
                    <a:ext cx="25884" cy="71832"/>
                  </a:xfrm>
                  <a:custGeom>
                    <a:avLst/>
                    <a:gdLst/>
                    <a:ahLst/>
                    <a:cxnLst/>
                    <a:rect l="l" t="t" r="r" b="b"/>
                    <a:pathLst>
                      <a:path w="765" h="2123" extrusionOk="0">
                        <a:moveTo>
                          <a:pt x="86" y="0"/>
                        </a:moveTo>
                        <a:cubicBezTo>
                          <a:pt x="57" y="0"/>
                          <a:pt x="29" y="29"/>
                          <a:pt x="29" y="57"/>
                        </a:cubicBezTo>
                        <a:cubicBezTo>
                          <a:pt x="29" y="85"/>
                          <a:pt x="57" y="114"/>
                          <a:pt x="86" y="114"/>
                        </a:cubicBezTo>
                        <a:cubicBezTo>
                          <a:pt x="263" y="114"/>
                          <a:pt x="411" y="262"/>
                          <a:pt x="411" y="439"/>
                        </a:cubicBezTo>
                        <a:lnTo>
                          <a:pt x="411" y="708"/>
                        </a:lnTo>
                        <a:cubicBezTo>
                          <a:pt x="411" y="821"/>
                          <a:pt x="468" y="941"/>
                          <a:pt x="531" y="1026"/>
                        </a:cubicBezTo>
                        <a:lnTo>
                          <a:pt x="616" y="1090"/>
                        </a:lnTo>
                        <a:lnTo>
                          <a:pt x="588" y="1118"/>
                        </a:lnTo>
                        <a:cubicBezTo>
                          <a:pt x="496" y="1203"/>
                          <a:pt x="439" y="1323"/>
                          <a:pt x="439" y="1444"/>
                        </a:cubicBezTo>
                        <a:lnTo>
                          <a:pt x="439" y="1677"/>
                        </a:lnTo>
                        <a:cubicBezTo>
                          <a:pt x="439" y="1854"/>
                          <a:pt x="291" y="2003"/>
                          <a:pt x="114" y="2003"/>
                        </a:cubicBezTo>
                        <a:lnTo>
                          <a:pt x="57" y="2003"/>
                        </a:lnTo>
                        <a:cubicBezTo>
                          <a:pt x="29" y="2003"/>
                          <a:pt x="1" y="2003"/>
                          <a:pt x="1" y="2059"/>
                        </a:cubicBezTo>
                        <a:cubicBezTo>
                          <a:pt x="1" y="2087"/>
                          <a:pt x="29" y="2123"/>
                          <a:pt x="57" y="2123"/>
                        </a:cubicBezTo>
                        <a:lnTo>
                          <a:pt x="114" y="2123"/>
                        </a:lnTo>
                        <a:cubicBezTo>
                          <a:pt x="355" y="2123"/>
                          <a:pt x="560" y="1911"/>
                          <a:pt x="560" y="1677"/>
                        </a:cubicBezTo>
                        <a:lnTo>
                          <a:pt x="560" y="1444"/>
                        </a:lnTo>
                        <a:cubicBezTo>
                          <a:pt x="560" y="1352"/>
                          <a:pt x="588" y="1267"/>
                          <a:pt x="645" y="1203"/>
                        </a:cubicBezTo>
                        <a:lnTo>
                          <a:pt x="737" y="1118"/>
                        </a:lnTo>
                        <a:cubicBezTo>
                          <a:pt x="737" y="1118"/>
                          <a:pt x="765" y="1118"/>
                          <a:pt x="765" y="1090"/>
                        </a:cubicBezTo>
                        <a:cubicBezTo>
                          <a:pt x="765" y="1062"/>
                          <a:pt x="737" y="1062"/>
                          <a:pt x="737" y="1062"/>
                        </a:cubicBezTo>
                        <a:lnTo>
                          <a:pt x="616" y="941"/>
                        </a:lnTo>
                        <a:cubicBezTo>
                          <a:pt x="560" y="885"/>
                          <a:pt x="531" y="793"/>
                          <a:pt x="531" y="708"/>
                        </a:cubicBezTo>
                        <a:lnTo>
                          <a:pt x="531" y="439"/>
                        </a:lnTo>
                        <a:cubicBezTo>
                          <a:pt x="531" y="206"/>
                          <a:pt x="319"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454;p37">
                    <a:extLst>
                      <a:ext uri="{FF2B5EF4-FFF2-40B4-BE49-F238E27FC236}">
                        <a16:creationId xmlns:a16="http://schemas.microsoft.com/office/drawing/2014/main" id="{E6949FF0-4636-3BDD-0AFE-71C1436D992E}"/>
                      </a:ext>
                    </a:extLst>
                  </p:cNvPr>
                  <p:cNvSpPr/>
                  <p:nvPr/>
                </p:nvSpPr>
                <p:spPr>
                  <a:xfrm>
                    <a:off x="2567127" y="2523025"/>
                    <a:ext cx="10083" cy="18000"/>
                  </a:xfrm>
                  <a:custGeom>
                    <a:avLst/>
                    <a:gdLst/>
                    <a:ahLst/>
                    <a:cxnLst/>
                    <a:rect l="l" t="t" r="r" b="b"/>
                    <a:pathLst>
                      <a:path w="298" h="532" extrusionOk="0">
                        <a:moveTo>
                          <a:pt x="234" y="1"/>
                        </a:moveTo>
                        <a:cubicBezTo>
                          <a:pt x="205" y="1"/>
                          <a:pt x="177" y="1"/>
                          <a:pt x="149" y="29"/>
                        </a:cubicBezTo>
                        <a:lnTo>
                          <a:pt x="0" y="447"/>
                        </a:lnTo>
                        <a:cubicBezTo>
                          <a:pt x="0" y="475"/>
                          <a:pt x="0" y="531"/>
                          <a:pt x="29" y="531"/>
                        </a:cubicBezTo>
                        <a:lnTo>
                          <a:pt x="57" y="531"/>
                        </a:lnTo>
                        <a:cubicBezTo>
                          <a:pt x="85" y="531"/>
                          <a:pt x="85" y="531"/>
                          <a:pt x="121" y="503"/>
                        </a:cubicBezTo>
                        <a:lnTo>
                          <a:pt x="262" y="93"/>
                        </a:lnTo>
                        <a:cubicBezTo>
                          <a:pt x="297" y="57"/>
                          <a:pt x="262" y="1"/>
                          <a:pt x="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455;p37">
                    <a:extLst>
                      <a:ext uri="{FF2B5EF4-FFF2-40B4-BE49-F238E27FC236}">
                        <a16:creationId xmlns:a16="http://schemas.microsoft.com/office/drawing/2014/main" id="{6FFEACB0-F1FA-0338-505D-A873EEEC680F}"/>
                      </a:ext>
                    </a:extLst>
                  </p:cNvPr>
                  <p:cNvSpPr/>
                  <p:nvPr/>
                </p:nvSpPr>
                <p:spPr>
                  <a:xfrm>
                    <a:off x="2829457" y="2523025"/>
                    <a:ext cx="9846" cy="18000"/>
                  </a:xfrm>
                  <a:custGeom>
                    <a:avLst/>
                    <a:gdLst/>
                    <a:ahLst/>
                    <a:cxnLst/>
                    <a:rect l="l" t="t" r="r" b="b"/>
                    <a:pathLst>
                      <a:path w="291" h="532" extrusionOk="0">
                        <a:moveTo>
                          <a:pt x="262" y="1"/>
                        </a:moveTo>
                        <a:cubicBezTo>
                          <a:pt x="234" y="1"/>
                          <a:pt x="206" y="1"/>
                          <a:pt x="178" y="29"/>
                        </a:cubicBezTo>
                        <a:lnTo>
                          <a:pt x="29" y="447"/>
                        </a:lnTo>
                        <a:cubicBezTo>
                          <a:pt x="1" y="475"/>
                          <a:pt x="29" y="531"/>
                          <a:pt x="57" y="531"/>
                        </a:cubicBezTo>
                        <a:lnTo>
                          <a:pt x="86" y="531"/>
                        </a:lnTo>
                        <a:cubicBezTo>
                          <a:pt x="86" y="531"/>
                          <a:pt x="114" y="531"/>
                          <a:pt x="149" y="503"/>
                        </a:cubicBezTo>
                        <a:lnTo>
                          <a:pt x="291" y="93"/>
                        </a:lnTo>
                        <a:cubicBezTo>
                          <a:pt x="291" y="57"/>
                          <a:pt x="291"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456;p37">
                    <a:extLst>
                      <a:ext uri="{FF2B5EF4-FFF2-40B4-BE49-F238E27FC236}">
                        <a16:creationId xmlns:a16="http://schemas.microsoft.com/office/drawing/2014/main" id="{90360C4E-483C-819A-BE51-767A53114D1A}"/>
                      </a:ext>
                    </a:extLst>
                  </p:cNvPr>
                  <p:cNvSpPr/>
                  <p:nvPr/>
                </p:nvSpPr>
                <p:spPr>
                  <a:xfrm>
                    <a:off x="2887147" y="2523025"/>
                    <a:ext cx="10083" cy="18000"/>
                  </a:xfrm>
                  <a:custGeom>
                    <a:avLst/>
                    <a:gdLst/>
                    <a:ahLst/>
                    <a:cxnLst/>
                    <a:rect l="l" t="t" r="r" b="b"/>
                    <a:pathLst>
                      <a:path w="298" h="532" extrusionOk="0">
                        <a:moveTo>
                          <a:pt x="269" y="1"/>
                        </a:moveTo>
                        <a:cubicBezTo>
                          <a:pt x="241" y="1"/>
                          <a:pt x="213" y="1"/>
                          <a:pt x="178" y="29"/>
                        </a:cubicBezTo>
                        <a:lnTo>
                          <a:pt x="36" y="447"/>
                        </a:lnTo>
                        <a:cubicBezTo>
                          <a:pt x="1" y="475"/>
                          <a:pt x="36" y="531"/>
                          <a:pt x="64" y="531"/>
                        </a:cubicBezTo>
                        <a:lnTo>
                          <a:pt x="93" y="531"/>
                        </a:lnTo>
                        <a:cubicBezTo>
                          <a:pt x="93" y="531"/>
                          <a:pt x="121" y="531"/>
                          <a:pt x="121" y="503"/>
                        </a:cubicBezTo>
                        <a:lnTo>
                          <a:pt x="298" y="93"/>
                        </a:lnTo>
                        <a:cubicBezTo>
                          <a:pt x="298" y="57"/>
                          <a:pt x="298" y="1"/>
                          <a:pt x="2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457;p37">
                    <a:extLst>
                      <a:ext uri="{FF2B5EF4-FFF2-40B4-BE49-F238E27FC236}">
                        <a16:creationId xmlns:a16="http://schemas.microsoft.com/office/drawing/2014/main" id="{D3EEF927-FB54-786F-817E-DE9DB4CBD643}"/>
                      </a:ext>
                    </a:extLst>
                  </p:cNvPr>
                  <p:cNvSpPr/>
                  <p:nvPr/>
                </p:nvSpPr>
                <p:spPr>
                  <a:xfrm>
                    <a:off x="2897196" y="2523025"/>
                    <a:ext cx="10083" cy="18000"/>
                  </a:xfrm>
                  <a:custGeom>
                    <a:avLst/>
                    <a:gdLst/>
                    <a:ahLst/>
                    <a:cxnLst/>
                    <a:rect l="l" t="t" r="r" b="b"/>
                    <a:pathLst>
                      <a:path w="298" h="532" extrusionOk="0">
                        <a:moveTo>
                          <a:pt x="270" y="1"/>
                        </a:moveTo>
                        <a:cubicBezTo>
                          <a:pt x="234" y="1"/>
                          <a:pt x="178" y="1"/>
                          <a:pt x="178" y="29"/>
                        </a:cubicBezTo>
                        <a:lnTo>
                          <a:pt x="29" y="447"/>
                        </a:lnTo>
                        <a:cubicBezTo>
                          <a:pt x="1" y="475"/>
                          <a:pt x="29" y="531"/>
                          <a:pt x="57" y="531"/>
                        </a:cubicBezTo>
                        <a:cubicBezTo>
                          <a:pt x="93" y="531"/>
                          <a:pt x="121" y="531"/>
                          <a:pt x="121" y="503"/>
                        </a:cubicBezTo>
                        <a:lnTo>
                          <a:pt x="298" y="93"/>
                        </a:lnTo>
                        <a:cubicBezTo>
                          <a:pt x="298" y="57"/>
                          <a:pt x="298" y="1"/>
                          <a:pt x="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458;p37">
                    <a:extLst>
                      <a:ext uri="{FF2B5EF4-FFF2-40B4-BE49-F238E27FC236}">
                        <a16:creationId xmlns:a16="http://schemas.microsoft.com/office/drawing/2014/main" id="{20134744-B355-C53B-35F5-C52D6244F36D}"/>
                      </a:ext>
                    </a:extLst>
                  </p:cNvPr>
                  <p:cNvSpPr/>
                  <p:nvPr/>
                </p:nvSpPr>
                <p:spPr>
                  <a:xfrm>
                    <a:off x="2591049" y="2470139"/>
                    <a:ext cx="37861" cy="38098"/>
                  </a:xfrm>
                  <a:custGeom>
                    <a:avLst/>
                    <a:gdLst/>
                    <a:ahLst/>
                    <a:cxnLst/>
                    <a:rect l="l" t="t" r="r" b="b"/>
                    <a:pathLst>
                      <a:path w="1119" h="1126" extrusionOk="0">
                        <a:moveTo>
                          <a:pt x="1" y="0"/>
                        </a:moveTo>
                        <a:lnTo>
                          <a:pt x="1" y="1125"/>
                        </a:lnTo>
                        <a:lnTo>
                          <a:pt x="1118" y="1125"/>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459;p37">
                    <a:extLst>
                      <a:ext uri="{FF2B5EF4-FFF2-40B4-BE49-F238E27FC236}">
                        <a16:creationId xmlns:a16="http://schemas.microsoft.com/office/drawing/2014/main" id="{3A794CB2-DD71-7B6E-4449-03543407C9F4}"/>
                      </a:ext>
                    </a:extLst>
                  </p:cNvPr>
                  <p:cNvSpPr/>
                  <p:nvPr/>
                </p:nvSpPr>
                <p:spPr>
                  <a:xfrm>
                    <a:off x="2693741" y="2448349"/>
                    <a:ext cx="17019" cy="87633"/>
                  </a:xfrm>
                  <a:custGeom>
                    <a:avLst/>
                    <a:gdLst/>
                    <a:ahLst/>
                    <a:cxnLst/>
                    <a:rect l="l" t="t" r="r" b="b"/>
                    <a:pathLst>
                      <a:path w="503" h="2590" extrusionOk="0">
                        <a:moveTo>
                          <a:pt x="475" y="1"/>
                        </a:moveTo>
                        <a:cubicBezTo>
                          <a:pt x="446" y="1"/>
                          <a:pt x="411" y="1"/>
                          <a:pt x="383" y="29"/>
                        </a:cubicBezTo>
                        <a:cubicBezTo>
                          <a:pt x="1" y="793"/>
                          <a:pt x="1" y="1769"/>
                          <a:pt x="383" y="2562"/>
                        </a:cubicBezTo>
                        <a:cubicBezTo>
                          <a:pt x="383" y="2590"/>
                          <a:pt x="411" y="2590"/>
                          <a:pt x="446" y="2590"/>
                        </a:cubicBezTo>
                        <a:lnTo>
                          <a:pt x="475" y="2590"/>
                        </a:lnTo>
                        <a:cubicBezTo>
                          <a:pt x="503" y="2562"/>
                          <a:pt x="503" y="2533"/>
                          <a:pt x="503" y="2505"/>
                        </a:cubicBezTo>
                        <a:cubicBezTo>
                          <a:pt x="121" y="1769"/>
                          <a:pt x="121" y="821"/>
                          <a:pt x="503" y="86"/>
                        </a:cubicBezTo>
                        <a:cubicBezTo>
                          <a:pt x="503" y="57"/>
                          <a:pt x="503" y="29"/>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460;p37">
                    <a:extLst>
                      <a:ext uri="{FF2B5EF4-FFF2-40B4-BE49-F238E27FC236}">
                        <a16:creationId xmlns:a16="http://schemas.microsoft.com/office/drawing/2014/main" id="{1104DADC-6964-611F-1EF9-F0676980ED36}"/>
                      </a:ext>
                    </a:extLst>
                  </p:cNvPr>
                  <p:cNvSpPr/>
                  <p:nvPr/>
                </p:nvSpPr>
                <p:spPr>
                  <a:xfrm>
                    <a:off x="2913234" y="2448349"/>
                    <a:ext cx="18000" cy="87633"/>
                  </a:xfrm>
                  <a:custGeom>
                    <a:avLst/>
                    <a:gdLst/>
                    <a:ahLst/>
                    <a:cxnLst/>
                    <a:rect l="l" t="t" r="r" b="b"/>
                    <a:pathLst>
                      <a:path w="532" h="2590" extrusionOk="0">
                        <a:moveTo>
                          <a:pt x="29" y="1"/>
                        </a:moveTo>
                        <a:cubicBezTo>
                          <a:pt x="1" y="29"/>
                          <a:pt x="1" y="57"/>
                          <a:pt x="29" y="86"/>
                        </a:cubicBezTo>
                        <a:cubicBezTo>
                          <a:pt x="411" y="821"/>
                          <a:pt x="411" y="1769"/>
                          <a:pt x="29" y="2505"/>
                        </a:cubicBezTo>
                        <a:cubicBezTo>
                          <a:pt x="29" y="2533"/>
                          <a:pt x="29" y="2562"/>
                          <a:pt x="57" y="2590"/>
                        </a:cubicBezTo>
                        <a:lnTo>
                          <a:pt x="86" y="2590"/>
                        </a:lnTo>
                        <a:cubicBezTo>
                          <a:pt x="114" y="2590"/>
                          <a:pt x="114" y="2590"/>
                          <a:pt x="149" y="2562"/>
                        </a:cubicBezTo>
                        <a:cubicBezTo>
                          <a:pt x="531" y="1769"/>
                          <a:pt x="531" y="793"/>
                          <a:pt x="114" y="29"/>
                        </a:cubicBezTo>
                        <a:cubicBezTo>
                          <a:pt x="114" y="1"/>
                          <a:pt x="5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461;p37">
                    <a:extLst>
                      <a:ext uri="{FF2B5EF4-FFF2-40B4-BE49-F238E27FC236}">
                        <a16:creationId xmlns:a16="http://schemas.microsoft.com/office/drawing/2014/main" id="{31B16BAD-E3CD-A7AD-1760-456AEDCB1FEE}"/>
                      </a:ext>
                    </a:extLst>
                  </p:cNvPr>
                  <p:cNvSpPr/>
                  <p:nvPr/>
                </p:nvSpPr>
                <p:spPr>
                  <a:xfrm>
                    <a:off x="2777519" y="2480188"/>
                    <a:ext cx="51023" cy="23955"/>
                  </a:xfrm>
                  <a:custGeom>
                    <a:avLst/>
                    <a:gdLst/>
                    <a:ahLst/>
                    <a:cxnLst/>
                    <a:rect l="l" t="t" r="r" b="b"/>
                    <a:pathLst>
                      <a:path w="1508" h="708" extrusionOk="0">
                        <a:moveTo>
                          <a:pt x="1" y="1"/>
                        </a:moveTo>
                        <a:lnTo>
                          <a:pt x="1" y="708"/>
                        </a:lnTo>
                        <a:lnTo>
                          <a:pt x="1507" y="708"/>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462;p37">
                    <a:extLst>
                      <a:ext uri="{FF2B5EF4-FFF2-40B4-BE49-F238E27FC236}">
                        <a16:creationId xmlns:a16="http://schemas.microsoft.com/office/drawing/2014/main" id="{2DAC2169-4E68-155F-1C45-DAB3CCAAB348}"/>
                      </a:ext>
                    </a:extLst>
                  </p:cNvPr>
                  <p:cNvSpPr/>
                  <p:nvPr/>
                </p:nvSpPr>
                <p:spPr>
                  <a:xfrm>
                    <a:off x="2850300" y="2480188"/>
                    <a:ext cx="34985" cy="23955"/>
                  </a:xfrm>
                  <a:custGeom>
                    <a:avLst/>
                    <a:gdLst/>
                    <a:ahLst/>
                    <a:cxnLst/>
                    <a:rect l="l" t="t" r="r" b="b"/>
                    <a:pathLst>
                      <a:path w="1034" h="708" extrusionOk="0">
                        <a:moveTo>
                          <a:pt x="0" y="1"/>
                        </a:moveTo>
                        <a:lnTo>
                          <a:pt x="0" y="708"/>
                        </a:lnTo>
                        <a:lnTo>
                          <a:pt x="1033" y="7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463;p37">
                    <a:extLst>
                      <a:ext uri="{FF2B5EF4-FFF2-40B4-BE49-F238E27FC236}">
                        <a16:creationId xmlns:a16="http://schemas.microsoft.com/office/drawing/2014/main" id="{BF0ACB0A-AEC8-8E1B-70F0-4A4C9240F03F}"/>
                      </a:ext>
                    </a:extLst>
                  </p:cNvPr>
                  <p:cNvSpPr/>
                  <p:nvPr/>
                </p:nvSpPr>
                <p:spPr>
                  <a:xfrm>
                    <a:off x="2880210" y="2479241"/>
                    <a:ext cx="34985" cy="3857"/>
                  </a:xfrm>
                  <a:custGeom>
                    <a:avLst/>
                    <a:gdLst/>
                    <a:ahLst/>
                    <a:cxnLst/>
                    <a:rect l="l" t="t" r="r" b="b"/>
                    <a:pathLst>
                      <a:path w="1034" h="114" extrusionOk="0">
                        <a:moveTo>
                          <a:pt x="64" y="0"/>
                        </a:moveTo>
                        <a:cubicBezTo>
                          <a:pt x="29" y="0"/>
                          <a:pt x="1" y="29"/>
                          <a:pt x="1" y="57"/>
                        </a:cubicBezTo>
                        <a:cubicBezTo>
                          <a:pt x="1" y="85"/>
                          <a:pt x="29" y="113"/>
                          <a:pt x="64" y="113"/>
                        </a:cubicBezTo>
                        <a:lnTo>
                          <a:pt x="977" y="113"/>
                        </a:lnTo>
                        <a:cubicBezTo>
                          <a:pt x="1033" y="113"/>
                          <a:pt x="1033" y="85"/>
                          <a:pt x="1033" y="57"/>
                        </a:cubicBezTo>
                        <a:cubicBezTo>
                          <a:pt x="1033" y="29"/>
                          <a:pt x="1033" y="0"/>
                          <a:pt x="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464;p37">
                    <a:extLst>
                      <a:ext uri="{FF2B5EF4-FFF2-40B4-BE49-F238E27FC236}">
                        <a16:creationId xmlns:a16="http://schemas.microsoft.com/office/drawing/2014/main" id="{92D5B096-C3CC-2B05-997E-B15E686A65FE}"/>
                      </a:ext>
                    </a:extLst>
                  </p:cNvPr>
                  <p:cNvSpPr/>
                  <p:nvPr/>
                </p:nvSpPr>
                <p:spPr>
                  <a:xfrm>
                    <a:off x="2894320" y="2490238"/>
                    <a:ext cx="20876" cy="3857"/>
                  </a:xfrm>
                  <a:custGeom>
                    <a:avLst/>
                    <a:gdLst/>
                    <a:ahLst/>
                    <a:cxnLst/>
                    <a:rect l="l" t="t" r="r" b="b"/>
                    <a:pathLst>
                      <a:path w="617" h="114" extrusionOk="0">
                        <a:moveTo>
                          <a:pt x="57" y="1"/>
                        </a:moveTo>
                        <a:cubicBezTo>
                          <a:pt x="29" y="1"/>
                          <a:pt x="1" y="29"/>
                          <a:pt x="1" y="57"/>
                        </a:cubicBezTo>
                        <a:cubicBezTo>
                          <a:pt x="1" y="114"/>
                          <a:pt x="29" y="114"/>
                          <a:pt x="57" y="114"/>
                        </a:cubicBezTo>
                        <a:lnTo>
                          <a:pt x="560" y="114"/>
                        </a:lnTo>
                        <a:cubicBezTo>
                          <a:pt x="616" y="114"/>
                          <a:pt x="616" y="114"/>
                          <a:pt x="616" y="57"/>
                        </a:cubicBezTo>
                        <a:cubicBezTo>
                          <a:pt x="616" y="29"/>
                          <a:pt x="616" y="1"/>
                          <a:pt x="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465;p37">
                    <a:extLst>
                      <a:ext uri="{FF2B5EF4-FFF2-40B4-BE49-F238E27FC236}">
                        <a16:creationId xmlns:a16="http://schemas.microsoft.com/office/drawing/2014/main" id="{760B4B22-F46A-980A-B871-70DEC75F9485}"/>
                      </a:ext>
                    </a:extLst>
                  </p:cNvPr>
                  <p:cNvSpPr/>
                  <p:nvPr/>
                </p:nvSpPr>
                <p:spPr>
                  <a:xfrm>
                    <a:off x="2752615" y="2459109"/>
                    <a:ext cx="4128" cy="74978"/>
                  </a:xfrm>
                  <a:custGeom>
                    <a:avLst/>
                    <a:gdLst/>
                    <a:ahLst/>
                    <a:cxnLst/>
                    <a:rect l="l" t="t" r="r" b="b"/>
                    <a:pathLst>
                      <a:path w="122" h="2216" extrusionOk="0">
                        <a:moveTo>
                          <a:pt x="57" y="1"/>
                        </a:moveTo>
                        <a:cubicBezTo>
                          <a:pt x="29" y="1"/>
                          <a:pt x="1" y="36"/>
                          <a:pt x="1" y="65"/>
                        </a:cubicBezTo>
                        <a:lnTo>
                          <a:pt x="1" y="2159"/>
                        </a:lnTo>
                        <a:cubicBezTo>
                          <a:pt x="1" y="2187"/>
                          <a:pt x="29" y="2215"/>
                          <a:pt x="57" y="2215"/>
                        </a:cubicBezTo>
                        <a:cubicBezTo>
                          <a:pt x="86" y="2215"/>
                          <a:pt x="121" y="2187"/>
                          <a:pt x="121" y="2159"/>
                        </a:cubicBezTo>
                        <a:lnTo>
                          <a:pt x="121" y="65"/>
                        </a:lnTo>
                        <a:cubicBezTo>
                          <a:pt x="121" y="36"/>
                          <a:pt x="86" y="1"/>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466;p37">
                  <a:extLst>
                    <a:ext uri="{FF2B5EF4-FFF2-40B4-BE49-F238E27FC236}">
                      <a16:creationId xmlns:a16="http://schemas.microsoft.com/office/drawing/2014/main" id="{9367B939-46E0-26A6-52A2-A796E00B1550}"/>
                    </a:ext>
                  </a:extLst>
                </p:cNvPr>
                <p:cNvGrpSpPr/>
                <p:nvPr/>
              </p:nvGrpSpPr>
              <p:grpSpPr>
                <a:xfrm>
                  <a:off x="3309241" y="2588583"/>
                  <a:ext cx="800705" cy="591511"/>
                  <a:chOff x="3187541" y="2348533"/>
                  <a:chExt cx="800705" cy="591511"/>
                </a:xfrm>
              </p:grpSpPr>
              <p:sp>
                <p:nvSpPr>
                  <p:cNvPr id="2139" name="Google Shape;467;p37">
                    <a:extLst>
                      <a:ext uri="{FF2B5EF4-FFF2-40B4-BE49-F238E27FC236}">
                        <a16:creationId xmlns:a16="http://schemas.microsoft.com/office/drawing/2014/main" id="{A20D04E6-6E55-A36B-C819-2F4AFBE97F52}"/>
                      </a:ext>
                    </a:extLst>
                  </p:cNvPr>
                  <p:cNvSpPr/>
                  <p:nvPr/>
                </p:nvSpPr>
                <p:spPr>
                  <a:xfrm>
                    <a:off x="3546607" y="2660533"/>
                    <a:ext cx="83809" cy="279511"/>
                  </a:xfrm>
                  <a:custGeom>
                    <a:avLst/>
                    <a:gdLst/>
                    <a:ahLst/>
                    <a:cxnLst/>
                    <a:rect l="l" t="t" r="r" b="b"/>
                    <a:pathLst>
                      <a:path w="2477" h="8261" extrusionOk="0">
                        <a:moveTo>
                          <a:pt x="797" y="0"/>
                        </a:moveTo>
                        <a:cubicBezTo>
                          <a:pt x="634" y="0"/>
                          <a:pt x="465" y="114"/>
                          <a:pt x="439" y="273"/>
                        </a:cubicBezTo>
                        <a:cubicBezTo>
                          <a:pt x="234" y="1094"/>
                          <a:pt x="1" y="2127"/>
                          <a:pt x="354" y="3103"/>
                        </a:cubicBezTo>
                        <a:cubicBezTo>
                          <a:pt x="467" y="3422"/>
                          <a:pt x="673" y="3719"/>
                          <a:pt x="849" y="3987"/>
                        </a:cubicBezTo>
                        <a:cubicBezTo>
                          <a:pt x="970" y="4221"/>
                          <a:pt x="1090" y="4398"/>
                          <a:pt x="1203" y="4603"/>
                        </a:cubicBezTo>
                        <a:cubicBezTo>
                          <a:pt x="1677" y="5664"/>
                          <a:pt x="1352" y="6930"/>
                          <a:pt x="411" y="7638"/>
                        </a:cubicBezTo>
                        <a:cubicBezTo>
                          <a:pt x="262" y="7758"/>
                          <a:pt x="234" y="7963"/>
                          <a:pt x="354" y="8112"/>
                        </a:cubicBezTo>
                        <a:cubicBezTo>
                          <a:pt x="411" y="8232"/>
                          <a:pt x="531" y="8260"/>
                          <a:pt x="644" y="8260"/>
                        </a:cubicBezTo>
                        <a:cubicBezTo>
                          <a:pt x="708" y="8260"/>
                          <a:pt x="793" y="8260"/>
                          <a:pt x="849" y="8197"/>
                        </a:cubicBezTo>
                        <a:cubicBezTo>
                          <a:pt x="2059" y="7312"/>
                          <a:pt x="2477" y="5664"/>
                          <a:pt x="1826" y="4306"/>
                        </a:cubicBezTo>
                        <a:cubicBezTo>
                          <a:pt x="1705" y="4072"/>
                          <a:pt x="1592" y="3839"/>
                          <a:pt x="1444" y="3634"/>
                        </a:cubicBezTo>
                        <a:cubicBezTo>
                          <a:pt x="1267" y="3365"/>
                          <a:pt x="1118" y="3103"/>
                          <a:pt x="998" y="2834"/>
                        </a:cubicBezTo>
                        <a:cubicBezTo>
                          <a:pt x="736" y="2099"/>
                          <a:pt x="941" y="1186"/>
                          <a:pt x="1118" y="450"/>
                        </a:cubicBezTo>
                        <a:cubicBezTo>
                          <a:pt x="1175" y="238"/>
                          <a:pt x="1062" y="61"/>
                          <a:pt x="849" y="5"/>
                        </a:cubicBezTo>
                        <a:cubicBezTo>
                          <a:pt x="832" y="2"/>
                          <a:pt x="814" y="0"/>
                          <a:pt x="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468;p37">
                    <a:extLst>
                      <a:ext uri="{FF2B5EF4-FFF2-40B4-BE49-F238E27FC236}">
                        <a16:creationId xmlns:a16="http://schemas.microsoft.com/office/drawing/2014/main" id="{FCC5D9B0-BA11-3139-A02D-ACD84DA2DE17}"/>
                      </a:ext>
                    </a:extLst>
                  </p:cNvPr>
                  <p:cNvSpPr/>
                  <p:nvPr/>
                </p:nvSpPr>
                <p:spPr>
                  <a:xfrm>
                    <a:off x="3454675" y="2918937"/>
                    <a:ext cx="251394" cy="20166"/>
                  </a:xfrm>
                  <a:custGeom>
                    <a:avLst/>
                    <a:gdLst/>
                    <a:ahLst/>
                    <a:cxnLst/>
                    <a:rect l="l" t="t" r="r" b="b"/>
                    <a:pathLst>
                      <a:path w="7430" h="596" extrusionOk="0">
                        <a:moveTo>
                          <a:pt x="270" y="1"/>
                        </a:moveTo>
                        <a:cubicBezTo>
                          <a:pt x="121" y="1"/>
                          <a:pt x="1" y="121"/>
                          <a:pt x="1" y="270"/>
                        </a:cubicBezTo>
                        <a:lnTo>
                          <a:pt x="1" y="326"/>
                        </a:lnTo>
                        <a:cubicBezTo>
                          <a:pt x="1" y="475"/>
                          <a:pt x="121" y="595"/>
                          <a:pt x="270" y="595"/>
                        </a:cubicBezTo>
                        <a:lnTo>
                          <a:pt x="7167" y="595"/>
                        </a:lnTo>
                        <a:cubicBezTo>
                          <a:pt x="7316" y="595"/>
                          <a:pt x="7429" y="475"/>
                          <a:pt x="7429" y="326"/>
                        </a:cubicBezTo>
                        <a:lnTo>
                          <a:pt x="7429" y="270"/>
                        </a:lnTo>
                        <a:cubicBezTo>
                          <a:pt x="7429" y="121"/>
                          <a:pt x="7316" y="1"/>
                          <a:pt x="7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469;p37">
                    <a:extLst>
                      <a:ext uri="{FF2B5EF4-FFF2-40B4-BE49-F238E27FC236}">
                        <a16:creationId xmlns:a16="http://schemas.microsoft.com/office/drawing/2014/main" id="{FB958730-BF57-BBDD-AD7E-CC28162DE2EE}"/>
                      </a:ext>
                    </a:extLst>
                  </p:cNvPr>
                  <p:cNvSpPr/>
                  <p:nvPr/>
                </p:nvSpPr>
                <p:spPr>
                  <a:xfrm>
                    <a:off x="3187541" y="2348533"/>
                    <a:ext cx="800705" cy="480660"/>
                  </a:xfrm>
                  <a:custGeom>
                    <a:avLst/>
                    <a:gdLst/>
                    <a:ahLst/>
                    <a:cxnLst/>
                    <a:rect l="l" t="t" r="r" b="b"/>
                    <a:pathLst>
                      <a:path w="23665" h="14206" extrusionOk="0">
                        <a:moveTo>
                          <a:pt x="468" y="1"/>
                        </a:moveTo>
                        <a:cubicBezTo>
                          <a:pt x="234" y="1"/>
                          <a:pt x="1" y="206"/>
                          <a:pt x="1" y="475"/>
                        </a:cubicBezTo>
                        <a:lnTo>
                          <a:pt x="1" y="13739"/>
                        </a:lnTo>
                        <a:cubicBezTo>
                          <a:pt x="1" y="14001"/>
                          <a:pt x="234" y="14206"/>
                          <a:pt x="468" y="14206"/>
                        </a:cubicBezTo>
                        <a:lnTo>
                          <a:pt x="23198" y="14206"/>
                        </a:lnTo>
                        <a:cubicBezTo>
                          <a:pt x="23431" y="14206"/>
                          <a:pt x="23665" y="14001"/>
                          <a:pt x="23665" y="13739"/>
                        </a:cubicBezTo>
                        <a:lnTo>
                          <a:pt x="23665" y="475"/>
                        </a:lnTo>
                        <a:cubicBezTo>
                          <a:pt x="23665" y="206"/>
                          <a:pt x="23431" y="1"/>
                          <a:pt x="23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470;p37">
                    <a:extLst>
                      <a:ext uri="{FF2B5EF4-FFF2-40B4-BE49-F238E27FC236}">
                        <a16:creationId xmlns:a16="http://schemas.microsoft.com/office/drawing/2014/main" id="{5EEA8816-B55C-C3B1-D419-9C4FF7C00832}"/>
                      </a:ext>
                    </a:extLst>
                  </p:cNvPr>
                  <p:cNvSpPr/>
                  <p:nvPr/>
                </p:nvSpPr>
                <p:spPr>
                  <a:xfrm>
                    <a:off x="3191399" y="2386362"/>
                    <a:ext cx="793025" cy="405986"/>
                  </a:xfrm>
                  <a:custGeom>
                    <a:avLst/>
                    <a:gdLst/>
                    <a:ahLst/>
                    <a:cxnLst/>
                    <a:rect l="l" t="t" r="r" b="b"/>
                    <a:pathLst>
                      <a:path w="23438" h="11999" extrusionOk="0">
                        <a:moveTo>
                          <a:pt x="0" y="0"/>
                        </a:moveTo>
                        <a:lnTo>
                          <a:pt x="0" y="11999"/>
                        </a:lnTo>
                        <a:lnTo>
                          <a:pt x="23438" y="11999"/>
                        </a:lnTo>
                        <a:lnTo>
                          <a:pt x="23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3" name="Google Shape;471;p37">
                    <a:extLst>
                      <a:ext uri="{FF2B5EF4-FFF2-40B4-BE49-F238E27FC236}">
                        <a16:creationId xmlns:a16="http://schemas.microsoft.com/office/drawing/2014/main" id="{94FC0E69-B238-9D07-DDC1-C947FFC7E8D1}"/>
                      </a:ext>
                    </a:extLst>
                  </p:cNvPr>
                  <p:cNvSpPr/>
                  <p:nvPr/>
                </p:nvSpPr>
                <p:spPr>
                  <a:xfrm>
                    <a:off x="3264146" y="2426322"/>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472;p37">
                    <a:extLst>
                      <a:ext uri="{FF2B5EF4-FFF2-40B4-BE49-F238E27FC236}">
                        <a16:creationId xmlns:a16="http://schemas.microsoft.com/office/drawing/2014/main" id="{424F6E7D-C382-B08D-9102-4D6C29D287B9}"/>
                      </a:ext>
                    </a:extLst>
                  </p:cNvPr>
                  <p:cNvSpPr/>
                  <p:nvPr/>
                </p:nvSpPr>
                <p:spPr>
                  <a:xfrm>
                    <a:off x="3368055" y="2426322"/>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473;p37">
                    <a:extLst>
                      <a:ext uri="{FF2B5EF4-FFF2-40B4-BE49-F238E27FC236}">
                        <a16:creationId xmlns:a16="http://schemas.microsoft.com/office/drawing/2014/main" id="{74AE59F3-5F3F-BD69-EFF7-E0B3CFF56856}"/>
                      </a:ext>
                    </a:extLst>
                  </p:cNvPr>
                  <p:cNvSpPr/>
                  <p:nvPr/>
                </p:nvSpPr>
                <p:spPr>
                  <a:xfrm>
                    <a:off x="3532498" y="2426322"/>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474;p37">
                    <a:extLst>
                      <a:ext uri="{FF2B5EF4-FFF2-40B4-BE49-F238E27FC236}">
                        <a16:creationId xmlns:a16="http://schemas.microsoft.com/office/drawing/2014/main" id="{2B521E63-D8DA-AF15-8ACB-61A34B5CABDA}"/>
                      </a:ext>
                    </a:extLst>
                  </p:cNvPr>
                  <p:cNvSpPr/>
                  <p:nvPr/>
                </p:nvSpPr>
                <p:spPr>
                  <a:xfrm>
                    <a:off x="3723027" y="2426322"/>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475;p37">
                    <a:extLst>
                      <a:ext uri="{FF2B5EF4-FFF2-40B4-BE49-F238E27FC236}">
                        <a16:creationId xmlns:a16="http://schemas.microsoft.com/office/drawing/2014/main" id="{E8D784EC-ED14-5E2F-BE37-F8993C013D5D}"/>
                      </a:ext>
                    </a:extLst>
                  </p:cNvPr>
                  <p:cNvSpPr/>
                  <p:nvPr/>
                </p:nvSpPr>
                <p:spPr>
                  <a:xfrm>
                    <a:off x="3503534" y="2458161"/>
                    <a:ext cx="20132" cy="12011"/>
                  </a:xfrm>
                  <a:custGeom>
                    <a:avLst/>
                    <a:gdLst/>
                    <a:ahLst/>
                    <a:cxnLst/>
                    <a:rect l="l" t="t" r="r" b="b"/>
                    <a:pathLst>
                      <a:path w="595" h="355" extrusionOk="0">
                        <a:moveTo>
                          <a:pt x="0" y="1"/>
                        </a:moveTo>
                        <a:lnTo>
                          <a:pt x="0" y="354"/>
                        </a:lnTo>
                        <a:lnTo>
                          <a:pt x="594" y="354"/>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476;p37">
                    <a:extLst>
                      <a:ext uri="{FF2B5EF4-FFF2-40B4-BE49-F238E27FC236}">
                        <a16:creationId xmlns:a16="http://schemas.microsoft.com/office/drawing/2014/main" id="{ED818819-713B-13D8-D5CB-36B1687B2EE0}"/>
                      </a:ext>
                    </a:extLst>
                  </p:cNvPr>
                  <p:cNvSpPr/>
                  <p:nvPr/>
                </p:nvSpPr>
                <p:spPr>
                  <a:xfrm>
                    <a:off x="3563356" y="2458161"/>
                    <a:ext cx="9135" cy="12011"/>
                  </a:xfrm>
                  <a:custGeom>
                    <a:avLst/>
                    <a:gdLst/>
                    <a:ahLst/>
                    <a:cxnLst/>
                    <a:rect l="l" t="t" r="r" b="b"/>
                    <a:pathLst>
                      <a:path w="270" h="355" extrusionOk="0">
                        <a:moveTo>
                          <a:pt x="1" y="1"/>
                        </a:moveTo>
                        <a:lnTo>
                          <a:pt x="1" y="354"/>
                        </a:lnTo>
                        <a:lnTo>
                          <a:pt x="270" y="354"/>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477;p37">
                    <a:extLst>
                      <a:ext uri="{FF2B5EF4-FFF2-40B4-BE49-F238E27FC236}">
                        <a16:creationId xmlns:a16="http://schemas.microsoft.com/office/drawing/2014/main" id="{D5BBF0F6-66D3-B5B7-8193-F71187D26EF5}"/>
                      </a:ext>
                    </a:extLst>
                  </p:cNvPr>
                  <p:cNvSpPr/>
                  <p:nvPr/>
                </p:nvSpPr>
                <p:spPr>
                  <a:xfrm>
                    <a:off x="3581323" y="2458161"/>
                    <a:ext cx="157773" cy="12011"/>
                  </a:xfrm>
                  <a:custGeom>
                    <a:avLst/>
                    <a:gdLst/>
                    <a:ahLst/>
                    <a:cxnLst/>
                    <a:rect l="l" t="t" r="r" b="b"/>
                    <a:pathLst>
                      <a:path w="4663" h="355" extrusionOk="0">
                        <a:moveTo>
                          <a:pt x="0" y="1"/>
                        </a:moveTo>
                        <a:lnTo>
                          <a:pt x="0" y="354"/>
                        </a:lnTo>
                        <a:lnTo>
                          <a:pt x="4662" y="354"/>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478;p37">
                    <a:extLst>
                      <a:ext uri="{FF2B5EF4-FFF2-40B4-BE49-F238E27FC236}">
                        <a16:creationId xmlns:a16="http://schemas.microsoft.com/office/drawing/2014/main" id="{98AD16C0-E60A-8934-4B1C-4572EA9807C2}"/>
                      </a:ext>
                    </a:extLst>
                  </p:cNvPr>
                  <p:cNvSpPr/>
                  <p:nvPr/>
                </p:nvSpPr>
                <p:spPr>
                  <a:xfrm>
                    <a:off x="3758927" y="2458161"/>
                    <a:ext cx="45982" cy="12011"/>
                  </a:xfrm>
                  <a:custGeom>
                    <a:avLst/>
                    <a:gdLst/>
                    <a:ahLst/>
                    <a:cxnLst/>
                    <a:rect l="l" t="t" r="r" b="b"/>
                    <a:pathLst>
                      <a:path w="1359" h="355" extrusionOk="0">
                        <a:moveTo>
                          <a:pt x="0" y="1"/>
                        </a:moveTo>
                        <a:lnTo>
                          <a:pt x="0" y="354"/>
                        </a:lnTo>
                        <a:lnTo>
                          <a:pt x="1359" y="354"/>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479;p37">
                    <a:extLst>
                      <a:ext uri="{FF2B5EF4-FFF2-40B4-BE49-F238E27FC236}">
                        <a16:creationId xmlns:a16="http://schemas.microsoft.com/office/drawing/2014/main" id="{B85A2F65-2B09-FA29-6CCF-CE43CAB82F54}"/>
                      </a:ext>
                    </a:extLst>
                  </p:cNvPr>
                  <p:cNvSpPr/>
                  <p:nvPr/>
                </p:nvSpPr>
                <p:spPr>
                  <a:xfrm>
                    <a:off x="3532498" y="2458161"/>
                    <a:ext cx="18914" cy="12011"/>
                  </a:xfrm>
                  <a:custGeom>
                    <a:avLst/>
                    <a:gdLst/>
                    <a:ahLst/>
                    <a:cxnLst/>
                    <a:rect l="l" t="t" r="r" b="b"/>
                    <a:pathLst>
                      <a:path w="559" h="355" extrusionOk="0">
                        <a:moveTo>
                          <a:pt x="0" y="1"/>
                        </a:moveTo>
                        <a:lnTo>
                          <a:pt x="0" y="354"/>
                        </a:lnTo>
                        <a:lnTo>
                          <a:pt x="559" y="354"/>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480;p37">
                    <a:extLst>
                      <a:ext uri="{FF2B5EF4-FFF2-40B4-BE49-F238E27FC236}">
                        <a16:creationId xmlns:a16="http://schemas.microsoft.com/office/drawing/2014/main" id="{0692963B-310D-9E66-405A-F7E5D8F5139C}"/>
                      </a:ext>
                    </a:extLst>
                  </p:cNvPr>
                  <p:cNvSpPr/>
                  <p:nvPr/>
                </p:nvSpPr>
                <p:spPr>
                  <a:xfrm>
                    <a:off x="3412786" y="2458161"/>
                    <a:ext cx="83809" cy="12011"/>
                  </a:xfrm>
                  <a:custGeom>
                    <a:avLst/>
                    <a:gdLst/>
                    <a:ahLst/>
                    <a:cxnLst/>
                    <a:rect l="l" t="t" r="r" b="b"/>
                    <a:pathLst>
                      <a:path w="2477" h="355" extrusionOk="0">
                        <a:moveTo>
                          <a:pt x="1" y="1"/>
                        </a:moveTo>
                        <a:lnTo>
                          <a:pt x="1" y="354"/>
                        </a:lnTo>
                        <a:lnTo>
                          <a:pt x="2477" y="354"/>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481;p37">
                    <a:extLst>
                      <a:ext uri="{FF2B5EF4-FFF2-40B4-BE49-F238E27FC236}">
                        <a16:creationId xmlns:a16="http://schemas.microsoft.com/office/drawing/2014/main" id="{445FF345-82AD-C1D7-55CE-A0ADA6E0CB7E}"/>
                      </a:ext>
                    </a:extLst>
                  </p:cNvPr>
                  <p:cNvSpPr/>
                  <p:nvPr/>
                </p:nvSpPr>
                <p:spPr>
                  <a:xfrm>
                    <a:off x="3292162" y="2458161"/>
                    <a:ext cx="110843" cy="12011"/>
                  </a:xfrm>
                  <a:custGeom>
                    <a:avLst/>
                    <a:gdLst/>
                    <a:ahLst/>
                    <a:cxnLst/>
                    <a:rect l="l" t="t" r="r" b="b"/>
                    <a:pathLst>
                      <a:path w="3276" h="355" extrusionOk="0">
                        <a:moveTo>
                          <a:pt x="0" y="1"/>
                        </a:moveTo>
                        <a:lnTo>
                          <a:pt x="0" y="354"/>
                        </a:lnTo>
                        <a:lnTo>
                          <a:pt x="3276" y="354"/>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482;p37">
                    <a:extLst>
                      <a:ext uri="{FF2B5EF4-FFF2-40B4-BE49-F238E27FC236}">
                        <a16:creationId xmlns:a16="http://schemas.microsoft.com/office/drawing/2014/main" id="{EF4F94FA-E14D-B4A2-3BA3-7DAC3C58D726}"/>
                      </a:ext>
                    </a:extLst>
                  </p:cNvPr>
                  <p:cNvSpPr/>
                  <p:nvPr/>
                </p:nvSpPr>
                <p:spPr>
                  <a:xfrm>
                    <a:off x="3264146" y="2458161"/>
                    <a:ext cx="19184" cy="12011"/>
                  </a:xfrm>
                  <a:custGeom>
                    <a:avLst/>
                    <a:gdLst/>
                    <a:ahLst/>
                    <a:cxnLst/>
                    <a:rect l="l" t="t" r="r" b="b"/>
                    <a:pathLst>
                      <a:path w="567" h="355" extrusionOk="0">
                        <a:moveTo>
                          <a:pt x="1" y="1"/>
                        </a:moveTo>
                        <a:lnTo>
                          <a:pt x="1" y="354"/>
                        </a:lnTo>
                        <a:lnTo>
                          <a:pt x="567" y="354"/>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483;p37">
                    <a:extLst>
                      <a:ext uri="{FF2B5EF4-FFF2-40B4-BE49-F238E27FC236}">
                        <a16:creationId xmlns:a16="http://schemas.microsoft.com/office/drawing/2014/main" id="{C80EF057-6C43-B5C0-FDA8-69A5C8CBC368}"/>
                      </a:ext>
                    </a:extLst>
                  </p:cNvPr>
                  <p:cNvSpPr/>
                  <p:nvPr/>
                </p:nvSpPr>
                <p:spPr>
                  <a:xfrm>
                    <a:off x="3264146" y="2489053"/>
                    <a:ext cx="16072" cy="13196"/>
                  </a:xfrm>
                  <a:custGeom>
                    <a:avLst/>
                    <a:gdLst/>
                    <a:ahLst/>
                    <a:cxnLst/>
                    <a:rect l="l" t="t" r="r" b="b"/>
                    <a:pathLst>
                      <a:path w="475" h="390" extrusionOk="0">
                        <a:moveTo>
                          <a:pt x="1" y="0"/>
                        </a:moveTo>
                        <a:lnTo>
                          <a:pt x="1" y="389"/>
                        </a:lnTo>
                        <a:lnTo>
                          <a:pt x="475" y="389"/>
                        </a:lnTo>
                        <a:lnTo>
                          <a:pt x="4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484;p37">
                    <a:extLst>
                      <a:ext uri="{FF2B5EF4-FFF2-40B4-BE49-F238E27FC236}">
                        <a16:creationId xmlns:a16="http://schemas.microsoft.com/office/drawing/2014/main" id="{3D3FCDBA-D538-6F6C-9241-DA2CD9847666}"/>
                      </a:ext>
                    </a:extLst>
                  </p:cNvPr>
                  <p:cNvSpPr/>
                  <p:nvPr/>
                </p:nvSpPr>
                <p:spPr>
                  <a:xfrm>
                    <a:off x="3295275" y="2489053"/>
                    <a:ext cx="158483" cy="13196"/>
                  </a:xfrm>
                  <a:custGeom>
                    <a:avLst/>
                    <a:gdLst/>
                    <a:ahLst/>
                    <a:cxnLst/>
                    <a:rect l="l" t="t" r="r" b="b"/>
                    <a:pathLst>
                      <a:path w="4684" h="390" extrusionOk="0">
                        <a:moveTo>
                          <a:pt x="0" y="0"/>
                        </a:moveTo>
                        <a:lnTo>
                          <a:pt x="0" y="389"/>
                        </a:lnTo>
                        <a:lnTo>
                          <a:pt x="4684" y="389"/>
                        </a:lnTo>
                        <a:lnTo>
                          <a:pt x="4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485;p37">
                    <a:extLst>
                      <a:ext uri="{FF2B5EF4-FFF2-40B4-BE49-F238E27FC236}">
                        <a16:creationId xmlns:a16="http://schemas.microsoft.com/office/drawing/2014/main" id="{594CCA9A-0EA0-4C16-22BE-246EF588ABB3}"/>
                      </a:ext>
                    </a:extLst>
                  </p:cNvPr>
                  <p:cNvSpPr/>
                  <p:nvPr/>
                </p:nvSpPr>
                <p:spPr>
                  <a:xfrm>
                    <a:off x="3470713" y="2489053"/>
                    <a:ext cx="251394" cy="13196"/>
                  </a:xfrm>
                  <a:custGeom>
                    <a:avLst/>
                    <a:gdLst/>
                    <a:ahLst/>
                    <a:cxnLst/>
                    <a:rect l="l" t="t" r="r" b="b"/>
                    <a:pathLst>
                      <a:path w="7430" h="390" extrusionOk="0">
                        <a:moveTo>
                          <a:pt x="1" y="0"/>
                        </a:moveTo>
                        <a:lnTo>
                          <a:pt x="1" y="389"/>
                        </a:lnTo>
                        <a:lnTo>
                          <a:pt x="7429" y="389"/>
                        </a:lnTo>
                        <a:lnTo>
                          <a:pt x="7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486;p37">
                    <a:extLst>
                      <a:ext uri="{FF2B5EF4-FFF2-40B4-BE49-F238E27FC236}">
                        <a16:creationId xmlns:a16="http://schemas.microsoft.com/office/drawing/2014/main" id="{69E1E78F-9BD0-7EB2-D5FD-B36873E344B3}"/>
                      </a:ext>
                    </a:extLst>
                  </p:cNvPr>
                  <p:cNvSpPr/>
                  <p:nvPr/>
                </p:nvSpPr>
                <p:spPr>
                  <a:xfrm>
                    <a:off x="3730911" y="2489053"/>
                    <a:ext cx="73997" cy="13196"/>
                  </a:xfrm>
                  <a:custGeom>
                    <a:avLst/>
                    <a:gdLst/>
                    <a:ahLst/>
                    <a:cxnLst/>
                    <a:rect l="l" t="t" r="r" b="b"/>
                    <a:pathLst>
                      <a:path w="2187" h="390" extrusionOk="0">
                        <a:moveTo>
                          <a:pt x="1" y="0"/>
                        </a:moveTo>
                        <a:lnTo>
                          <a:pt x="1" y="389"/>
                        </a:lnTo>
                        <a:lnTo>
                          <a:pt x="2187" y="389"/>
                        </a:lnTo>
                        <a:lnTo>
                          <a:pt x="21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487;p37">
                    <a:extLst>
                      <a:ext uri="{FF2B5EF4-FFF2-40B4-BE49-F238E27FC236}">
                        <a16:creationId xmlns:a16="http://schemas.microsoft.com/office/drawing/2014/main" id="{8B7078A7-1D2B-6F73-86AC-F0DD723D9D4D}"/>
                      </a:ext>
                    </a:extLst>
                  </p:cNvPr>
                  <p:cNvSpPr/>
                  <p:nvPr/>
                </p:nvSpPr>
                <p:spPr>
                  <a:xfrm>
                    <a:off x="3594485" y="2521130"/>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488;p37">
                    <a:extLst>
                      <a:ext uri="{FF2B5EF4-FFF2-40B4-BE49-F238E27FC236}">
                        <a16:creationId xmlns:a16="http://schemas.microsoft.com/office/drawing/2014/main" id="{C188E6D7-EE03-10D7-8A2D-743947C0730B}"/>
                      </a:ext>
                    </a:extLst>
                  </p:cNvPr>
                  <p:cNvSpPr/>
                  <p:nvPr/>
                </p:nvSpPr>
                <p:spPr>
                  <a:xfrm>
                    <a:off x="3264146" y="2521130"/>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489;p37">
                    <a:extLst>
                      <a:ext uri="{FF2B5EF4-FFF2-40B4-BE49-F238E27FC236}">
                        <a16:creationId xmlns:a16="http://schemas.microsoft.com/office/drawing/2014/main" id="{255AAF40-6C00-A101-5AF6-F7D2821B0DBC}"/>
                      </a:ext>
                    </a:extLst>
                  </p:cNvPr>
                  <p:cNvSpPr/>
                  <p:nvPr/>
                </p:nvSpPr>
                <p:spPr>
                  <a:xfrm>
                    <a:off x="3308200" y="2521130"/>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490;p37">
                    <a:extLst>
                      <a:ext uri="{FF2B5EF4-FFF2-40B4-BE49-F238E27FC236}">
                        <a16:creationId xmlns:a16="http://schemas.microsoft.com/office/drawing/2014/main" id="{28EF108F-D09A-3C63-3B81-06382ED7E8F6}"/>
                      </a:ext>
                    </a:extLst>
                  </p:cNvPr>
                  <p:cNvSpPr/>
                  <p:nvPr/>
                </p:nvSpPr>
                <p:spPr>
                  <a:xfrm>
                    <a:off x="3468819" y="2521130"/>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491;p37">
                    <a:extLst>
                      <a:ext uri="{FF2B5EF4-FFF2-40B4-BE49-F238E27FC236}">
                        <a16:creationId xmlns:a16="http://schemas.microsoft.com/office/drawing/2014/main" id="{8FF1EEAA-72E9-860D-37C9-55DA194EB909}"/>
                      </a:ext>
                    </a:extLst>
                  </p:cNvPr>
                  <p:cNvSpPr/>
                  <p:nvPr/>
                </p:nvSpPr>
                <p:spPr>
                  <a:xfrm>
                    <a:off x="3368055" y="2552969"/>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492;p37">
                    <a:extLst>
                      <a:ext uri="{FF2B5EF4-FFF2-40B4-BE49-F238E27FC236}">
                        <a16:creationId xmlns:a16="http://schemas.microsoft.com/office/drawing/2014/main" id="{2D51FDFB-4250-31E8-A961-70A30FC03288}"/>
                      </a:ext>
                    </a:extLst>
                  </p:cNvPr>
                  <p:cNvSpPr/>
                  <p:nvPr/>
                </p:nvSpPr>
                <p:spPr>
                  <a:xfrm>
                    <a:off x="3264146" y="2552969"/>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493;p37">
                    <a:extLst>
                      <a:ext uri="{FF2B5EF4-FFF2-40B4-BE49-F238E27FC236}">
                        <a16:creationId xmlns:a16="http://schemas.microsoft.com/office/drawing/2014/main" id="{2244FA20-FCF9-3FD9-BEC0-CFFBE9E875C7}"/>
                      </a:ext>
                    </a:extLst>
                  </p:cNvPr>
                  <p:cNvSpPr/>
                  <p:nvPr/>
                </p:nvSpPr>
                <p:spPr>
                  <a:xfrm>
                    <a:off x="3407779" y="2552969"/>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494;p37">
                    <a:extLst>
                      <a:ext uri="{FF2B5EF4-FFF2-40B4-BE49-F238E27FC236}">
                        <a16:creationId xmlns:a16="http://schemas.microsoft.com/office/drawing/2014/main" id="{9C62D952-2C4D-CBE2-7531-ADE4584FEFE4}"/>
                      </a:ext>
                    </a:extLst>
                  </p:cNvPr>
                  <p:cNvSpPr/>
                  <p:nvPr/>
                </p:nvSpPr>
                <p:spPr>
                  <a:xfrm>
                    <a:off x="3445844" y="2552969"/>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495;p37">
                    <a:extLst>
                      <a:ext uri="{FF2B5EF4-FFF2-40B4-BE49-F238E27FC236}">
                        <a16:creationId xmlns:a16="http://schemas.microsoft.com/office/drawing/2014/main" id="{7D3A720E-A2DA-7778-2E99-4F22A2A2C64C}"/>
                      </a:ext>
                    </a:extLst>
                  </p:cNvPr>
                  <p:cNvSpPr/>
                  <p:nvPr/>
                </p:nvSpPr>
                <p:spPr>
                  <a:xfrm>
                    <a:off x="3585383" y="2552969"/>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496;p37">
                    <a:extLst>
                      <a:ext uri="{FF2B5EF4-FFF2-40B4-BE49-F238E27FC236}">
                        <a16:creationId xmlns:a16="http://schemas.microsoft.com/office/drawing/2014/main" id="{211CEB21-EFA2-56D9-EC86-7B97233EB115}"/>
                      </a:ext>
                    </a:extLst>
                  </p:cNvPr>
                  <p:cNvSpPr/>
                  <p:nvPr/>
                </p:nvSpPr>
                <p:spPr>
                  <a:xfrm>
                    <a:off x="3664153" y="2552969"/>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497;p37">
                    <a:extLst>
                      <a:ext uri="{FF2B5EF4-FFF2-40B4-BE49-F238E27FC236}">
                        <a16:creationId xmlns:a16="http://schemas.microsoft.com/office/drawing/2014/main" id="{BA104B97-D08F-A3E4-18AF-CADE2B8FF312}"/>
                      </a:ext>
                    </a:extLst>
                  </p:cNvPr>
                  <p:cNvSpPr/>
                  <p:nvPr/>
                </p:nvSpPr>
                <p:spPr>
                  <a:xfrm>
                    <a:off x="3748878" y="2552969"/>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498;p37">
                    <a:extLst>
                      <a:ext uri="{FF2B5EF4-FFF2-40B4-BE49-F238E27FC236}">
                        <a16:creationId xmlns:a16="http://schemas.microsoft.com/office/drawing/2014/main" id="{27D95FC0-B82C-6191-7AF7-578B4348FE51}"/>
                      </a:ext>
                    </a:extLst>
                  </p:cNvPr>
                  <p:cNvSpPr/>
                  <p:nvPr/>
                </p:nvSpPr>
                <p:spPr>
                  <a:xfrm>
                    <a:off x="3623211" y="2584809"/>
                    <a:ext cx="61072" cy="11978"/>
                  </a:xfrm>
                  <a:custGeom>
                    <a:avLst/>
                    <a:gdLst/>
                    <a:ahLst/>
                    <a:cxnLst/>
                    <a:rect l="l" t="t" r="r" b="b"/>
                    <a:pathLst>
                      <a:path w="1805" h="354" extrusionOk="0">
                        <a:moveTo>
                          <a:pt x="0" y="0"/>
                        </a:moveTo>
                        <a:lnTo>
                          <a:pt x="0" y="354"/>
                        </a:lnTo>
                        <a:lnTo>
                          <a:pt x="1804" y="354"/>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499;p37">
                    <a:extLst>
                      <a:ext uri="{FF2B5EF4-FFF2-40B4-BE49-F238E27FC236}">
                        <a16:creationId xmlns:a16="http://schemas.microsoft.com/office/drawing/2014/main" id="{294C25E7-F77B-AB90-21A2-BC406473A8B3}"/>
                      </a:ext>
                    </a:extLst>
                  </p:cNvPr>
                  <p:cNvSpPr/>
                  <p:nvPr/>
                </p:nvSpPr>
                <p:spPr>
                  <a:xfrm>
                    <a:off x="3264146" y="2584809"/>
                    <a:ext cx="33091" cy="11978"/>
                  </a:xfrm>
                  <a:custGeom>
                    <a:avLst/>
                    <a:gdLst/>
                    <a:ahLst/>
                    <a:cxnLst/>
                    <a:rect l="l" t="t" r="r" b="b"/>
                    <a:pathLst>
                      <a:path w="978" h="354" extrusionOk="0">
                        <a:moveTo>
                          <a:pt x="1" y="0"/>
                        </a:moveTo>
                        <a:lnTo>
                          <a:pt x="1" y="354"/>
                        </a:lnTo>
                        <a:lnTo>
                          <a:pt x="977" y="354"/>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500;p37">
                    <a:extLst>
                      <a:ext uri="{FF2B5EF4-FFF2-40B4-BE49-F238E27FC236}">
                        <a16:creationId xmlns:a16="http://schemas.microsoft.com/office/drawing/2014/main" id="{696BE6EB-0E71-7EBB-36CA-9A92C3A8C7B5}"/>
                      </a:ext>
                    </a:extLst>
                  </p:cNvPr>
                  <p:cNvSpPr/>
                  <p:nvPr/>
                </p:nvSpPr>
                <p:spPr>
                  <a:xfrm>
                    <a:off x="3320178" y="2584809"/>
                    <a:ext cx="154660" cy="11978"/>
                  </a:xfrm>
                  <a:custGeom>
                    <a:avLst/>
                    <a:gdLst/>
                    <a:ahLst/>
                    <a:cxnLst/>
                    <a:rect l="l" t="t" r="r" b="b"/>
                    <a:pathLst>
                      <a:path w="4571" h="354" extrusionOk="0">
                        <a:moveTo>
                          <a:pt x="0" y="0"/>
                        </a:moveTo>
                        <a:lnTo>
                          <a:pt x="0" y="354"/>
                        </a:lnTo>
                        <a:lnTo>
                          <a:pt x="4570" y="354"/>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501;p37">
                    <a:extLst>
                      <a:ext uri="{FF2B5EF4-FFF2-40B4-BE49-F238E27FC236}">
                        <a16:creationId xmlns:a16="http://schemas.microsoft.com/office/drawing/2014/main" id="{E70827B8-0DF0-7B54-72C0-BBD907DA54A4}"/>
                      </a:ext>
                    </a:extLst>
                  </p:cNvPr>
                  <p:cNvSpPr/>
                  <p:nvPr/>
                </p:nvSpPr>
                <p:spPr>
                  <a:xfrm>
                    <a:off x="3497545" y="2584809"/>
                    <a:ext cx="32109" cy="11978"/>
                  </a:xfrm>
                  <a:custGeom>
                    <a:avLst/>
                    <a:gdLst/>
                    <a:ahLst/>
                    <a:cxnLst/>
                    <a:rect l="l" t="t" r="r" b="b"/>
                    <a:pathLst>
                      <a:path w="949" h="354" extrusionOk="0">
                        <a:moveTo>
                          <a:pt x="0" y="0"/>
                        </a:moveTo>
                        <a:lnTo>
                          <a:pt x="0" y="354"/>
                        </a:lnTo>
                        <a:lnTo>
                          <a:pt x="948" y="354"/>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502;p37">
                    <a:extLst>
                      <a:ext uri="{FF2B5EF4-FFF2-40B4-BE49-F238E27FC236}">
                        <a16:creationId xmlns:a16="http://schemas.microsoft.com/office/drawing/2014/main" id="{A5B706F5-8147-6679-8BD4-F663ABB21EC6}"/>
                      </a:ext>
                    </a:extLst>
                  </p:cNvPr>
                  <p:cNvSpPr/>
                  <p:nvPr/>
                </p:nvSpPr>
                <p:spPr>
                  <a:xfrm>
                    <a:off x="3544442" y="2584809"/>
                    <a:ext cx="50076" cy="11978"/>
                  </a:xfrm>
                  <a:custGeom>
                    <a:avLst/>
                    <a:gdLst/>
                    <a:ahLst/>
                    <a:cxnLst/>
                    <a:rect l="l" t="t" r="r" b="b"/>
                    <a:pathLst>
                      <a:path w="1480" h="354" extrusionOk="0">
                        <a:moveTo>
                          <a:pt x="1" y="0"/>
                        </a:moveTo>
                        <a:lnTo>
                          <a:pt x="1" y="354"/>
                        </a:lnTo>
                        <a:lnTo>
                          <a:pt x="1479" y="354"/>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503;p37">
                    <a:extLst>
                      <a:ext uri="{FF2B5EF4-FFF2-40B4-BE49-F238E27FC236}">
                        <a16:creationId xmlns:a16="http://schemas.microsoft.com/office/drawing/2014/main" id="{62DA849B-854A-34F0-6F99-4EB2387822C1}"/>
                      </a:ext>
                    </a:extLst>
                  </p:cNvPr>
                  <p:cNvSpPr/>
                  <p:nvPr/>
                </p:nvSpPr>
                <p:spPr>
                  <a:xfrm>
                    <a:off x="3714162" y="2584809"/>
                    <a:ext cx="75689" cy="11978"/>
                  </a:xfrm>
                  <a:custGeom>
                    <a:avLst/>
                    <a:gdLst/>
                    <a:ahLst/>
                    <a:cxnLst/>
                    <a:rect l="l" t="t" r="r" b="b"/>
                    <a:pathLst>
                      <a:path w="2237" h="354" extrusionOk="0">
                        <a:moveTo>
                          <a:pt x="1" y="0"/>
                        </a:moveTo>
                        <a:lnTo>
                          <a:pt x="1" y="354"/>
                        </a:lnTo>
                        <a:lnTo>
                          <a:pt x="2236" y="354"/>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504;p37">
                    <a:extLst>
                      <a:ext uri="{FF2B5EF4-FFF2-40B4-BE49-F238E27FC236}">
                        <a16:creationId xmlns:a16="http://schemas.microsoft.com/office/drawing/2014/main" id="{7D131CCC-ED72-E792-218C-AA818BA0A268}"/>
                      </a:ext>
                    </a:extLst>
                  </p:cNvPr>
                  <p:cNvSpPr/>
                  <p:nvPr/>
                </p:nvSpPr>
                <p:spPr>
                  <a:xfrm>
                    <a:off x="3264146" y="2612791"/>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505;p37">
                    <a:extLst>
                      <a:ext uri="{FF2B5EF4-FFF2-40B4-BE49-F238E27FC236}">
                        <a16:creationId xmlns:a16="http://schemas.microsoft.com/office/drawing/2014/main" id="{77E88126-FD61-8E52-480D-DA91A073CA25}"/>
                      </a:ext>
                    </a:extLst>
                  </p:cNvPr>
                  <p:cNvSpPr/>
                  <p:nvPr/>
                </p:nvSpPr>
                <p:spPr>
                  <a:xfrm>
                    <a:off x="3368055" y="2612791"/>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506;p37">
                    <a:extLst>
                      <a:ext uri="{FF2B5EF4-FFF2-40B4-BE49-F238E27FC236}">
                        <a16:creationId xmlns:a16="http://schemas.microsoft.com/office/drawing/2014/main" id="{6B3C45FF-B2C8-6381-9AC2-2EF07AAFB17E}"/>
                      </a:ext>
                    </a:extLst>
                  </p:cNvPr>
                  <p:cNvSpPr/>
                  <p:nvPr/>
                </p:nvSpPr>
                <p:spPr>
                  <a:xfrm>
                    <a:off x="3532498" y="2612791"/>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507;p37">
                    <a:extLst>
                      <a:ext uri="{FF2B5EF4-FFF2-40B4-BE49-F238E27FC236}">
                        <a16:creationId xmlns:a16="http://schemas.microsoft.com/office/drawing/2014/main" id="{1936F124-BEBD-BF99-8975-2574DCE3B113}"/>
                      </a:ext>
                    </a:extLst>
                  </p:cNvPr>
                  <p:cNvSpPr/>
                  <p:nvPr/>
                </p:nvSpPr>
                <p:spPr>
                  <a:xfrm>
                    <a:off x="3723027" y="2612791"/>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508;p37">
                    <a:extLst>
                      <a:ext uri="{FF2B5EF4-FFF2-40B4-BE49-F238E27FC236}">
                        <a16:creationId xmlns:a16="http://schemas.microsoft.com/office/drawing/2014/main" id="{C506722B-6623-F1EC-0500-94995064842A}"/>
                      </a:ext>
                    </a:extLst>
                  </p:cNvPr>
                  <p:cNvSpPr/>
                  <p:nvPr/>
                </p:nvSpPr>
                <p:spPr>
                  <a:xfrm>
                    <a:off x="3503534" y="2644630"/>
                    <a:ext cx="20132" cy="13196"/>
                  </a:xfrm>
                  <a:custGeom>
                    <a:avLst/>
                    <a:gdLst/>
                    <a:ahLst/>
                    <a:cxnLst/>
                    <a:rect l="l" t="t" r="r" b="b"/>
                    <a:pathLst>
                      <a:path w="595" h="390" extrusionOk="0">
                        <a:moveTo>
                          <a:pt x="0" y="1"/>
                        </a:moveTo>
                        <a:lnTo>
                          <a:pt x="0" y="390"/>
                        </a:lnTo>
                        <a:lnTo>
                          <a:pt x="594" y="390"/>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509;p37">
                    <a:extLst>
                      <a:ext uri="{FF2B5EF4-FFF2-40B4-BE49-F238E27FC236}">
                        <a16:creationId xmlns:a16="http://schemas.microsoft.com/office/drawing/2014/main" id="{3DF37624-8CEC-8075-2917-A21E9DB791E7}"/>
                      </a:ext>
                    </a:extLst>
                  </p:cNvPr>
                  <p:cNvSpPr/>
                  <p:nvPr/>
                </p:nvSpPr>
                <p:spPr>
                  <a:xfrm>
                    <a:off x="3563356" y="2644630"/>
                    <a:ext cx="9135" cy="13196"/>
                  </a:xfrm>
                  <a:custGeom>
                    <a:avLst/>
                    <a:gdLst/>
                    <a:ahLst/>
                    <a:cxnLst/>
                    <a:rect l="l" t="t" r="r" b="b"/>
                    <a:pathLst>
                      <a:path w="270" h="390" extrusionOk="0">
                        <a:moveTo>
                          <a:pt x="1" y="1"/>
                        </a:moveTo>
                        <a:lnTo>
                          <a:pt x="1" y="390"/>
                        </a:lnTo>
                        <a:lnTo>
                          <a:pt x="270" y="390"/>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510;p37">
                    <a:extLst>
                      <a:ext uri="{FF2B5EF4-FFF2-40B4-BE49-F238E27FC236}">
                        <a16:creationId xmlns:a16="http://schemas.microsoft.com/office/drawing/2014/main" id="{BE2323E8-BB78-2478-4F52-3552C0B45936}"/>
                      </a:ext>
                    </a:extLst>
                  </p:cNvPr>
                  <p:cNvSpPr/>
                  <p:nvPr/>
                </p:nvSpPr>
                <p:spPr>
                  <a:xfrm>
                    <a:off x="3581323" y="2644630"/>
                    <a:ext cx="157773" cy="13196"/>
                  </a:xfrm>
                  <a:custGeom>
                    <a:avLst/>
                    <a:gdLst/>
                    <a:ahLst/>
                    <a:cxnLst/>
                    <a:rect l="l" t="t" r="r" b="b"/>
                    <a:pathLst>
                      <a:path w="4663" h="390" extrusionOk="0">
                        <a:moveTo>
                          <a:pt x="0" y="1"/>
                        </a:moveTo>
                        <a:lnTo>
                          <a:pt x="0" y="390"/>
                        </a:lnTo>
                        <a:lnTo>
                          <a:pt x="4662" y="390"/>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511;p37">
                    <a:extLst>
                      <a:ext uri="{FF2B5EF4-FFF2-40B4-BE49-F238E27FC236}">
                        <a16:creationId xmlns:a16="http://schemas.microsoft.com/office/drawing/2014/main" id="{316E6889-9E41-2087-A832-3E80EAA4AE9A}"/>
                      </a:ext>
                    </a:extLst>
                  </p:cNvPr>
                  <p:cNvSpPr/>
                  <p:nvPr/>
                </p:nvSpPr>
                <p:spPr>
                  <a:xfrm>
                    <a:off x="3758927" y="2644630"/>
                    <a:ext cx="45982" cy="13196"/>
                  </a:xfrm>
                  <a:custGeom>
                    <a:avLst/>
                    <a:gdLst/>
                    <a:ahLst/>
                    <a:cxnLst/>
                    <a:rect l="l" t="t" r="r" b="b"/>
                    <a:pathLst>
                      <a:path w="1359" h="390" extrusionOk="0">
                        <a:moveTo>
                          <a:pt x="0" y="1"/>
                        </a:moveTo>
                        <a:lnTo>
                          <a:pt x="0" y="390"/>
                        </a:lnTo>
                        <a:lnTo>
                          <a:pt x="1359" y="390"/>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512;p37">
                    <a:extLst>
                      <a:ext uri="{FF2B5EF4-FFF2-40B4-BE49-F238E27FC236}">
                        <a16:creationId xmlns:a16="http://schemas.microsoft.com/office/drawing/2014/main" id="{CE1E5D83-0797-0EAA-EE13-FD931BDC34B7}"/>
                      </a:ext>
                    </a:extLst>
                  </p:cNvPr>
                  <p:cNvSpPr/>
                  <p:nvPr/>
                </p:nvSpPr>
                <p:spPr>
                  <a:xfrm>
                    <a:off x="3532498" y="2644630"/>
                    <a:ext cx="18914" cy="13196"/>
                  </a:xfrm>
                  <a:custGeom>
                    <a:avLst/>
                    <a:gdLst/>
                    <a:ahLst/>
                    <a:cxnLst/>
                    <a:rect l="l" t="t" r="r" b="b"/>
                    <a:pathLst>
                      <a:path w="559" h="390" extrusionOk="0">
                        <a:moveTo>
                          <a:pt x="0" y="1"/>
                        </a:moveTo>
                        <a:lnTo>
                          <a:pt x="0" y="390"/>
                        </a:lnTo>
                        <a:lnTo>
                          <a:pt x="559" y="390"/>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513;p37">
                    <a:extLst>
                      <a:ext uri="{FF2B5EF4-FFF2-40B4-BE49-F238E27FC236}">
                        <a16:creationId xmlns:a16="http://schemas.microsoft.com/office/drawing/2014/main" id="{AD5AA35B-631D-9EBD-5EFD-10E5FF943825}"/>
                      </a:ext>
                    </a:extLst>
                  </p:cNvPr>
                  <p:cNvSpPr/>
                  <p:nvPr/>
                </p:nvSpPr>
                <p:spPr>
                  <a:xfrm>
                    <a:off x="3412786" y="2644630"/>
                    <a:ext cx="83809" cy="13196"/>
                  </a:xfrm>
                  <a:custGeom>
                    <a:avLst/>
                    <a:gdLst/>
                    <a:ahLst/>
                    <a:cxnLst/>
                    <a:rect l="l" t="t" r="r" b="b"/>
                    <a:pathLst>
                      <a:path w="2477" h="390" extrusionOk="0">
                        <a:moveTo>
                          <a:pt x="1" y="1"/>
                        </a:moveTo>
                        <a:lnTo>
                          <a:pt x="1" y="390"/>
                        </a:lnTo>
                        <a:lnTo>
                          <a:pt x="2477" y="390"/>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514;p37">
                    <a:extLst>
                      <a:ext uri="{FF2B5EF4-FFF2-40B4-BE49-F238E27FC236}">
                        <a16:creationId xmlns:a16="http://schemas.microsoft.com/office/drawing/2014/main" id="{B5053310-2649-61F5-2E06-B0553431FE28}"/>
                      </a:ext>
                    </a:extLst>
                  </p:cNvPr>
                  <p:cNvSpPr/>
                  <p:nvPr/>
                </p:nvSpPr>
                <p:spPr>
                  <a:xfrm>
                    <a:off x="3292162" y="2644630"/>
                    <a:ext cx="110843" cy="13196"/>
                  </a:xfrm>
                  <a:custGeom>
                    <a:avLst/>
                    <a:gdLst/>
                    <a:ahLst/>
                    <a:cxnLst/>
                    <a:rect l="l" t="t" r="r" b="b"/>
                    <a:pathLst>
                      <a:path w="3276" h="390" extrusionOk="0">
                        <a:moveTo>
                          <a:pt x="0" y="1"/>
                        </a:moveTo>
                        <a:lnTo>
                          <a:pt x="0" y="390"/>
                        </a:lnTo>
                        <a:lnTo>
                          <a:pt x="3276" y="390"/>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515;p37">
                    <a:extLst>
                      <a:ext uri="{FF2B5EF4-FFF2-40B4-BE49-F238E27FC236}">
                        <a16:creationId xmlns:a16="http://schemas.microsoft.com/office/drawing/2014/main" id="{C427C9E7-7321-9115-C05B-D32B65E51FA5}"/>
                      </a:ext>
                    </a:extLst>
                  </p:cNvPr>
                  <p:cNvSpPr/>
                  <p:nvPr/>
                </p:nvSpPr>
                <p:spPr>
                  <a:xfrm>
                    <a:off x="3264146" y="2644630"/>
                    <a:ext cx="19184" cy="13196"/>
                  </a:xfrm>
                  <a:custGeom>
                    <a:avLst/>
                    <a:gdLst/>
                    <a:ahLst/>
                    <a:cxnLst/>
                    <a:rect l="l" t="t" r="r" b="b"/>
                    <a:pathLst>
                      <a:path w="567" h="390" extrusionOk="0">
                        <a:moveTo>
                          <a:pt x="1" y="1"/>
                        </a:moveTo>
                        <a:lnTo>
                          <a:pt x="1" y="390"/>
                        </a:lnTo>
                        <a:lnTo>
                          <a:pt x="567" y="390"/>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516;p37">
                    <a:extLst>
                      <a:ext uri="{FF2B5EF4-FFF2-40B4-BE49-F238E27FC236}">
                        <a16:creationId xmlns:a16="http://schemas.microsoft.com/office/drawing/2014/main" id="{2BD4B1E3-B00F-01B2-2AE7-9305174C56E5}"/>
                      </a:ext>
                    </a:extLst>
                  </p:cNvPr>
                  <p:cNvSpPr/>
                  <p:nvPr/>
                </p:nvSpPr>
                <p:spPr>
                  <a:xfrm>
                    <a:off x="3264146" y="2676707"/>
                    <a:ext cx="16072" cy="12011"/>
                  </a:xfrm>
                  <a:custGeom>
                    <a:avLst/>
                    <a:gdLst/>
                    <a:ahLst/>
                    <a:cxnLst/>
                    <a:rect l="l" t="t" r="r" b="b"/>
                    <a:pathLst>
                      <a:path w="475" h="355" extrusionOk="0">
                        <a:moveTo>
                          <a:pt x="1" y="1"/>
                        </a:moveTo>
                        <a:lnTo>
                          <a:pt x="1" y="354"/>
                        </a:lnTo>
                        <a:lnTo>
                          <a:pt x="475" y="354"/>
                        </a:lnTo>
                        <a:lnTo>
                          <a:pt x="4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517;p37">
                    <a:extLst>
                      <a:ext uri="{FF2B5EF4-FFF2-40B4-BE49-F238E27FC236}">
                        <a16:creationId xmlns:a16="http://schemas.microsoft.com/office/drawing/2014/main" id="{45AA79FB-B1D8-7683-1CE2-D30ADE709838}"/>
                      </a:ext>
                    </a:extLst>
                  </p:cNvPr>
                  <p:cNvSpPr/>
                  <p:nvPr/>
                </p:nvSpPr>
                <p:spPr>
                  <a:xfrm>
                    <a:off x="3295275" y="2676707"/>
                    <a:ext cx="158483" cy="12011"/>
                  </a:xfrm>
                  <a:custGeom>
                    <a:avLst/>
                    <a:gdLst/>
                    <a:ahLst/>
                    <a:cxnLst/>
                    <a:rect l="l" t="t" r="r" b="b"/>
                    <a:pathLst>
                      <a:path w="4684" h="355" extrusionOk="0">
                        <a:moveTo>
                          <a:pt x="0" y="1"/>
                        </a:moveTo>
                        <a:lnTo>
                          <a:pt x="0" y="354"/>
                        </a:lnTo>
                        <a:lnTo>
                          <a:pt x="4684" y="354"/>
                        </a:lnTo>
                        <a:lnTo>
                          <a:pt x="46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518;p37">
                    <a:extLst>
                      <a:ext uri="{FF2B5EF4-FFF2-40B4-BE49-F238E27FC236}">
                        <a16:creationId xmlns:a16="http://schemas.microsoft.com/office/drawing/2014/main" id="{64D00BDC-2023-93DE-0AA4-1E25F51EA21D}"/>
                      </a:ext>
                    </a:extLst>
                  </p:cNvPr>
                  <p:cNvSpPr/>
                  <p:nvPr/>
                </p:nvSpPr>
                <p:spPr>
                  <a:xfrm>
                    <a:off x="3470713" y="2676707"/>
                    <a:ext cx="251394" cy="12011"/>
                  </a:xfrm>
                  <a:custGeom>
                    <a:avLst/>
                    <a:gdLst/>
                    <a:ahLst/>
                    <a:cxnLst/>
                    <a:rect l="l" t="t" r="r" b="b"/>
                    <a:pathLst>
                      <a:path w="7430" h="355" extrusionOk="0">
                        <a:moveTo>
                          <a:pt x="1" y="1"/>
                        </a:moveTo>
                        <a:lnTo>
                          <a:pt x="1" y="354"/>
                        </a:lnTo>
                        <a:lnTo>
                          <a:pt x="7429" y="354"/>
                        </a:lnTo>
                        <a:lnTo>
                          <a:pt x="7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519;p37">
                    <a:extLst>
                      <a:ext uri="{FF2B5EF4-FFF2-40B4-BE49-F238E27FC236}">
                        <a16:creationId xmlns:a16="http://schemas.microsoft.com/office/drawing/2014/main" id="{C366E752-CD92-B46C-5502-A9661055BF04}"/>
                      </a:ext>
                    </a:extLst>
                  </p:cNvPr>
                  <p:cNvSpPr/>
                  <p:nvPr/>
                </p:nvSpPr>
                <p:spPr>
                  <a:xfrm>
                    <a:off x="3730911" y="2676707"/>
                    <a:ext cx="73997" cy="12011"/>
                  </a:xfrm>
                  <a:custGeom>
                    <a:avLst/>
                    <a:gdLst/>
                    <a:ahLst/>
                    <a:cxnLst/>
                    <a:rect l="l" t="t" r="r" b="b"/>
                    <a:pathLst>
                      <a:path w="2187" h="355" extrusionOk="0">
                        <a:moveTo>
                          <a:pt x="1" y="1"/>
                        </a:moveTo>
                        <a:lnTo>
                          <a:pt x="1" y="354"/>
                        </a:lnTo>
                        <a:lnTo>
                          <a:pt x="2187" y="354"/>
                        </a:lnTo>
                        <a:lnTo>
                          <a:pt x="21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520;p37">
                    <a:extLst>
                      <a:ext uri="{FF2B5EF4-FFF2-40B4-BE49-F238E27FC236}">
                        <a16:creationId xmlns:a16="http://schemas.microsoft.com/office/drawing/2014/main" id="{D3FA8424-4C3B-192F-2916-407F0E617A3A}"/>
                      </a:ext>
                    </a:extLst>
                  </p:cNvPr>
                  <p:cNvSpPr/>
                  <p:nvPr/>
                </p:nvSpPr>
                <p:spPr>
                  <a:xfrm>
                    <a:off x="3594485" y="2707599"/>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521;p37">
                    <a:extLst>
                      <a:ext uri="{FF2B5EF4-FFF2-40B4-BE49-F238E27FC236}">
                        <a16:creationId xmlns:a16="http://schemas.microsoft.com/office/drawing/2014/main" id="{DA6E3B7F-08BB-90CF-4F54-16A092C88803}"/>
                      </a:ext>
                    </a:extLst>
                  </p:cNvPr>
                  <p:cNvSpPr/>
                  <p:nvPr/>
                </p:nvSpPr>
                <p:spPr>
                  <a:xfrm>
                    <a:off x="3264146" y="2707599"/>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522;p37">
                    <a:extLst>
                      <a:ext uri="{FF2B5EF4-FFF2-40B4-BE49-F238E27FC236}">
                        <a16:creationId xmlns:a16="http://schemas.microsoft.com/office/drawing/2014/main" id="{7F545ED4-AC80-7A7C-B9C0-836E77F68729}"/>
                      </a:ext>
                    </a:extLst>
                  </p:cNvPr>
                  <p:cNvSpPr/>
                  <p:nvPr/>
                </p:nvSpPr>
                <p:spPr>
                  <a:xfrm>
                    <a:off x="3308200" y="2707599"/>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523;p37">
                    <a:extLst>
                      <a:ext uri="{FF2B5EF4-FFF2-40B4-BE49-F238E27FC236}">
                        <a16:creationId xmlns:a16="http://schemas.microsoft.com/office/drawing/2014/main" id="{DA2A84B5-C9D9-23C0-D74F-5CB7935A9CCA}"/>
                      </a:ext>
                    </a:extLst>
                  </p:cNvPr>
                  <p:cNvSpPr/>
                  <p:nvPr/>
                </p:nvSpPr>
                <p:spPr>
                  <a:xfrm>
                    <a:off x="3468819" y="2707599"/>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524;p37">
                    <a:extLst>
                      <a:ext uri="{FF2B5EF4-FFF2-40B4-BE49-F238E27FC236}">
                        <a16:creationId xmlns:a16="http://schemas.microsoft.com/office/drawing/2014/main" id="{2958464D-B8CB-E97A-164E-D9057ED2C057}"/>
                      </a:ext>
                    </a:extLst>
                  </p:cNvPr>
                  <p:cNvSpPr/>
                  <p:nvPr/>
                </p:nvSpPr>
                <p:spPr>
                  <a:xfrm>
                    <a:off x="3368055" y="2739438"/>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525;p37">
                    <a:extLst>
                      <a:ext uri="{FF2B5EF4-FFF2-40B4-BE49-F238E27FC236}">
                        <a16:creationId xmlns:a16="http://schemas.microsoft.com/office/drawing/2014/main" id="{2777C0B1-67FB-0963-4974-AA94BD06879A}"/>
                      </a:ext>
                    </a:extLst>
                  </p:cNvPr>
                  <p:cNvSpPr/>
                  <p:nvPr/>
                </p:nvSpPr>
                <p:spPr>
                  <a:xfrm>
                    <a:off x="3264146" y="2739438"/>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526;p37">
                    <a:extLst>
                      <a:ext uri="{FF2B5EF4-FFF2-40B4-BE49-F238E27FC236}">
                        <a16:creationId xmlns:a16="http://schemas.microsoft.com/office/drawing/2014/main" id="{2D677889-08C8-D1D5-BDB4-027E76848D99}"/>
                      </a:ext>
                    </a:extLst>
                  </p:cNvPr>
                  <p:cNvSpPr/>
                  <p:nvPr/>
                </p:nvSpPr>
                <p:spPr>
                  <a:xfrm>
                    <a:off x="3407779" y="2739438"/>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527;p37">
                    <a:extLst>
                      <a:ext uri="{FF2B5EF4-FFF2-40B4-BE49-F238E27FC236}">
                        <a16:creationId xmlns:a16="http://schemas.microsoft.com/office/drawing/2014/main" id="{09C0B270-A16B-985D-443A-90475C42F6FF}"/>
                      </a:ext>
                    </a:extLst>
                  </p:cNvPr>
                  <p:cNvSpPr/>
                  <p:nvPr/>
                </p:nvSpPr>
                <p:spPr>
                  <a:xfrm>
                    <a:off x="3445844" y="2739438"/>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528;p37">
                    <a:extLst>
                      <a:ext uri="{FF2B5EF4-FFF2-40B4-BE49-F238E27FC236}">
                        <a16:creationId xmlns:a16="http://schemas.microsoft.com/office/drawing/2014/main" id="{A3A4A9CD-93BB-464D-B945-C0E50C98B118}"/>
                      </a:ext>
                    </a:extLst>
                  </p:cNvPr>
                  <p:cNvSpPr/>
                  <p:nvPr/>
                </p:nvSpPr>
                <p:spPr>
                  <a:xfrm>
                    <a:off x="3585383" y="2739438"/>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529;p37">
                    <a:extLst>
                      <a:ext uri="{FF2B5EF4-FFF2-40B4-BE49-F238E27FC236}">
                        <a16:creationId xmlns:a16="http://schemas.microsoft.com/office/drawing/2014/main" id="{D9DFCEA5-A584-0AC3-81A7-6258AA2576CD}"/>
                      </a:ext>
                    </a:extLst>
                  </p:cNvPr>
                  <p:cNvSpPr/>
                  <p:nvPr/>
                </p:nvSpPr>
                <p:spPr>
                  <a:xfrm>
                    <a:off x="3664153" y="2739438"/>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530;p37">
                    <a:extLst>
                      <a:ext uri="{FF2B5EF4-FFF2-40B4-BE49-F238E27FC236}">
                        <a16:creationId xmlns:a16="http://schemas.microsoft.com/office/drawing/2014/main" id="{5A20B1EA-7720-69D5-FA4F-4971CE3AEC44}"/>
                      </a:ext>
                    </a:extLst>
                  </p:cNvPr>
                  <p:cNvSpPr/>
                  <p:nvPr/>
                </p:nvSpPr>
                <p:spPr>
                  <a:xfrm>
                    <a:off x="3748878" y="2739438"/>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531;p37">
                    <a:extLst>
                      <a:ext uri="{FF2B5EF4-FFF2-40B4-BE49-F238E27FC236}">
                        <a16:creationId xmlns:a16="http://schemas.microsoft.com/office/drawing/2014/main" id="{C8EC8435-7CDC-55A8-D765-97083666B6ED}"/>
                      </a:ext>
                    </a:extLst>
                  </p:cNvPr>
                  <p:cNvSpPr/>
                  <p:nvPr/>
                </p:nvSpPr>
                <p:spPr>
                  <a:xfrm>
                    <a:off x="3623211" y="2771515"/>
                    <a:ext cx="61072" cy="12959"/>
                  </a:xfrm>
                  <a:custGeom>
                    <a:avLst/>
                    <a:gdLst/>
                    <a:ahLst/>
                    <a:cxnLst/>
                    <a:rect l="l" t="t" r="r" b="b"/>
                    <a:pathLst>
                      <a:path w="1805" h="383" extrusionOk="0">
                        <a:moveTo>
                          <a:pt x="0" y="0"/>
                        </a:moveTo>
                        <a:lnTo>
                          <a:pt x="0" y="382"/>
                        </a:lnTo>
                        <a:lnTo>
                          <a:pt x="1804" y="382"/>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532;p37">
                    <a:extLst>
                      <a:ext uri="{FF2B5EF4-FFF2-40B4-BE49-F238E27FC236}">
                        <a16:creationId xmlns:a16="http://schemas.microsoft.com/office/drawing/2014/main" id="{844178E6-5383-AF7F-DDD6-C5D52CB379D0}"/>
                      </a:ext>
                    </a:extLst>
                  </p:cNvPr>
                  <p:cNvSpPr/>
                  <p:nvPr/>
                </p:nvSpPr>
                <p:spPr>
                  <a:xfrm>
                    <a:off x="3264146" y="2771515"/>
                    <a:ext cx="33091" cy="12959"/>
                  </a:xfrm>
                  <a:custGeom>
                    <a:avLst/>
                    <a:gdLst/>
                    <a:ahLst/>
                    <a:cxnLst/>
                    <a:rect l="l" t="t" r="r" b="b"/>
                    <a:pathLst>
                      <a:path w="978" h="383" extrusionOk="0">
                        <a:moveTo>
                          <a:pt x="1" y="0"/>
                        </a:moveTo>
                        <a:lnTo>
                          <a:pt x="1" y="382"/>
                        </a:lnTo>
                        <a:lnTo>
                          <a:pt x="977" y="382"/>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533;p37">
                    <a:extLst>
                      <a:ext uri="{FF2B5EF4-FFF2-40B4-BE49-F238E27FC236}">
                        <a16:creationId xmlns:a16="http://schemas.microsoft.com/office/drawing/2014/main" id="{2D6E81B9-31DF-89CB-FACA-244F996D7375}"/>
                      </a:ext>
                    </a:extLst>
                  </p:cNvPr>
                  <p:cNvSpPr/>
                  <p:nvPr/>
                </p:nvSpPr>
                <p:spPr>
                  <a:xfrm>
                    <a:off x="3320178" y="2771515"/>
                    <a:ext cx="154660" cy="12959"/>
                  </a:xfrm>
                  <a:custGeom>
                    <a:avLst/>
                    <a:gdLst/>
                    <a:ahLst/>
                    <a:cxnLst/>
                    <a:rect l="l" t="t" r="r" b="b"/>
                    <a:pathLst>
                      <a:path w="4571" h="383" extrusionOk="0">
                        <a:moveTo>
                          <a:pt x="0" y="0"/>
                        </a:moveTo>
                        <a:lnTo>
                          <a:pt x="0" y="382"/>
                        </a:lnTo>
                        <a:lnTo>
                          <a:pt x="4570" y="382"/>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534;p37">
                    <a:extLst>
                      <a:ext uri="{FF2B5EF4-FFF2-40B4-BE49-F238E27FC236}">
                        <a16:creationId xmlns:a16="http://schemas.microsoft.com/office/drawing/2014/main" id="{6BB67037-3AB3-F5A2-F4C0-32F4F2ECFDBE}"/>
                      </a:ext>
                    </a:extLst>
                  </p:cNvPr>
                  <p:cNvSpPr/>
                  <p:nvPr/>
                </p:nvSpPr>
                <p:spPr>
                  <a:xfrm>
                    <a:off x="3497545" y="2771515"/>
                    <a:ext cx="32109" cy="12959"/>
                  </a:xfrm>
                  <a:custGeom>
                    <a:avLst/>
                    <a:gdLst/>
                    <a:ahLst/>
                    <a:cxnLst/>
                    <a:rect l="l" t="t" r="r" b="b"/>
                    <a:pathLst>
                      <a:path w="949" h="383" extrusionOk="0">
                        <a:moveTo>
                          <a:pt x="0" y="0"/>
                        </a:moveTo>
                        <a:lnTo>
                          <a:pt x="0" y="382"/>
                        </a:lnTo>
                        <a:lnTo>
                          <a:pt x="948" y="382"/>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535;p37">
                    <a:extLst>
                      <a:ext uri="{FF2B5EF4-FFF2-40B4-BE49-F238E27FC236}">
                        <a16:creationId xmlns:a16="http://schemas.microsoft.com/office/drawing/2014/main" id="{6707947A-AC3F-2FF3-665A-81756BBEFF9C}"/>
                      </a:ext>
                    </a:extLst>
                  </p:cNvPr>
                  <p:cNvSpPr/>
                  <p:nvPr/>
                </p:nvSpPr>
                <p:spPr>
                  <a:xfrm>
                    <a:off x="3544442" y="2771515"/>
                    <a:ext cx="50076" cy="12959"/>
                  </a:xfrm>
                  <a:custGeom>
                    <a:avLst/>
                    <a:gdLst/>
                    <a:ahLst/>
                    <a:cxnLst/>
                    <a:rect l="l" t="t" r="r" b="b"/>
                    <a:pathLst>
                      <a:path w="1480" h="383" extrusionOk="0">
                        <a:moveTo>
                          <a:pt x="1" y="0"/>
                        </a:moveTo>
                        <a:lnTo>
                          <a:pt x="1" y="382"/>
                        </a:lnTo>
                        <a:lnTo>
                          <a:pt x="1479" y="382"/>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536;p37">
                    <a:extLst>
                      <a:ext uri="{FF2B5EF4-FFF2-40B4-BE49-F238E27FC236}">
                        <a16:creationId xmlns:a16="http://schemas.microsoft.com/office/drawing/2014/main" id="{DB32BFC1-AFBD-1B85-9D7F-94521008FEFB}"/>
                      </a:ext>
                    </a:extLst>
                  </p:cNvPr>
                  <p:cNvSpPr/>
                  <p:nvPr/>
                </p:nvSpPr>
                <p:spPr>
                  <a:xfrm>
                    <a:off x="3714162" y="2771515"/>
                    <a:ext cx="75689" cy="12959"/>
                  </a:xfrm>
                  <a:custGeom>
                    <a:avLst/>
                    <a:gdLst/>
                    <a:ahLst/>
                    <a:cxnLst/>
                    <a:rect l="l" t="t" r="r" b="b"/>
                    <a:pathLst>
                      <a:path w="2237" h="383" extrusionOk="0">
                        <a:moveTo>
                          <a:pt x="1" y="0"/>
                        </a:moveTo>
                        <a:lnTo>
                          <a:pt x="1" y="382"/>
                        </a:lnTo>
                        <a:lnTo>
                          <a:pt x="2236" y="382"/>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537;p37">
                  <a:extLst>
                    <a:ext uri="{FF2B5EF4-FFF2-40B4-BE49-F238E27FC236}">
                      <a16:creationId xmlns:a16="http://schemas.microsoft.com/office/drawing/2014/main" id="{EB1BDDCF-513C-C778-FAB0-648D423C5866}"/>
                    </a:ext>
                  </a:extLst>
                </p:cNvPr>
                <p:cNvGrpSpPr/>
                <p:nvPr/>
              </p:nvGrpSpPr>
              <p:grpSpPr>
                <a:xfrm>
                  <a:off x="3023938" y="2911749"/>
                  <a:ext cx="215463" cy="293253"/>
                  <a:chOff x="2902238" y="2671699"/>
                  <a:chExt cx="215463" cy="293253"/>
                </a:xfrm>
              </p:grpSpPr>
              <p:sp>
                <p:nvSpPr>
                  <p:cNvPr id="2132" name="Google Shape;538;p37">
                    <a:extLst>
                      <a:ext uri="{FF2B5EF4-FFF2-40B4-BE49-F238E27FC236}">
                        <a16:creationId xmlns:a16="http://schemas.microsoft.com/office/drawing/2014/main" id="{B0D85136-FDFD-1FEC-87E0-F8D0B590FF44}"/>
                      </a:ext>
                    </a:extLst>
                  </p:cNvPr>
                  <p:cNvSpPr/>
                  <p:nvPr/>
                </p:nvSpPr>
                <p:spPr>
                  <a:xfrm>
                    <a:off x="2935024" y="2671699"/>
                    <a:ext cx="84994" cy="134799"/>
                  </a:xfrm>
                  <a:custGeom>
                    <a:avLst/>
                    <a:gdLst/>
                    <a:ahLst/>
                    <a:cxnLst/>
                    <a:rect l="l" t="t" r="r" b="b"/>
                    <a:pathLst>
                      <a:path w="2512" h="3984" extrusionOk="0">
                        <a:moveTo>
                          <a:pt x="1" y="0"/>
                        </a:moveTo>
                        <a:cubicBezTo>
                          <a:pt x="36" y="57"/>
                          <a:pt x="1" y="382"/>
                          <a:pt x="1" y="474"/>
                        </a:cubicBezTo>
                        <a:cubicBezTo>
                          <a:pt x="36" y="651"/>
                          <a:pt x="36" y="828"/>
                          <a:pt x="93" y="969"/>
                        </a:cubicBezTo>
                        <a:cubicBezTo>
                          <a:pt x="149" y="1323"/>
                          <a:pt x="269" y="1648"/>
                          <a:pt x="418" y="1945"/>
                        </a:cubicBezTo>
                        <a:cubicBezTo>
                          <a:pt x="743" y="2561"/>
                          <a:pt x="1210" y="3127"/>
                          <a:pt x="1713" y="3566"/>
                        </a:cubicBezTo>
                        <a:cubicBezTo>
                          <a:pt x="1861" y="3714"/>
                          <a:pt x="2010" y="3834"/>
                          <a:pt x="2187" y="3919"/>
                        </a:cubicBezTo>
                        <a:cubicBezTo>
                          <a:pt x="2210" y="3919"/>
                          <a:pt x="2299" y="3984"/>
                          <a:pt x="2360" y="3984"/>
                        </a:cubicBezTo>
                        <a:cubicBezTo>
                          <a:pt x="2372" y="3984"/>
                          <a:pt x="2383" y="3982"/>
                          <a:pt x="2392" y="3976"/>
                        </a:cubicBezTo>
                        <a:cubicBezTo>
                          <a:pt x="2512" y="3863"/>
                          <a:pt x="2420" y="3332"/>
                          <a:pt x="2420" y="3212"/>
                        </a:cubicBezTo>
                        <a:cubicBezTo>
                          <a:pt x="2363" y="2886"/>
                          <a:pt x="2271" y="2596"/>
                          <a:pt x="2123" y="2327"/>
                        </a:cubicBezTo>
                        <a:cubicBezTo>
                          <a:pt x="1889" y="1854"/>
                          <a:pt x="1564" y="1358"/>
                          <a:pt x="1210" y="969"/>
                        </a:cubicBezTo>
                        <a:cubicBezTo>
                          <a:pt x="828" y="615"/>
                          <a:pt x="326" y="41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539;p37">
                    <a:extLst>
                      <a:ext uri="{FF2B5EF4-FFF2-40B4-BE49-F238E27FC236}">
                        <a16:creationId xmlns:a16="http://schemas.microsoft.com/office/drawing/2014/main" id="{13FF6FF3-CD94-D460-C8CB-50475FE4A5DF}"/>
                      </a:ext>
                    </a:extLst>
                  </p:cNvPr>
                  <p:cNvSpPr/>
                  <p:nvPr/>
                </p:nvSpPr>
                <p:spPr>
                  <a:xfrm>
                    <a:off x="2961112" y="2712606"/>
                    <a:ext cx="77821" cy="203484"/>
                  </a:xfrm>
                  <a:custGeom>
                    <a:avLst/>
                    <a:gdLst/>
                    <a:ahLst/>
                    <a:cxnLst/>
                    <a:rect l="l" t="t" r="r" b="b"/>
                    <a:pathLst>
                      <a:path w="2300" h="6014" extrusionOk="0">
                        <a:moveTo>
                          <a:pt x="29" y="1"/>
                        </a:moveTo>
                        <a:cubicBezTo>
                          <a:pt x="1" y="29"/>
                          <a:pt x="1" y="29"/>
                          <a:pt x="29" y="57"/>
                        </a:cubicBezTo>
                        <a:cubicBezTo>
                          <a:pt x="1387" y="1706"/>
                          <a:pt x="2180" y="3828"/>
                          <a:pt x="2236" y="5986"/>
                        </a:cubicBezTo>
                        <a:lnTo>
                          <a:pt x="2272" y="6014"/>
                        </a:lnTo>
                        <a:cubicBezTo>
                          <a:pt x="2300" y="6014"/>
                          <a:pt x="2300" y="5986"/>
                          <a:pt x="2300" y="5986"/>
                        </a:cubicBezTo>
                        <a:cubicBezTo>
                          <a:pt x="2236" y="3800"/>
                          <a:pt x="1444" y="1677"/>
                          <a:pt x="57" y="29"/>
                        </a:cubicBezTo>
                        <a:cubicBezTo>
                          <a:pt x="57" y="1"/>
                          <a:pt x="29"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540;p37">
                    <a:extLst>
                      <a:ext uri="{FF2B5EF4-FFF2-40B4-BE49-F238E27FC236}">
                        <a16:creationId xmlns:a16="http://schemas.microsoft.com/office/drawing/2014/main" id="{49449962-76A0-F942-342D-04A40D516A75}"/>
                      </a:ext>
                    </a:extLst>
                  </p:cNvPr>
                  <p:cNvSpPr/>
                  <p:nvPr/>
                </p:nvSpPr>
                <p:spPr>
                  <a:xfrm>
                    <a:off x="2902238" y="2798786"/>
                    <a:ext cx="124750" cy="41448"/>
                  </a:xfrm>
                  <a:custGeom>
                    <a:avLst/>
                    <a:gdLst/>
                    <a:ahLst/>
                    <a:cxnLst/>
                    <a:rect l="l" t="t" r="r" b="b"/>
                    <a:pathLst>
                      <a:path w="3687" h="1225" extrusionOk="0">
                        <a:moveTo>
                          <a:pt x="1741" y="1"/>
                        </a:moveTo>
                        <a:cubicBezTo>
                          <a:pt x="1564" y="1"/>
                          <a:pt x="1387" y="15"/>
                          <a:pt x="1210" y="43"/>
                        </a:cubicBezTo>
                        <a:cubicBezTo>
                          <a:pt x="793" y="107"/>
                          <a:pt x="411" y="192"/>
                          <a:pt x="0" y="312"/>
                        </a:cubicBezTo>
                        <a:cubicBezTo>
                          <a:pt x="206" y="666"/>
                          <a:pt x="559" y="899"/>
                          <a:pt x="941" y="1048"/>
                        </a:cubicBezTo>
                        <a:cubicBezTo>
                          <a:pt x="1267" y="1168"/>
                          <a:pt x="1620" y="1224"/>
                          <a:pt x="1946" y="1224"/>
                        </a:cubicBezTo>
                        <a:cubicBezTo>
                          <a:pt x="2384" y="1224"/>
                          <a:pt x="2822" y="1133"/>
                          <a:pt x="3255" y="1133"/>
                        </a:cubicBezTo>
                        <a:cubicBezTo>
                          <a:pt x="3318" y="1133"/>
                          <a:pt x="3382" y="1135"/>
                          <a:pt x="3446" y="1139"/>
                        </a:cubicBezTo>
                        <a:cubicBezTo>
                          <a:pt x="3538" y="1139"/>
                          <a:pt x="3622" y="1139"/>
                          <a:pt x="3686" y="1196"/>
                        </a:cubicBezTo>
                        <a:cubicBezTo>
                          <a:pt x="3594" y="927"/>
                          <a:pt x="3417" y="666"/>
                          <a:pt x="3212" y="460"/>
                        </a:cubicBezTo>
                        <a:cubicBezTo>
                          <a:pt x="2950" y="220"/>
                          <a:pt x="2625" y="107"/>
                          <a:pt x="2271" y="43"/>
                        </a:cubicBezTo>
                        <a:cubicBezTo>
                          <a:pt x="2094" y="15"/>
                          <a:pt x="1917" y="1"/>
                          <a:pt x="17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541;p37">
                    <a:extLst>
                      <a:ext uri="{FF2B5EF4-FFF2-40B4-BE49-F238E27FC236}">
                        <a16:creationId xmlns:a16="http://schemas.microsoft.com/office/drawing/2014/main" id="{FA922EDF-4488-EFA7-9B25-5FE6EE1029C9}"/>
                      </a:ext>
                    </a:extLst>
                  </p:cNvPr>
                  <p:cNvSpPr/>
                  <p:nvPr/>
                </p:nvSpPr>
                <p:spPr>
                  <a:xfrm>
                    <a:off x="2943179" y="2817362"/>
                    <a:ext cx="83809" cy="21925"/>
                  </a:xfrm>
                  <a:custGeom>
                    <a:avLst/>
                    <a:gdLst/>
                    <a:ahLst/>
                    <a:cxnLst/>
                    <a:rect l="l" t="t" r="r" b="b"/>
                    <a:pathLst>
                      <a:path w="2477" h="648" extrusionOk="0">
                        <a:moveTo>
                          <a:pt x="938" y="1"/>
                        </a:moveTo>
                        <a:cubicBezTo>
                          <a:pt x="641" y="1"/>
                          <a:pt x="333" y="35"/>
                          <a:pt x="28" y="60"/>
                        </a:cubicBezTo>
                        <a:cubicBezTo>
                          <a:pt x="28" y="60"/>
                          <a:pt x="0" y="60"/>
                          <a:pt x="0" y="88"/>
                        </a:cubicBezTo>
                        <a:lnTo>
                          <a:pt x="28" y="117"/>
                        </a:lnTo>
                        <a:cubicBezTo>
                          <a:pt x="330" y="97"/>
                          <a:pt x="635" y="61"/>
                          <a:pt x="929" y="61"/>
                        </a:cubicBezTo>
                        <a:cubicBezTo>
                          <a:pt x="1063" y="61"/>
                          <a:pt x="1195" y="68"/>
                          <a:pt x="1323" y="88"/>
                        </a:cubicBezTo>
                        <a:cubicBezTo>
                          <a:pt x="1769" y="145"/>
                          <a:pt x="2151" y="322"/>
                          <a:pt x="2412" y="619"/>
                        </a:cubicBezTo>
                        <a:lnTo>
                          <a:pt x="2448" y="647"/>
                        </a:lnTo>
                        <a:cubicBezTo>
                          <a:pt x="2448" y="647"/>
                          <a:pt x="2476" y="647"/>
                          <a:pt x="2476" y="619"/>
                        </a:cubicBezTo>
                        <a:lnTo>
                          <a:pt x="2476" y="590"/>
                        </a:lnTo>
                        <a:cubicBezTo>
                          <a:pt x="2179" y="293"/>
                          <a:pt x="1797" y="88"/>
                          <a:pt x="1323" y="25"/>
                        </a:cubicBezTo>
                        <a:cubicBezTo>
                          <a:pt x="1198" y="7"/>
                          <a:pt x="1069"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542;p37">
                    <a:extLst>
                      <a:ext uri="{FF2B5EF4-FFF2-40B4-BE49-F238E27FC236}">
                        <a16:creationId xmlns:a16="http://schemas.microsoft.com/office/drawing/2014/main" id="{8BE16CDA-A7DB-A038-4E96-60D3B4B03130}"/>
                      </a:ext>
                    </a:extLst>
                  </p:cNvPr>
                  <p:cNvSpPr/>
                  <p:nvPr/>
                </p:nvSpPr>
                <p:spPr>
                  <a:xfrm>
                    <a:off x="3041777" y="2741570"/>
                    <a:ext cx="60835" cy="126678"/>
                  </a:xfrm>
                  <a:custGeom>
                    <a:avLst/>
                    <a:gdLst/>
                    <a:ahLst/>
                    <a:cxnLst/>
                    <a:rect l="l" t="t" r="r" b="b"/>
                    <a:pathLst>
                      <a:path w="1798" h="3744" extrusionOk="0">
                        <a:moveTo>
                          <a:pt x="1387" y="1"/>
                        </a:moveTo>
                        <a:cubicBezTo>
                          <a:pt x="1267" y="319"/>
                          <a:pt x="1062" y="616"/>
                          <a:pt x="828" y="885"/>
                        </a:cubicBezTo>
                        <a:cubicBezTo>
                          <a:pt x="652" y="1062"/>
                          <a:pt x="531" y="1203"/>
                          <a:pt x="383" y="1416"/>
                        </a:cubicBezTo>
                        <a:cubicBezTo>
                          <a:pt x="270" y="1621"/>
                          <a:pt x="206" y="1883"/>
                          <a:pt x="149" y="2151"/>
                        </a:cubicBezTo>
                        <a:cubicBezTo>
                          <a:pt x="93" y="2413"/>
                          <a:pt x="64" y="2710"/>
                          <a:pt x="64" y="2972"/>
                        </a:cubicBezTo>
                        <a:cubicBezTo>
                          <a:pt x="29" y="3213"/>
                          <a:pt x="1" y="3474"/>
                          <a:pt x="149" y="3679"/>
                        </a:cubicBezTo>
                        <a:cubicBezTo>
                          <a:pt x="178" y="3715"/>
                          <a:pt x="206" y="3743"/>
                          <a:pt x="241" y="3743"/>
                        </a:cubicBezTo>
                        <a:cubicBezTo>
                          <a:pt x="270" y="3743"/>
                          <a:pt x="298" y="3715"/>
                          <a:pt x="326" y="3679"/>
                        </a:cubicBezTo>
                        <a:cubicBezTo>
                          <a:pt x="503" y="3503"/>
                          <a:pt x="623" y="3297"/>
                          <a:pt x="736" y="3064"/>
                        </a:cubicBezTo>
                        <a:cubicBezTo>
                          <a:pt x="857" y="2887"/>
                          <a:pt x="913" y="2710"/>
                          <a:pt x="1005" y="2533"/>
                        </a:cubicBezTo>
                        <a:cubicBezTo>
                          <a:pt x="1182" y="2300"/>
                          <a:pt x="1416" y="2059"/>
                          <a:pt x="1592" y="1826"/>
                        </a:cubicBezTo>
                        <a:cubicBezTo>
                          <a:pt x="1656" y="1734"/>
                          <a:pt x="1684" y="1649"/>
                          <a:pt x="1713" y="1557"/>
                        </a:cubicBezTo>
                        <a:cubicBezTo>
                          <a:pt x="1798" y="1295"/>
                          <a:pt x="1798" y="1027"/>
                          <a:pt x="1713" y="765"/>
                        </a:cubicBezTo>
                        <a:cubicBezTo>
                          <a:pt x="1656" y="496"/>
                          <a:pt x="1536" y="234"/>
                          <a:pt x="1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543;p37">
                    <a:extLst>
                      <a:ext uri="{FF2B5EF4-FFF2-40B4-BE49-F238E27FC236}">
                        <a16:creationId xmlns:a16="http://schemas.microsoft.com/office/drawing/2014/main" id="{78EEC4E4-41E8-ED04-1AD8-E989F6798C64}"/>
                      </a:ext>
                    </a:extLst>
                  </p:cNvPr>
                  <p:cNvSpPr/>
                  <p:nvPr/>
                </p:nvSpPr>
                <p:spPr>
                  <a:xfrm>
                    <a:off x="3041777" y="2793508"/>
                    <a:ext cx="28049" cy="111588"/>
                  </a:xfrm>
                  <a:custGeom>
                    <a:avLst/>
                    <a:gdLst/>
                    <a:ahLst/>
                    <a:cxnLst/>
                    <a:rect l="l" t="t" r="r" b="b"/>
                    <a:pathLst>
                      <a:path w="829" h="3298" extrusionOk="0">
                        <a:moveTo>
                          <a:pt x="800" y="1"/>
                        </a:moveTo>
                        <a:cubicBezTo>
                          <a:pt x="793" y="1"/>
                          <a:pt x="786" y="8"/>
                          <a:pt x="772" y="22"/>
                        </a:cubicBezTo>
                        <a:cubicBezTo>
                          <a:pt x="475" y="496"/>
                          <a:pt x="298" y="1083"/>
                          <a:pt x="241" y="1649"/>
                        </a:cubicBezTo>
                        <a:cubicBezTo>
                          <a:pt x="206" y="1826"/>
                          <a:pt x="178" y="2003"/>
                          <a:pt x="149" y="2180"/>
                        </a:cubicBezTo>
                        <a:cubicBezTo>
                          <a:pt x="93" y="2534"/>
                          <a:pt x="1" y="2887"/>
                          <a:pt x="64" y="3269"/>
                        </a:cubicBezTo>
                        <a:cubicBezTo>
                          <a:pt x="64" y="3269"/>
                          <a:pt x="64" y="3298"/>
                          <a:pt x="93" y="3298"/>
                        </a:cubicBezTo>
                        <a:cubicBezTo>
                          <a:pt x="121" y="3298"/>
                          <a:pt x="121" y="3269"/>
                          <a:pt x="121" y="3269"/>
                        </a:cubicBezTo>
                        <a:cubicBezTo>
                          <a:pt x="64" y="2887"/>
                          <a:pt x="149" y="2534"/>
                          <a:pt x="206" y="2180"/>
                        </a:cubicBezTo>
                        <a:cubicBezTo>
                          <a:pt x="241" y="2003"/>
                          <a:pt x="270" y="1826"/>
                          <a:pt x="298" y="1649"/>
                        </a:cubicBezTo>
                        <a:cubicBezTo>
                          <a:pt x="354" y="1083"/>
                          <a:pt x="531" y="524"/>
                          <a:pt x="828" y="57"/>
                        </a:cubicBezTo>
                        <a:lnTo>
                          <a:pt x="828" y="22"/>
                        </a:lnTo>
                        <a:cubicBezTo>
                          <a:pt x="814" y="8"/>
                          <a:pt x="807"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544;p37">
                    <a:extLst>
                      <a:ext uri="{FF2B5EF4-FFF2-40B4-BE49-F238E27FC236}">
                        <a16:creationId xmlns:a16="http://schemas.microsoft.com/office/drawing/2014/main" id="{C9DE10AC-8A84-6A38-F085-FCE7FCB439DB}"/>
                      </a:ext>
                    </a:extLst>
                  </p:cNvPr>
                  <p:cNvSpPr/>
                  <p:nvPr/>
                </p:nvSpPr>
                <p:spPr>
                  <a:xfrm>
                    <a:off x="2957052" y="2889974"/>
                    <a:ext cx="160649" cy="74978"/>
                  </a:xfrm>
                  <a:custGeom>
                    <a:avLst/>
                    <a:gdLst/>
                    <a:ahLst/>
                    <a:cxnLst/>
                    <a:rect l="l" t="t" r="r" b="b"/>
                    <a:pathLst>
                      <a:path w="4748" h="2216" extrusionOk="0">
                        <a:moveTo>
                          <a:pt x="0" y="1"/>
                        </a:moveTo>
                        <a:cubicBezTo>
                          <a:pt x="149" y="857"/>
                          <a:pt x="680" y="1741"/>
                          <a:pt x="1387" y="2187"/>
                        </a:cubicBezTo>
                        <a:cubicBezTo>
                          <a:pt x="1444" y="2215"/>
                          <a:pt x="1507" y="2215"/>
                          <a:pt x="1564" y="2215"/>
                        </a:cubicBezTo>
                        <a:lnTo>
                          <a:pt x="3184" y="2215"/>
                        </a:lnTo>
                        <a:cubicBezTo>
                          <a:pt x="3240" y="2215"/>
                          <a:pt x="3304" y="2215"/>
                          <a:pt x="3361" y="2187"/>
                        </a:cubicBezTo>
                        <a:cubicBezTo>
                          <a:pt x="4068" y="1741"/>
                          <a:pt x="4599" y="857"/>
                          <a:pt x="4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7" name="Google Shape;545;p37">
                  <a:extLst>
                    <a:ext uri="{FF2B5EF4-FFF2-40B4-BE49-F238E27FC236}">
                      <a16:creationId xmlns:a16="http://schemas.microsoft.com/office/drawing/2014/main" id="{7939B212-7829-688F-B42A-44488B9DD808}"/>
                    </a:ext>
                  </a:extLst>
                </p:cNvPr>
                <p:cNvGrpSpPr/>
                <p:nvPr/>
              </p:nvGrpSpPr>
              <p:grpSpPr>
                <a:xfrm>
                  <a:off x="4137001" y="3078323"/>
                  <a:ext cx="232450" cy="127628"/>
                  <a:chOff x="4015301" y="2838273"/>
                  <a:chExt cx="232450" cy="127628"/>
                </a:xfrm>
              </p:grpSpPr>
              <p:sp>
                <p:nvSpPr>
                  <p:cNvPr id="2129" name="Google Shape;546;p37">
                    <a:extLst>
                      <a:ext uri="{FF2B5EF4-FFF2-40B4-BE49-F238E27FC236}">
                        <a16:creationId xmlns:a16="http://schemas.microsoft.com/office/drawing/2014/main" id="{E78F0303-F8FA-63B8-A857-6540FBBF8217}"/>
                      </a:ext>
                    </a:extLst>
                  </p:cNvPr>
                  <p:cNvSpPr/>
                  <p:nvPr/>
                </p:nvSpPr>
                <p:spPr>
                  <a:xfrm>
                    <a:off x="4015301" y="2948882"/>
                    <a:ext cx="213533" cy="17019"/>
                  </a:xfrm>
                  <a:custGeom>
                    <a:avLst/>
                    <a:gdLst/>
                    <a:ahLst/>
                    <a:cxnLst/>
                    <a:rect l="l" t="t" r="r" b="b"/>
                    <a:pathLst>
                      <a:path w="6311" h="503" extrusionOk="0">
                        <a:moveTo>
                          <a:pt x="0" y="0"/>
                        </a:moveTo>
                        <a:lnTo>
                          <a:pt x="0" y="502"/>
                        </a:lnTo>
                        <a:lnTo>
                          <a:pt x="6310" y="502"/>
                        </a:lnTo>
                        <a:lnTo>
                          <a:pt x="6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547;p37">
                    <a:extLst>
                      <a:ext uri="{FF2B5EF4-FFF2-40B4-BE49-F238E27FC236}">
                        <a16:creationId xmlns:a16="http://schemas.microsoft.com/office/drawing/2014/main" id="{8B389E37-4390-8A07-8AAB-A14B2D7E4934}"/>
                      </a:ext>
                    </a:extLst>
                  </p:cNvPr>
                  <p:cNvSpPr/>
                  <p:nvPr/>
                </p:nvSpPr>
                <p:spPr>
                  <a:xfrm>
                    <a:off x="4130918" y="2838273"/>
                    <a:ext cx="101742" cy="111588"/>
                  </a:xfrm>
                  <a:custGeom>
                    <a:avLst/>
                    <a:gdLst/>
                    <a:ahLst/>
                    <a:cxnLst/>
                    <a:rect l="l" t="t" r="r" b="b"/>
                    <a:pathLst>
                      <a:path w="3007" h="3298" extrusionOk="0">
                        <a:moveTo>
                          <a:pt x="0" y="1"/>
                        </a:moveTo>
                        <a:lnTo>
                          <a:pt x="594" y="3297"/>
                        </a:lnTo>
                        <a:lnTo>
                          <a:pt x="2363" y="3297"/>
                        </a:lnTo>
                        <a:lnTo>
                          <a:pt x="3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548;p37">
                    <a:extLst>
                      <a:ext uri="{FF2B5EF4-FFF2-40B4-BE49-F238E27FC236}">
                        <a16:creationId xmlns:a16="http://schemas.microsoft.com/office/drawing/2014/main" id="{0F1A6F65-F1FE-F616-EA20-198DECBB1ECF}"/>
                      </a:ext>
                    </a:extLst>
                  </p:cNvPr>
                  <p:cNvSpPr/>
                  <p:nvPr/>
                </p:nvSpPr>
                <p:spPr>
                  <a:xfrm>
                    <a:off x="4166818" y="2861856"/>
                    <a:ext cx="80933" cy="62155"/>
                  </a:xfrm>
                  <a:custGeom>
                    <a:avLst/>
                    <a:gdLst/>
                    <a:ahLst/>
                    <a:cxnLst/>
                    <a:rect l="l" t="t" r="r" b="b"/>
                    <a:pathLst>
                      <a:path w="2392" h="1837" extrusionOk="0">
                        <a:moveTo>
                          <a:pt x="1978" y="0"/>
                        </a:moveTo>
                        <a:cubicBezTo>
                          <a:pt x="1951" y="0"/>
                          <a:pt x="1921" y="4"/>
                          <a:pt x="1889" y="11"/>
                        </a:cubicBezTo>
                        <a:cubicBezTo>
                          <a:pt x="1564" y="40"/>
                          <a:pt x="1238" y="124"/>
                          <a:pt x="948" y="273"/>
                        </a:cubicBezTo>
                        <a:cubicBezTo>
                          <a:pt x="913" y="273"/>
                          <a:pt x="884" y="337"/>
                          <a:pt x="913" y="365"/>
                        </a:cubicBezTo>
                        <a:cubicBezTo>
                          <a:pt x="913" y="393"/>
                          <a:pt x="948" y="393"/>
                          <a:pt x="976" y="393"/>
                        </a:cubicBezTo>
                        <a:cubicBezTo>
                          <a:pt x="1266" y="245"/>
                          <a:pt x="1592" y="160"/>
                          <a:pt x="1917" y="124"/>
                        </a:cubicBezTo>
                        <a:cubicBezTo>
                          <a:pt x="1933" y="116"/>
                          <a:pt x="1950" y="113"/>
                          <a:pt x="1967" y="113"/>
                        </a:cubicBezTo>
                        <a:cubicBezTo>
                          <a:pt x="2010" y="113"/>
                          <a:pt x="2054" y="135"/>
                          <a:pt x="2094" y="160"/>
                        </a:cubicBezTo>
                        <a:cubicBezTo>
                          <a:pt x="2214" y="245"/>
                          <a:pt x="2214" y="365"/>
                          <a:pt x="2151" y="542"/>
                        </a:cubicBezTo>
                        <a:lnTo>
                          <a:pt x="1832" y="1511"/>
                        </a:lnTo>
                        <a:cubicBezTo>
                          <a:pt x="1797" y="1603"/>
                          <a:pt x="1712" y="1660"/>
                          <a:pt x="1620" y="1660"/>
                        </a:cubicBezTo>
                        <a:cubicBezTo>
                          <a:pt x="1426" y="1649"/>
                          <a:pt x="1237" y="1643"/>
                          <a:pt x="1048" y="1643"/>
                        </a:cubicBezTo>
                        <a:cubicBezTo>
                          <a:pt x="722" y="1643"/>
                          <a:pt x="400" y="1662"/>
                          <a:pt x="64" y="1716"/>
                        </a:cubicBezTo>
                        <a:cubicBezTo>
                          <a:pt x="28" y="1716"/>
                          <a:pt x="0" y="1752"/>
                          <a:pt x="0" y="1780"/>
                        </a:cubicBezTo>
                        <a:cubicBezTo>
                          <a:pt x="28" y="1808"/>
                          <a:pt x="28" y="1836"/>
                          <a:pt x="64" y="1836"/>
                        </a:cubicBezTo>
                        <a:lnTo>
                          <a:pt x="92" y="1836"/>
                        </a:lnTo>
                        <a:cubicBezTo>
                          <a:pt x="411" y="1783"/>
                          <a:pt x="726" y="1763"/>
                          <a:pt x="1050" y="1763"/>
                        </a:cubicBezTo>
                        <a:cubicBezTo>
                          <a:pt x="1237" y="1763"/>
                          <a:pt x="1426" y="1769"/>
                          <a:pt x="1620" y="1780"/>
                        </a:cubicBezTo>
                        <a:cubicBezTo>
                          <a:pt x="1769" y="1780"/>
                          <a:pt x="1889" y="1688"/>
                          <a:pt x="1946" y="1539"/>
                        </a:cubicBezTo>
                        <a:lnTo>
                          <a:pt x="2271" y="570"/>
                        </a:lnTo>
                        <a:cubicBezTo>
                          <a:pt x="2299" y="450"/>
                          <a:pt x="2391" y="188"/>
                          <a:pt x="2151" y="68"/>
                        </a:cubicBezTo>
                        <a:cubicBezTo>
                          <a:pt x="2109" y="26"/>
                          <a:pt x="2053" y="0"/>
                          <a:pt x="1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549;p37">
                  <a:extLst>
                    <a:ext uri="{FF2B5EF4-FFF2-40B4-BE49-F238E27FC236}">
                      <a16:creationId xmlns:a16="http://schemas.microsoft.com/office/drawing/2014/main" id="{DCB01D79-A88A-B7FC-B81D-A2B83BB17083}"/>
                    </a:ext>
                  </a:extLst>
                </p:cNvPr>
                <p:cNvGrpSpPr/>
                <p:nvPr/>
              </p:nvGrpSpPr>
              <p:grpSpPr>
                <a:xfrm>
                  <a:off x="3705154" y="2353574"/>
                  <a:ext cx="430899" cy="135173"/>
                  <a:chOff x="3583454" y="2026924"/>
                  <a:chExt cx="430899" cy="135173"/>
                </a:xfrm>
              </p:grpSpPr>
              <p:sp>
                <p:nvSpPr>
                  <p:cNvPr id="2109" name="Google Shape;550;p37">
                    <a:extLst>
                      <a:ext uri="{FF2B5EF4-FFF2-40B4-BE49-F238E27FC236}">
                        <a16:creationId xmlns:a16="http://schemas.microsoft.com/office/drawing/2014/main" id="{FED0B5FD-1C0C-5DDC-1723-885DFCFE4E70}"/>
                      </a:ext>
                    </a:extLst>
                  </p:cNvPr>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551;p37">
                    <a:extLst>
                      <a:ext uri="{FF2B5EF4-FFF2-40B4-BE49-F238E27FC236}">
                        <a16:creationId xmlns:a16="http://schemas.microsoft.com/office/drawing/2014/main" id="{4B0FB550-329E-A5AC-0BC6-3F5DAAB6513A}"/>
                      </a:ext>
                    </a:extLst>
                  </p:cNvPr>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552;p37">
                    <a:extLst>
                      <a:ext uri="{FF2B5EF4-FFF2-40B4-BE49-F238E27FC236}">
                        <a16:creationId xmlns:a16="http://schemas.microsoft.com/office/drawing/2014/main" id="{3B17E338-DE28-2896-3C09-3C57F07E4E53}"/>
                      </a:ext>
                    </a:extLst>
                  </p:cNvPr>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553;p37">
                    <a:extLst>
                      <a:ext uri="{FF2B5EF4-FFF2-40B4-BE49-F238E27FC236}">
                        <a16:creationId xmlns:a16="http://schemas.microsoft.com/office/drawing/2014/main" id="{276E145A-1874-5915-DF68-F00128AF7EA1}"/>
                      </a:ext>
                    </a:extLst>
                  </p:cNvPr>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554;p37">
                    <a:extLst>
                      <a:ext uri="{FF2B5EF4-FFF2-40B4-BE49-F238E27FC236}">
                        <a16:creationId xmlns:a16="http://schemas.microsoft.com/office/drawing/2014/main" id="{D0B33464-0AD8-E90E-2EE5-68A4D289687F}"/>
                      </a:ext>
                    </a:extLst>
                  </p:cNvPr>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555;p37">
                    <a:extLst>
                      <a:ext uri="{FF2B5EF4-FFF2-40B4-BE49-F238E27FC236}">
                        <a16:creationId xmlns:a16="http://schemas.microsoft.com/office/drawing/2014/main" id="{BFD086C3-D10B-1F9B-86A6-DE4A45EA4A61}"/>
                      </a:ext>
                    </a:extLst>
                  </p:cNvPr>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556;p37">
                    <a:extLst>
                      <a:ext uri="{FF2B5EF4-FFF2-40B4-BE49-F238E27FC236}">
                        <a16:creationId xmlns:a16="http://schemas.microsoft.com/office/drawing/2014/main" id="{C6C0F233-F07E-EEC5-368F-61EFE8B92561}"/>
                      </a:ext>
                    </a:extLst>
                  </p:cNvPr>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557;p37">
                    <a:extLst>
                      <a:ext uri="{FF2B5EF4-FFF2-40B4-BE49-F238E27FC236}">
                        <a16:creationId xmlns:a16="http://schemas.microsoft.com/office/drawing/2014/main" id="{761DB786-0D12-AA24-8318-225B135C8B6A}"/>
                      </a:ext>
                    </a:extLst>
                  </p:cNvPr>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558;p37">
                    <a:extLst>
                      <a:ext uri="{FF2B5EF4-FFF2-40B4-BE49-F238E27FC236}">
                        <a16:creationId xmlns:a16="http://schemas.microsoft.com/office/drawing/2014/main" id="{293085C9-3494-1854-582F-A90185CBF4A6}"/>
                      </a:ext>
                    </a:extLst>
                  </p:cNvPr>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559;p37">
                    <a:extLst>
                      <a:ext uri="{FF2B5EF4-FFF2-40B4-BE49-F238E27FC236}">
                        <a16:creationId xmlns:a16="http://schemas.microsoft.com/office/drawing/2014/main" id="{D79D18B1-9CDC-1CB6-404A-7DE93B027FE5}"/>
                      </a:ext>
                    </a:extLst>
                  </p:cNvPr>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560;p37">
                    <a:extLst>
                      <a:ext uri="{FF2B5EF4-FFF2-40B4-BE49-F238E27FC236}">
                        <a16:creationId xmlns:a16="http://schemas.microsoft.com/office/drawing/2014/main" id="{F72746CA-59B3-13B4-4728-29A22B60AB30}"/>
                      </a:ext>
                    </a:extLst>
                  </p:cNvPr>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561;p37">
                    <a:extLst>
                      <a:ext uri="{FF2B5EF4-FFF2-40B4-BE49-F238E27FC236}">
                        <a16:creationId xmlns:a16="http://schemas.microsoft.com/office/drawing/2014/main" id="{13326841-7B46-94CD-006F-F6DB7D2B7690}"/>
                      </a:ext>
                    </a:extLst>
                  </p:cNvPr>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562;p37">
                    <a:extLst>
                      <a:ext uri="{FF2B5EF4-FFF2-40B4-BE49-F238E27FC236}">
                        <a16:creationId xmlns:a16="http://schemas.microsoft.com/office/drawing/2014/main" id="{E76C3A44-543D-E518-3DD8-95A81F50494D}"/>
                      </a:ext>
                    </a:extLst>
                  </p:cNvPr>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563;p37">
                    <a:extLst>
                      <a:ext uri="{FF2B5EF4-FFF2-40B4-BE49-F238E27FC236}">
                        <a16:creationId xmlns:a16="http://schemas.microsoft.com/office/drawing/2014/main" id="{B4B8E28B-62BB-B9F2-7ECC-4A38A3859736}"/>
                      </a:ext>
                    </a:extLst>
                  </p:cNvPr>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564;p37">
                    <a:extLst>
                      <a:ext uri="{FF2B5EF4-FFF2-40B4-BE49-F238E27FC236}">
                        <a16:creationId xmlns:a16="http://schemas.microsoft.com/office/drawing/2014/main" id="{75A51C9F-CF72-E028-55AB-6B3ADB0297F6}"/>
                      </a:ext>
                    </a:extLst>
                  </p:cNvPr>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565;p37">
                    <a:extLst>
                      <a:ext uri="{FF2B5EF4-FFF2-40B4-BE49-F238E27FC236}">
                        <a16:creationId xmlns:a16="http://schemas.microsoft.com/office/drawing/2014/main" id="{06531D8F-AF1C-82CF-7851-F7AFA384F051}"/>
                      </a:ext>
                    </a:extLst>
                  </p:cNvPr>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566;p37">
                    <a:extLst>
                      <a:ext uri="{FF2B5EF4-FFF2-40B4-BE49-F238E27FC236}">
                        <a16:creationId xmlns:a16="http://schemas.microsoft.com/office/drawing/2014/main" id="{027529DF-9D75-9DBF-A506-EE8BDA5F453D}"/>
                      </a:ext>
                    </a:extLst>
                  </p:cNvPr>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567;p37">
                    <a:extLst>
                      <a:ext uri="{FF2B5EF4-FFF2-40B4-BE49-F238E27FC236}">
                        <a16:creationId xmlns:a16="http://schemas.microsoft.com/office/drawing/2014/main" id="{572513BE-83C6-8196-9C4F-978BAC710E99}"/>
                      </a:ext>
                    </a:extLst>
                  </p:cNvPr>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568;p37">
                    <a:extLst>
                      <a:ext uri="{FF2B5EF4-FFF2-40B4-BE49-F238E27FC236}">
                        <a16:creationId xmlns:a16="http://schemas.microsoft.com/office/drawing/2014/main" id="{7D85FE91-06CD-32D3-F401-835A47665D17}"/>
                      </a:ext>
                    </a:extLst>
                  </p:cNvPr>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569;p37">
                    <a:extLst>
                      <a:ext uri="{FF2B5EF4-FFF2-40B4-BE49-F238E27FC236}">
                        <a16:creationId xmlns:a16="http://schemas.microsoft.com/office/drawing/2014/main" id="{9199322D-1FC9-9E2D-8FFD-BF2C1DC82CC9}"/>
                      </a:ext>
                    </a:extLst>
                  </p:cNvPr>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570;p37">
                  <a:extLst>
                    <a:ext uri="{FF2B5EF4-FFF2-40B4-BE49-F238E27FC236}">
                      <a16:creationId xmlns:a16="http://schemas.microsoft.com/office/drawing/2014/main" id="{D442416C-7A1A-4886-FFD0-E3CB97E640BB}"/>
                    </a:ext>
                  </a:extLst>
                </p:cNvPr>
                <p:cNvGrpSpPr/>
                <p:nvPr/>
              </p:nvGrpSpPr>
              <p:grpSpPr>
                <a:xfrm>
                  <a:off x="4013356" y="2847427"/>
                  <a:ext cx="312169" cy="63373"/>
                  <a:chOff x="4157006" y="2607377"/>
                  <a:chExt cx="312169" cy="63373"/>
                </a:xfrm>
              </p:grpSpPr>
              <p:sp>
                <p:nvSpPr>
                  <p:cNvPr id="2099" name="Google Shape;571;p37">
                    <a:extLst>
                      <a:ext uri="{FF2B5EF4-FFF2-40B4-BE49-F238E27FC236}">
                        <a16:creationId xmlns:a16="http://schemas.microsoft.com/office/drawing/2014/main" id="{7C51E72A-7039-6D8F-C886-2D829D380FB1}"/>
                      </a:ext>
                    </a:extLst>
                  </p:cNvPr>
                  <p:cNvSpPr/>
                  <p:nvPr/>
                </p:nvSpPr>
                <p:spPr>
                  <a:xfrm>
                    <a:off x="4411214" y="2619017"/>
                    <a:ext cx="24903" cy="39790"/>
                  </a:xfrm>
                  <a:custGeom>
                    <a:avLst/>
                    <a:gdLst/>
                    <a:ahLst/>
                    <a:cxnLst/>
                    <a:rect l="l" t="t" r="r" b="b"/>
                    <a:pathLst>
                      <a:path w="736" h="1176" extrusionOk="0">
                        <a:moveTo>
                          <a:pt x="665" y="1"/>
                        </a:moveTo>
                        <a:cubicBezTo>
                          <a:pt x="651" y="1"/>
                          <a:pt x="637" y="8"/>
                          <a:pt x="623" y="22"/>
                        </a:cubicBezTo>
                        <a:lnTo>
                          <a:pt x="28" y="673"/>
                        </a:lnTo>
                        <a:cubicBezTo>
                          <a:pt x="28" y="673"/>
                          <a:pt x="0" y="673"/>
                          <a:pt x="28" y="701"/>
                        </a:cubicBezTo>
                        <a:lnTo>
                          <a:pt x="28" y="758"/>
                        </a:lnTo>
                        <a:lnTo>
                          <a:pt x="651" y="1175"/>
                        </a:lnTo>
                        <a:lnTo>
                          <a:pt x="679" y="1175"/>
                        </a:lnTo>
                        <a:cubicBezTo>
                          <a:pt x="679" y="1175"/>
                          <a:pt x="708" y="1175"/>
                          <a:pt x="708" y="1147"/>
                        </a:cubicBezTo>
                        <a:cubicBezTo>
                          <a:pt x="736" y="1111"/>
                          <a:pt x="736" y="1083"/>
                          <a:pt x="708" y="1083"/>
                        </a:cubicBezTo>
                        <a:lnTo>
                          <a:pt x="177" y="701"/>
                        </a:lnTo>
                        <a:lnTo>
                          <a:pt x="708" y="114"/>
                        </a:lnTo>
                        <a:cubicBezTo>
                          <a:pt x="736" y="86"/>
                          <a:pt x="736" y="50"/>
                          <a:pt x="708" y="22"/>
                        </a:cubicBezTo>
                        <a:cubicBezTo>
                          <a:pt x="693" y="8"/>
                          <a:pt x="679" y="1"/>
                          <a:pt x="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572;p37">
                    <a:extLst>
                      <a:ext uri="{FF2B5EF4-FFF2-40B4-BE49-F238E27FC236}">
                        <a16:creationId xmlns:a16="http://schemas.microsoft.com/office/drawing/2014/main" id="{957BDC48-3625-5777-F1A0-250ACD52EA81}"/>
                      </a:ext>
                    </a:extLst>
                  </p:cNvPr>
                  <p:cNvSpPr/>
                  <p:nvPr/>
                </p:nvSpPr>
                <p:spPr>
                  <a:xfrm>
                    <a:off x="4395176" y="2619017"/>
                    <a:ext cx="23955" cy="39790"/>
                  </a:xfrm>
                  <a:custGeom>
                    <a:avLst/>
                    <a:gdLst/>
                    <a:ahLst/>
                    <a:cxnLst/>
                    <a:rect l="l" t="t" r="r" b="b"/>
                    <a:pathLst>
                      <a:path w="708" h="1176" extrusionOk="0">
                        <a:moveTo>
                          <a:pt x="651" y="1"/>
                        </a:moveTo>
                        <a:cubicBezTo>
                          <a:pt x="637" y="1"/>
                          <a:pt x="623" y="8"/>
                          <a:pt x="623" y="22"/>
                        </a:cubicBezTo>
                        <a:lnTo>
                          <a:pt x="0" y="673"/>
                        </a:lnTo>
                        <a:lnTo>
                          <a:pt x="0" y="701"/>
                        </a:lnTo>
                        <a:cubicBezTo>
                          <a:pt x="0" y="729"/>
                          <a:pt x="0" y="729"/>
                          <a:pt x="35" y="758"/>
                        </a:cubicBezTo>
                        <a:lnTo>
                          <a:pt x="623" y="1175"/>
                        </a:lnTo>
                        <a:lnTo>
                          <a:pt x="651" y="1175"/>
                        </a:lnTo>
                        <a:cubicBezTo>
                          <a:pt x="679" y="1175"/>
                          <a:pt x="679" y="1175"/>
                          <a:pt x="708" y="1147"/>
                        </a:cubicBezTo>
                        <a:cubicBezTo>
                          <a:pt x="708" y="1111"/>
                          <a:pt x="708" y="1083"/>
                          <a:pt x="679" y="1083"/>
                        </a:cubicBezTo>
                        <a:lnTo>
                          <a:pt x="149" y="701"/>
                        </a:lnTo>
                        <a:lnTo>
                          <a:pt x="708" y="114"/>
                        </a:lnTo>
                        <a:cubicBezTo>
                          <a:pt x="708" y="86"/>
                          <a:pt x="708" y="50"/>
                          <a:pt x="679" y="22"/>
                        </a:cubicBezTo>
                        <a:cubicBezTo>
                          <a:pt x="679" y="8"/>
                          <a:pt x="665" y="1"/>
                          <a:pt x="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573;p37">
                    <a:extLst>
                      <a:ext uri="{FF2B5EF4-FFF2-40B4-BE49-F238E27FC236}">
                        <a16:creationId xmlns:a16="http://schemas.microsoft.com/office/drawing/2014/main" id="{3DAA6D35-73D6-61ED-A450-F967878DD03B}"/>
                      </a:ext>
                    </a:extLst>
                  </p:cNvPr>
                  <p:cNvSpPr/>
                  <p:nvPr/>
                </p:nvSpPr>
                <p:spPr>
                  <a:xfrm>
                    <a:off x="4360460" y="2620708"/>
                    <a:ext cx="25884" cy="37117"/>
                  </a:xfrm>
                  <a:custGeom>
                    <a:avLst/>
                    <a:gdLst/>
                    <a:ahLst/>
                    <a:cxnLst/>
                    <a:rect l="l" t="t" r="r" b="b"/>
                    <a:pathLst>
                      <a:path w="765" h="1097" extrusionOk="0">
                        <a:moveTo>
                          <a:pt x="382" y="120"/>
                        </a:moveTo>
                        <a:cubicBezTo>
                          <a:pt x="531" y="120"/>
                          <a:pt x="644" y="297"/>
                          <a:pt x="644" y="531"/>
                        </a:cubicBezTo>
                        <a:cubicBezTo>
                          <a:pt x="644" y="771"/>
                          <a:pt x="531" y="976"/>
                          <a:pt x="382" y="976"/>
                        </a:cubicBezTo>
                        <a:cubicBezTo>
                          <a:pt x="234" y="976"/>
                          <a:pt x="114" y="771"/>
                          <a:pt x="114" y="531"/>
                        </a:cubicBezTo>
                        <a:cubicBezTo>
                          <a:pt x="114" y="297"/>
                          <a:pt x="234" y="120"/>
                          <a:pt x="382" y="120"/>
                        </a:cubicBezTo>
                        <a:close/>
                        <a:moveTo>
                          <a:pt x="382" y="0"/>
                        </a:moveTo>
                        <a:cubicBezTo>
                          <a:pt x="177" y="0"/>
                          <a:pt x="0" y="241"/>
                          <a:pt x="0" y="531"/>
                        </a:cubicBezTo>
                        <a:cubicBezTo>
                          <a:pt x="0" y="856"/>
                          <a:pt x="177" y="1097"/>
                          <a:pt x="382" y="1097"/>
                        </a:cubicBezTo>
                        <a:cubicBezTo>
                          <a:pt x="587" y="1097"/>
                          <a:pt x="764" y="856"/>
                          <a:pt x="764" y="531"/>
                        </a:cubicBezTo>
                        <a:cubicBezTo>
                          <a:pt x="764" y="241"/>
                          <a:pt x="587" y="0"/>
                          <a:pt x="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574;p37">
                    <a:extLst>
                      <a:ext uri="{FF2B5EF4-FFF2-40B4-BE49-F238E27FC236}">
                        <a16:creationId xmlns:a16="http://schemas.microsoft.com/office/drawing/2014/main" id="{94FEED50-B810-432F-1382-7D2D23AE7F4F}"/>
                      </a:ext>
                    </a:extLst>
                  </p:cNvPr>
                  <p:cNvSpPr/>
                  <p:nvPr/>
                </p:nvSpPr>
                <p:spPr>
                  <a:xfrm>
                    <a:off x="4335320" y="2620708"/>
                    <a:ext cx="4094" cy="37117"/>
                  </a:xfrm>
                  <a:custGeom>
                    <a:avLst/>
                    <a:gdLst/>
                    <a:ahLst/>
                    <a:cxnLst/>
                    <a:rect l="l" t="t" r="r" b="b"/>
                    <a:pathLst>
                      <a:path w="121" h="1097" extrusionOk="0">
                        <a:moveTo>
                          <a:pt x="64" y="0"/>
                        </a:moveTo>
                        <a:cubicBezTo>
                          <a:pt x="36" y="0"/>
                          <a:pt x="1" y="0"/>
                          <a:pt x="1" y="64"/>
                        </a:cubicBezTo>
                        <a:lnTo>
                          <a:pt x="1" y="1033"/>
                        </a:lnTo>
                        <a:cubicBezTo>
                          <a:pt x="1" y="1061"/>
                          <a:pt x="36" y="1097"/>
                          <a:pt x="64" y="1097"/>
                        </a:cubicBezTo>
                        <a:cubicBezTo>
                          <a:pt x="92" y="1097"/>
                          <a:pt x="121" y="1061"/>
                          <a:pt x="121" y="1033"/>
                        </a:cubicBezTo>
                        <a:lnTo>
                          <a:pt x="121" y="64"/>
                        </a:lnTo>
                        <a:cubicBezTo>
                          <a:pt x="121" y="0"/>
                          <a:pt x="92" y="0"/>
                          <a:pt x="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575;p37">
                    <a:extLst>
                      <a:ext uri="{FF2B5EF4-FFF2-40B4-BE49-F238E27FC236}">
                        <a16:creationId xmlns:a16="http://schemas.microsoft.com/office/drawing/2014/main" id="{8C8A1AE6-94F6-5E96-B939-C1969A847141}"/>
                      </a:ext>
                    </a:extLst>
                  </p:cNvPr>
                  <p:cNvSpPr/>
                  <p:nvPr/>
                </p:nvSpPr>
                <p:spPr>
                  <a:xfrm>
                    <a:off x="4302534" y="2623821"/>
                    <a:ext cx="19895" cy="30891"/>
                  </a:xfrm>
                  <a:custGeom>
                    <a:avLst/>
                    <a:gdLst/>
                    <a:ahLst/>
                    <a:cxnLst/>
                    <a:rect l="l" t="t" r="r" b="b"/>
                    <a:pathLst>
                      <a:path w="588" h="913" extrusionOk="0">
                        <a:moveTo>
                          <a:pt x="0" y="0"/>
                        </a:moveTo>
                        <a:lnTo>
                          <a:pt x="0" y="913"/>
                        </a:lnTo>
                        <a:lnTo>
                          <a:pt x="587" y="913"/>
                        </a:lnTo>
                        <a:lnTo>
                          <a:pt x="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576;p37">
                    <a:extLst>
                      <a:ext uri="{FF2B5EF4-FFF2-40B4-BE49-F238E27FC236}">
                        <a16:creationId xmlns:a16="http://schemas.microsoft.com/office/drawing/2014/main" id="{F49042B2-CA87-AD83-FE8B-11F6956F0366}"/>
                      </a:ext>
                    </a:extLst>
                  </p:cNvPr>
                  <p:cNvSpPr/>
                  <p:nvPr/>
                </p:nvSpPr>
                <p:spPr>
                  <a:xfrm>
                    <a:off x="4257532" y="2621893"/>
                    <a:ext cx="33057" cy="34749"/>
                  </a:xfrm>
                  <a:custGeom>
                    <a:avLst/>
                    <a:gdLst/>
                    <a:ahLst/>
                    <a:cxnLst/>
                    <a:rect l="l" t="t" r="r" b="b"/>
                    <a:pathLst>
                      <a:path w="977" h="1027" extrusionOk="0">
                        <a:moveTo>
                          <a:pt x="856" y="114"/>
                        </a:moveTo>
                        <a:lnTo>
                          <a:pt x="856" y="913"/>
                        </a:lnTo>
                        <a:lnTo>
                          <a:pt x="121" y="913"/>
                        </a:lnTo>
                        <a:lnTo>
                          <a:pt x="121" y="114"/>
                        </a:lnTo>
                        <a:close/>
                        <a:moveTo>
                          <a:pt x="64" y="1"/>
                        </a:moveTo>
                        <a:cubicBezTo>
                          <a:pt x="36" y="1"/>
                          <a:pt x="0" y="29"/>
                          <a:pt x="0" y="57"/>
                        </a:cubicBezTo>
                        <a:lnTo>
                          <a:pt x="0" y="970"/>
                        </a:lnTo>
                        <a:cubicBezTo>
                          <a:pt x="0" y="998"/>
                          <a:pt x="36" y="1026"/>
                          <a:pt x="64" y="1026"/>
                        </a:cubicBezTo>
                        <a:lnTo>
                          <a:pt x="920" y="1026"/>
                        </a:lnTo>
                        <a:cubicBezTo>
                          <a:pt x="948" y="1026"/>
                          <a:pt x="977" y="998"/>
                          <a:pt x="977" y="970"/>
                        </a:cubicBezTo>
                        <a:lnTo>
                          <a:pt x="977" y="57"/>
                        </a:lnTo>
                        <a:cubicBezTo>
                          <a:pt x="977" y="29"/>
                          <a:pt x="948"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577;p37">
                    <a:extLst>
                      <a:ext uri="{FF2B5EF4-FFF2-40B4-BE49-F238E27FC236}">
                        <a16:creationId xmlns:a16="http://schemas.microsoft.com/office/drawing/2014/main" id="{17A66148-E6E7-13A9-A529-DF4174B11B93}"/>
                      </a:ext>
                    </a:extLst>
                  </p:cNvPr>
                  <p:cNvSpPr/>
                  <p:nvPr/>
                </p:nvSpPr>
                <p:spPr>
                  <a:xfrm>
                    <a:off x="4214696" y="2623821"/>
                    <a:ext cx="32076" cy="30891"/>
                  </a:xfrm>
                  <a:custGeom>
                    <a:avLst/>
                    <a:gdLst/>
                    <a:ahLst/>
                    <a:cxnLst/>
                    <a:rect l="l" t="t" r="r" b="b"/>
                    <a:pathLst>
                      <a:path w="948"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578;p37">
                    <a:extLst>
                      <a:ext uri="{FF2B5EF4-FFF2-40B4-BE49-F238E27FC236}">
                        <a16:creationId xmlns:a16="http://schemas.microsoft.com/office/drawing/2014/main" id="{DF7A8BF6-5D6F-ABD5-E72D-DCB3EBD954E4}"/>
                      </a:ext>
                    </a:extLst>
                  </p:cNvPr>
                  <p:cNvSpPr/>
                  <p:nvPr/>
                </p:nvSpPr>
                <p:spPr>
                  <a:xfrm>
                    <a:off x="4178762" y="2607377"/>
                    <a:ext cx="23989" cy="63373"/>
                  </a:xfrm>
                  <a:custGeom>
                    <a:avLst/>
                    <a:gdLst/>
                    <a:ahLst/>
                    <a:cxnLst/>
                    <a:rect l="l" t="t" r="r" b="b"/>
                    <a:pathLst>
                      <a:path w="709" h="1873" extrusionOk="0">
                        <a:moveTo>
                          <a:pt x="392" y="0"/>
                        </a:moveTo>
                        <a:cubicBezTo>
                          <a:pt x="350" y="0"/>
                          <a:pt x="310" y="20"/>
                          <a:pt x="270" y="40"/>
                        </a:cubicBezTo>
                        <a:cubicBezTo>
                          <a:pt x="178" y="104"/>
                          <a:pt x="149" y="189"/>
                          <a:pt x="121" y="281"/>
                        </a:cubicBezTo>
                        <a:cubicBezTo>
                          <a:pt x="121" y="366"/>
                          <a:pt x="121" y="458"/>
                          <a:pt x="149" y="514"/>
                        </a:cubicBezTo>
                        <a:cubicBezTo>
                          <a:pt x="149" y="571"/>
                          <a:pt x="178" y="635"/>
                          <a:pt x="178" y="663"/>
                        </a:cubicBezTo>
                        <a:cubicBezTo>
                          <a:pt x="178" y="748"/>
                          <a:pt x="149" y="868"/>
                          <a:pt x="65" y="896"/>
                        </a:cubicBezTo>
                        <a:lnTo>
                          <a:pt x="29" y="896"/>
                        </a:lnTo>
                        <a:cubicBezTo>
                          <a:pt x="1" y="925"/>
                          <a:pt x="1" y="960"/>
                          <a:pt x="1" y="988"/>
                        </a:cubicBezTo>
                        <a:cubicBezTo>
                          <a:pt x="1" y="1017"/>
                          <a:pt x="29" y="1017"/>
                          <a:pt x="65" y="1017"/>
                        </a:cubicBezTo>
                        <a:lnTo>
                          <a:pt x="121" y="1017"/>
                        </a:lnTo>
                        <a:lnTo>
                          <a:pt x="178" y="1073"/>
                        </a:lnTo>
                        <a:lnTo>
                          <a:pt x="178" y="1250"/>
                        </a:lnTo>
                        <a:lnTo>
                          <a:pt x="149" y="1278"/>
                        </a:lnTo>
                        <a:cubicBezTo>
                          <a:pt x="149" y="1455"/>
                          <a:pt x="178" y="1604"/>
                          <a:pt x="241" y="1696"/>
                        </a:cubicBezTo>
                        <a:cubicBezTo>
                          <a:pt x="298" y="1809"/>
                          <a:pt x="418" y="1873"/>
                          <a:pt x="531" y="1873"/>
                        </a:cubicBezTo>
                        <a:cubicBezTo>
                          <a:pt x="595" y="1873"/>
                          <a:pt x="623" y="1844"/>
                          <a:pt x="680" y="1809"/>
                        </a:cubicBezTo>
                        <a:cubicBezTo>
                          <a:pt x="708" y="1809"/>
                          <a:pt x="708" y="1752"/>
                          <a:pt x="708" y="1752"/>
                        </a:cubicBezTo>
                        <a:cubicBezTo>
                          <a:pt x="688" y="1732"/>
                          <a:pt x="668" y="1712"/>
                          <a:pt x="648" y="1712"/>
                        </a:cubicBezTo>
                        <a:cubicBezTo>
                          <a:pt x="640" y="1712"/>
                          <a:pt x="632" y="1716"/>
                          <a:pt x="623" y="1724"/>
                        </a:cubicBezTo>
                        <a:cubicBezTo>
                          <a:pt x="598" y="1740"/>
                          <a:pt x="568" y="1747"/>
                          <a:pt x="537" y="1747"/>
                        </a:cubicBezTo>
                        <a:cubicBezTo>
                          <a:pt x="456" y="1747"/>
                          <a:pt x="367" y="1699"/>
                          <a:pt x="326" y="1632"/>
                        </a:cubicBezTo>
                        <a:cubicBezTo>
                          <a:pt x="270" y="1547"/>
                          <a:pt x="270" y="1427"/>
                          <a:pt x="270" y="1278"/>
                        </a:cubicBezTo>
                        <a:lnTo>
                          <a:pt x="298" y="1250"/>
                        </a:lnTo>
                        <a:cubicBezTo>
                          <a:pt x="298" y="1194"/>
                          <a:pt x="298" y="1102"/>
                          <a:pt x="270" y="1045"/>
                        </a:cubicBezTo>
                        <a:cubicBezTo>
                          <a:pt x="270" y="1017"/>
                          <a:pt x="241" y="960"/>
                          <a:pt x="206" y="925"/>
                        </a:cubicBezTo>
                        <a:cubicBezTo>
                          <a:pt x="270" y="868"/>
                          <a:pt x="298" y="748"/>
                          <a:pt x="298" y="663"/>
                        </a:cubicBezTo>
                        <a:cubicBezTo>
                          <a:pt x="298" y="606"/>
                          <a:pt x="270" y="543"/>
                          <a:pt x="270" y="514"/>
                        </a:cubicBezTo>
                        <a:cubicBezTo>
                          <a:pt x="241" y="430"/>
                          <a:pt x="241" y="366"/>
                          <a:pt x="241" y="309"/>
                        </a:cubicBezTo>
                        <a:cubicBezTo>
                          <a:pt x="241" y="253"/>
                          <a:pt x="298" y="161"/>
                          <a:pt x="326" y="132"/>
                        </a:cubicBezTo>
                        <a:lnTo>
                          <a:pt x="418" y="132"/>
                        </a:lnTo>
                        <a:cubicBezTo>
                          <a:pt x="447" y="132"/>
                          <a:pt x="475" y="132"/>
                          <a:pt x="475" y="104"/>
                        </a:cubicBezTo>
                        <a:cubicBezTo>
                          <a:pt x="503" y="40"/>
                          <a:pt x="475" y="12"/>
                          <a:pt x="447" y="12"/>
                        </a:cubicBezTo>
                        <a:cubicBezTo>
                          <a:pt x="428" y="4"/>
                          <a:pt x="410"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579;p37">
                    <a:extLst>
                      <a:ext uri="{FF2B5EF4-FFF2-40B4-BE49-F238E27FC236}">
                        <a16:creationId xmlns:a16="http://schemas.microsoft.com/office/drawing/2014/main" id="{CD5E0F47-F752-C815-1F89-ED0836F1CE18}"/>
                      </a:ext>
                    </a:extLst>
                  </p:cNvPr>
                  <p:cNvSpPr/>
                  <p:nvPr/>
                </p:nvSpPr>
                <p:spPr>
                  <a:xfrm>
                    <a:off x="4157006" y="2609915"/>
                    <a:ext cx="10793" cy="58704"/>
                  </a:xfrm>
                  <a:custGeom>
                    <a:avLst/>
                    <a:gdLst/>
                    <a:ahLst/>
                    <a:cxnLst/>
                    <a:rect l="l" t="t" r="r" b="b"/>
                    <a:pathLst>
                      <a:path w="319" h="1735" extrusionOk="0">
                        <a:moveTo>
                          <a:pt x="290" y="1"/>
                        </a:moveTo>
                        <a:cubicBezTo>
                          <a:pt x="262" y="1"/>
                          <a:pt x="234" y="1"/>
                          <a:pt x="205" y="29"/>
                        </a:cubicBezTo>
                        <a:cubicBezTo>
                          <a:pt x="0" y="560"/>
                          <a:pt x="0" y="1175"/>
                          <a:pt x="205" y="1706"/>
                        </a:cubicBezTo>
                        <a:cubicBezTo>
                          <a:pt x="205" y="1706"/>
                          <a:pt x="234" y="1734"/>
                          <a:pt x="262" y="1734"/>
                        </a:cubicBezTo>
                        <a:lnTo>
                          <a:pt x="290" y="1734"/>
                        </a:lnTo>
                        <a:cubicBezTo>
                          <a:pt x="318" y="1706"/>
                          <a:pt x="318" y="1677"/>
                          <a:pt x="318" y="1649"/>
                        </a:cubicBezTo>
                        <a:cubicBezTo>
                          <a:pt x="113" y="1147"/>
                          <a:pt x="113" y="588"/>
                          <a:pt x="318" y="86"/>
                        </a:cubicBezTo>
                        <a:cubicBezTo>
                          <a:pt x="318" y="57"/>
                          <a:pt x="318"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580;p37">
                    <a:extLst>
                      <a:ext uri="{FF2B5EF4-FFF2-40B4-BE49-F238E27FC236}">
                        <a16:creationId xmlns:a16="http://schemas.microsoft.com/office/drawing/2014/main" id="{EA95F2FE-6752-B881-43F3-9B9BD0EAE056}"/>
                      </a:ext>
                    </a:extLst>
                  </p:cNvPr>
                  <p:cNvSpPr/>
                  <p:nvPr/>
                </p:nvSpPr>
                <p:spPr>
                  <a:xfrm>
                    <a:off x="4445185" y="2607377"/>
                    <a:ext cx="23989" cy="63373"/>
                  </a:xfrm>
                  <a:custGeom>
                    <a:avLst/>
                    <a:gdLst/>
                    <a:ahLst/>
                    <a:cxnLst/>
                    <a:rect l="l" t="t" r="r" b="b"/>
                    <a:pathLst>
                      <a:path w="709" h="1873" extrusionOk="0">
                        <a:moveTo>
                          <a:pt x="317" y="0"/>
                        </a:moveTo>
                        <a:cubicBezTo>
                          <a:pt x="299" y="0"/>
                          <a:pt x="281" y="4"/>
                          <a:pt x="262" y="12"/>
                        </a:cubicBezTo>
                        <a:cubicBezTo>
                          <a:pt x="234" y="12"/>
                          <a:pt x="206" y="40"/>
                          <a:pt x="234" y="104"/>
                        </a:cubicBezTo>
                        <a:cubicBezTo>
                          <a:pt x="234" y="132"/>
                          <a:pt x="262" y="132"/>
                          <a:pt x="291" y="132"/>
                        </a:cubicBezTo>
                        <a:lnTo>
                          <a:pt x="383" y="132"/>
                        </a:lnTo>
                        <a:cubicBezTo>
                          <a:pt x="411" y="161"/>
                          <a:pt x="468" y="253"/>
                          <a:pt x="468" y="309"/>
                        </a:cubicBezTo>
                        <a:cubicBezTo>
                          <a:pt x="468" y="366"/>
                          <a:pt x="468" y="430"/>
                          <a:pt x="439" y="514"/>
                        </a:cubicBezTo>
                        <a:cubicBezTo>
                          <a:pt x="439" y="543"/>
                          <a:pt x="439" y="606"/>
                          <a:pt x="411" y="663"/>
                        </a:cubicBezTo>
                        <a:cubicBezTo>
                          <a:pt x="411" y="748"/>
                          <a:pt x="439" y="868"/>
                          <a:pt x="503" y="925"/>
                        </a:cubicBezTo>
                        <a:cubicBezTo>
                          <a:pt x="468" y="960"/>
                          <a:pt x="439" y="1017"/>
                          <a:pt x="439" y="1045"/>
                        </a:cubicBezTo>
                        <a:cubicBezTo>
                          <a:pt x="411" y="1102"/>
                          <a:pt x="411" y="1194"/>
                          <a:pt x="439" y="1250"/>
                        </a:cubicBezTo>
                        <a:lnTo>
                          <a:pt x="439" y="1278"/>
                        </a:lnTo>
                        <a:cubicBezTo>
                          <a:pt x="439" y="1427"/>
                          <a:pt x="439" y="1547"/>
                          <a:pt x="383" y="1632"/>
                        </a:cubicBezTo>
                        <a:cubicBezTo>
                          <a:pt x="342" y="1699"/>
                          <a:pt x="253" y="1747"/>
                          <a:pt x="172" y="1747"/>
                        </a:cubicBezTo>
                        <a:cubicBezTo>
                          <a:pt x="141" y="1747"/>
                          <a:pt x="111" y="1740"/>
                          <a:pt x="86" y="1724"/>
                        </a:cubicBezTo>
                        <a:cubicBezTo>
                          <a:pt x="77" y="1716"/>
                          <a:pt x="69" y="1712"/>
                          <a:pt x="61" y="1712"/>
                        </a:cubicBezTo>
                        <a:cubicBezTo>
                          <a:pt x="43" y="1712"/>
                          <a:pt x="29" y="1732"/>
                          <a:pt x="29" y="1752"/>
                        </a:cubicBezTo>
                        <a:cubicBezTo>
                          <a:pt x="1" y="1752"/>
                          <a:pt x="1" y="1809"/>
                          <a:pt x="29" y="1809"/>
                        </a:cubicBezTo>
                        <a:cubicBezTo>
                          <a:pt x="86" y="1844"/>
                          <a:pt x="114" y="1873"/>
                          <a:pt x="178" y="1873"/>
                        </a:cubicBezTo>
                        <a:cubicBezTo>
                          <a:pt x="291" y="1873"/>
                          <a:pt x="411" y="1809"/>
                          <a:pt x="468" y="1696"/>
                        </a:cubicBezTo>
                        <a:cubicBezTo>
                          <a:pt x="560" y="1604"/>
                          <a:pt x="560" y="1455"/>
                          <a:pt x="560" y="1278"/>
                        </a:cubicBezTo>
                        <a:lnTo>
                          <a:pt x="560" y="1250"/>
                        </a:lnTo>
                        <a:cubicBezTo>
                          <a:pt x="531" y="1194"/>
                          <a:pt x="531" y="1137"/>
                          <a:pt x="560" y="1073"/>
                        </a:cubicBezTo>
                        <a:cubicBezTo>
                          <a:pt x="560" y="1045"/>
                          <a:pt x="588" y="1045"/>
                          <a:pt x="588" y="1017"/>
                        </a:cubicBezTo>
                        <a:lnTo>
                          <a:pt x="644" y="1017"/>
                        </a:lnTo>
                        <a:cubicBezTo>
                          <a:pt x="680" y="1017"/>
                          <a:pt x="708" y="1017"/>
                          <a:pt x="708" y="988"/>
                        </a:cubicBezTo>
                        <a:cubicBezTo>
                          <a:pt x="708" y="960"/>
                          <a:pt x="708" y="925"/>
                          <a:pt x="680" y="896"/>
                        </a:cubicBezTo>
                        <a:lnTo>
                          <a:pt x="644" y="896"/>
                        </a:lnTo>
                        <a:cubicBezTo>
                          <a:pt x="588" y="868"/>
                          <a:pt x="531" y="748"/>
                          <a:pt x="531" y="663"/>
                        </a:cubicBezTo>
                        <a:cubicBezTo>
                          <a:pt x="560" y="635"/>
                          <a:pt x="560" y="571"/>
                          <a:pt x="560" y="514"/>
                        </a:cubicBezTo>
                        <a:cubicBezTo>
                          <a:pt x="588" y="458"/>
                          <a:pt x="588" y="366"/>
                          <a:pt x="588" y="281"/>
                        </a:cubicBezTo>
                        <a:cubicBezTo>
                          <a:pt x="588" y="189"/>
                          <a:pt x="531" y="104"/>
                          <a:pt x="439" y="40"/>
                        </a:cubicBezTo>
                        <a:cubicBezTo>
                          <a:pt x="399" y="20"/>
                          <a:pt x="359"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0" name="Google Shape;581;p37">
                  <a:extLst>
                    <a:ext uri="{FF2B5EF4-FFF2-40B4-BE49-F238E27FC236}">
                      <a16:creationId xmlns:a16="http://schemas.microsoft.com/office/drawing/2014/main" id="{E80B9C93-1FB6-1A6B-A84B-5710E8837C1C}"/>
                    </a:ext>
                  </a:extLst>
                </p:cNvPr>
                <p:cNvGrpSpPr/>
                <p:nvPr/>
              </p:nvGrpSpPr>
              <p:grpSpPr>
                <a:xfrm>
                  <a:off x="3007131" y="2353586"/>
                  <a:ext cx="269330" cy="224564"/>
                  <a:chOff x="2715768" y="1997386"/>
                  <a:chExt cx="269330" cy="224564"/>
                </a:xfrm>
              </p:grpSpPr>
              <p:sp>
                <p:nvSpPr>
                  <p:cNvPr id="2094" name="Google Shape;582;p37">
                    <a:extLst>
                      <a:ext uri="{FF2B5EF4-FFF2-40B4-BE49-F238E27FC236}">
                        <a16:creationId xmlns:a16="http://schemas.microsoft.com/office/drawing/2014/main" id="{9911B891-2CBB-BB18-AC25-CE946E82CC89}"/>
                      </a:ext>
                    </a:extLst>
                  </p:cNvPr>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583;p37">
                    <a:extLst>
                      <a:ext uri="{FF2B5EF4-FFF2-40B4-BE49-F238E27FC236}">
                        <a16:creationId xmlns:a16="http://schemas.microsoft.com/office/drawing/2014/main" id="{0C685570-A6B9-A3A6-0633-DBB31C71E667}"/>
                      </a:ext>
                    </a:extLst>
                  </p:cNvPr>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584;p37">
                    <a:extLst>
                      <a:ext uri="{FF2B5EF4-FFF2-40B4-BE49-F238E27FC236}">
                        <a16:creationId xmlns:a16="http://schemas.microsoft.com/office/drawing/2014/main" id="{16393B86-DC99-932A-061B-32B218B6FCC5}"/>
                      </a:ext>
                    </a:extLst>
                  </p:cNvPr>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585;p37">
                    <a:extLst>
                      <a:ext uri="{FF2B5EF4-FFF2-40B4-BE49-F238E27FC236}">
                        <a16:creationId xmlns:a16="http://schemas.microsoft.com/office/drawing/2014/main" id="{BA3A7529-A722-A858-B3B2-B243C9E20584}"/>
                      </a:ext>
                    </a:extLst>
                  </p:cNvPr>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586;p37">
                    <a:extLst>
                      <a:ext uri="{FF2B5EF4-FFF2-40B4-BE49-F238E27FC236}">
                        <a16:creationId xmlns:a16="http://schemas.microsoft.com/office/drawing/2014/main" id="{8FC0ABF3-F832-C741-E6DA-9BE8CA8CA671}"/>
                      </a:ext>
                    </a:extLst>
                  </p:cNvPr>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1" name="Google Shape;587;p37">
                  <a:extLst>
                    <a:ext uri="{FF2B5EF4-FFF2-40B4-BE49-F238E27FC236}">
                      <a16:creationId xmlns:a16="http://schemas.microsoft.com/office/drawing/2014/main" id="{E91E9F61-BE52-2B04-0263-E6255D6A4D3A}"/>
                    </a:ext>
                  </a:extLst>
                </p:cNvPr>
                <p:cNvSpPr/>
                <p:nvPr/>
              </p:nvSpPr>
              <p:spPr>
                <a:xfrm>
                  <a:off x="4145832" y="2621269"/>
                  <a:ext cx="174792" cy="149923"/>
                </a:xfrm>
                <a:custGeom>
                  <a:avLst/>
                  <a:gdLst/>
                  <a:ahLst/>
                  <a:cxnLst/>
                  <a:rect l="l" t="t" r="r" b="b"/>
                  <a:pathLst>
                    <a:path w="5166" h="4431" extrusionOk="0">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588;p37">
                  <a:extLst>
                    <a:ext uri="{FF2B5EF4-FFF2-40B4-BE49-F238E27FC236}">
                      <a16:creationId xmlns:a16="http://schemas.microsoft.com/office/drawing/2014/main" id="{9D57AC26-BE10-863D-AF13-5E66D979BB59}"/>
                    </a:ext>
                  </a:extLst>
                </p:cNvPr>
                <p:cNvSpPr/>
                <p:nvPr/>
              </p:nvSpPr>
              <p:spPr>
                <a:xfrm>
                  <a:off x="4285642" y="2696317"/>
                  <a:ext cx="20842" cy="16072"/>
                </a:xfrm>
                <a:custGeom>
                  <a:avLst/>
                  <a:gdLst/>
                  <a:ahLst/>
                  <a:cxnLst/>
                  <a:rect l="l" t="t" r="r" b="b"/>
                  <a:pathLst>
                    <a:path w="616" h="475" extrusionOk="0">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589;p37">
                  <a:extLst>
                    <a:ext uri="{FF2B5EF4-FFF2-40B4-BE49-F238E27FC236}">
                      <a16:creationId xmlns:a16="http://schemas.microsoft.com/office/drawing/2014/main" id="{E85B58B1-307D-59B1-2828-579ECB4B60B5}"/>
                    </a:ext>
                  </a:extLst>
                </p:cNvPr>
                <p:cNvSpPr/>
                <p:nvPr/>
              </p:nvSpPr>
              <p:spPr>
                <a:xfrm>
                  <a:off x="4190834" y="2681226"/>
                  <a:ext cx="29978" cy="27068"/>
                </a:xfrm>
                <a:custGeom>
                  <a:avLst/>
                  <a:gdLst/>
                  <a:ahLst/>
                  <a:cxnLst/>
                  <a:rect l="l" t="t" r="r" b="b"/>
                  <a:pathLst>
                    <a:path w="886" h="800" extrusionOk="0">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590;p37">
                  <a:extLst>
                    <a:ext uri="{FF2B5EF4-FFF2-40B4-BE49-F238E27FC236}">
                      <a16:creationId xmlns:a16="http://schemas.microsoft.com/office/drawing/2014/main" id="{B1C22DF9-FD00-7966-B1DC-06F33B0C59E2}"/>
                    </a:ext>
                  </a:extLst>
                </p:cNvPr>
                <p:cNvSpPr/>
                <p:nvPr/>
              </p:nvSpPr>
              <p:spPr>
                <a:xfrm>
                  <a:off x="4174796" y="2659436"/>
                  <a:ext cx="18000" cy="6023"/>
                </a:xfrm>
                <a:custGeom>
                  <a:avLst/>
                  <a:gdLst/>
                  <a:ahLst/>
                  <a:cxnLst/>
                  <a:rect l="l" t="t" r="r" b="b"/>
                  <a:pathLst>
                    <a:path w="532" h="178" extrusionOk="0">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591;p37">
                  <a:extLst>
                    <a:ext uri="{FF2B5EF4-FFF2-40B4-BE49-F238E27FC236}">
                      <a16:creationId xmlns:a16="http://schemas.microsoft.com/office/drawing/2014/main" id="{D4118D5D-265E-6674-35D0-901EC05224B8}"/>
                    </a:ext>
                  </a:extLst>
                </p:cNvPr>
                <p:cNvSpPr/>
                <p:nvPr/>
              </p:nvSpPr>
              <p:spPr>
                <a:xfrm>
                  <a:off x="4205688" y="2639337"/>
                  <a:ext cx="22060" cy="23955"/>
                </a:xfrm>
                <a:custGeom>
                  <a:avLst/>
                  <a:gdLst/>
                  <a:ahLst/>
                  <a:cxnLst/>
                  <a:rect l="l" t="t" r="r" b="b"/>
                  <a:pathLst>
                    <a:path w="652" h="708" extrusionOk="0">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592;p37">
                  <a:extLst>
                    <a:ext uri="{FF2B5EF4-FFF2-40B4-BE49-F238E27FC236}">
                      <a16:creationId xmlns:a16="http://schemas.microsoft.com/office/drawing/2014/main" id="{19E21268-E1F0-E7A8-4E0F-2225D721DAA9}"/>
                    </a:ext>
                  </a:extLst>
                </p:cNvPr>
                <p:cNvSpPr/>
                <p:nvPr/>
              </p:nvSpPr>
              <p:spPr>
                <a:xfrm>
                  <a:off x="4203759" y="2703253"/>
                  <a:ext cx="22060" cy="18948"/>
                </a:xfrm>
                <a:custGeom>
                  <a:avLst/>
                  <a:gdLst/>
                  <a:ahLst/>
                  <a:cxnLst/>
                  <a:rect l="l" t="t" r="r" b="b"/>
                  <a:pathLst>
                    <a:path w="652" h="560" extrusionOk="0">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593;p37">
                  <a:extLst>
                    <a:ext uri="{FF2B5EF4-FFF2-40B4-BE49-F238E27FC236}">
                      <a16:creationId xmlns:a16="http://schemas.microsoft.com/office/drawing/2014/main" id="{C7BD4FED-56DB-9E31-804A-4C80F13DB868}"/>
                    </a:ext>
                  </a:extLst>
                </p:cNvPr>
                <p:cNvSpPr/>
                <p:nvPr/>
              </p:nvSpPr>
              <p:spPr>
                <a:xfrm>
                  <a:off x="4161870" y="2671413"/>
                  <a:ext cx="15124" cy="23955"/>
                </a:xfrm>
                <a:custGeom>
                  <a:avLst/>
                  <a:gdLst/>
                  <a:ahLst/>
                  <a:cxnLst/>
                  <a:rect l="l" t="t" r="r" b="b"/>
                  <a:pathLst>
                    <a:path w="447" h="708" extrusionOk="0">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594;p37">
                  <a:extLst>
                    <a:ext uri="{FF2B5EF4-FFF2-40B4-BE49-F238E27FC236}">
                      <a16:creationId xmlns:a16="http://schemas.microsoft.com/office/drawing/2014/main" id="{739FF225-3123-EB86-87BB-2AC11FCC66E2}"/>
                    </a:ext>
                  </a:extLst>
                </p:cNvPr>
                <p:cNvSpPr/>
                <p:nvPr/>
              </p:nvSpPr>
              <p:spPr>
                <a:xfrm>
                  <a:off x="4277488" y="2717126"/>
                  <a:ext cx="18000" cy="11030"/>
                </a:xfrm>
                <a:custGeom>
                  <a:avLst/>
                  <a:gdLst/>
                  <a:ahLst/>
                  <a:cxnLst/>
                  <a:rect l="l" t="t" r="r" b="b"/>
                  <a:pathLst>
                    <a:path w="532" h="326" extrusionOk="0">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595;p37">
                  <a:extLst>
                    <a:ext uri="{FF2B5EF4-FFF2-40B4-BE49-F238E27FC236}">
                      <a16:creationId xmlns:a16="http://schemas.microsoft.com/office/drawing/2014/main" id="{34177776-A6FD-5F6B-F36B-AADBE11123E7}"/>
                    </a:ext>
                  </a:extLst>
                </p:cNvPr>
                <p:cNvSpPr/>
                <p:nvPr/>
              </p:nvSpPr>
              <p:spPr>
                <a:xfrm>
                  <a:off x="4262667" y="2646646"/>
                  <a:ext cx="29944" cy="7816"/>
                </a:xfrm>
                <a:custGeom>
                  <a:avLst/>
                  <a:gdLst/>
                  <a:ahLst/>
                  <a:cxnLst/>
                  <a:rect l="l" t="t" r="r" b="b"/>
                  <a:pathLst>
                    <a:path w="885" h="231" extrusionOk="0">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596;p37">
                  <a:extLst>
                    <a:ext uri="{FF2B5EF4-FFF2-40B4-BE49-F238E27FC236}">
                      <a16:creationId xmlns:a16="http://schemas.microsoft.com/office/drawing/2014/main" id="{6806D160-21B3-5B4F-252E-F32A9F01FA34}"/>
                    </a:ext>
                  </a:extLst>
                </p:cNvPr>
                <p:cNvSpPr/>
                <p:nvPr/>
              </p:nvSpPr>
              <p:spPr>
                <a:xfrm>
                  <a:off x="4296639" y="2663563"/>
                  <a:ext cx="10827" cy="18880"/>
                </a:xfrm>
                <a:custGeom>
                  <a:avLst/>
                  <a:gdLst/>
                  <a:ahLst/>
                  <a:cxnLst/>
                  <a:rect l="l" t="t" r="r" b="b"/>
                  <a:pathLst>
                    <a:path w="320" h="558" extrusionOk="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597;p37">
                  <a:extLst>
                    <a:ext uri="{FF2B5EF4-FFF2-40B4-BE49-F238E27FC236}">
                      <a16:creationId xmlns:a16="http://schemas.microsoft.com/office/drawing/2014/main" id="{75D26F18-53A4-0695-7051-1BEFA355912E}"/>
                    </a:ext>
                  </a:extLst>
                </p:cNvPr>
                <p:cNvSpPr/>
                <p:nvPr/>
              </p:nvSpPr>
              <p:spPr>
                <a:xfrm>
                  <a:off x="4239659" y="2671853"/>
                  <a:ext cx="23042" cy="28557"/>
                </a:xfrm>
                <a:custGeom>
                  <a:avLst/>
                  <a:gdLst/>
                  <a:ahLst/>
                  <a:cxnLst/>
                  <a:rect l="l" t="t" r="r" b="b"/>
                  <a:pathLst>
                    <a:path w="681" h="844" extrusionOk="0">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598;p37">
                  <a:extLst>
                    <a:ext uri="{FF2B5EF4-FFF2-40B4-BE49-F238E27FC236}">
                      <a16:creationId xmlns:a16="http://schemas.microsoft.com/office/drawing/2014/main" id="{31C31F1A-5177-2BD4-89FB-BC598921338B}"/>
                    </a:ext>
                  </a:extLst>
                </p:cNvPr>
                <p:cNvSpPr/>
                <p:nvPr/>
              </p:nvSpPr>
              <p:spPr>
                <a:xfrm>
                  <a:off x="4234651" y="2704200"/>
                  <a:ext cx="6970" cy="17019"/>
                </a:xfrm>
                <a:custGeom>
                  <a:avLst/>
                  <a:gdLst/>
                  <a:ahLst/>
                  <a:cxnLst/>
                  <a:rect l="l" t="t" r="r" b="b"/>
                  <a:pathLst>
                    <a:path w="206" h="503" extrusionOk="0">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3" name="Google Shape;599;p37">
                  <a:extLst>
                    <a:ext uri="{FF2B5EF4-FFF2-40B4-BE49-F238E27FC236}">
                      <a16:creationId xmlns:a16="http://schemas.microsoft.com/office/drawing/2014/main" id="{2E24F6B1-2007-0B64-AE2F-E6EE9E975A48}"/>
                    </a:ext>
                  </a:extLst>
                </p:cNvPr>
                <p:cNvGrpSpPr/>
                <p:nvPr/>
              </p:nvGrpSpPr>
              <p:grpSpPr>
                <a:xfrm>
                  <a:off x="3427734" y="2323833"/>
                  <a:ext cx="175743" cy="194657"/>
                  <a:chOff x="3306034" y="1949508"/>
                  <a:chExt cx="175743" cy="194657"/>
                </a:xfrm>
              </p:grpSpPr>
              <p:sp>
                <p:nvSpPr>
                  <p:cNvPr id="2084" name="Google Shape;600;p37">
                    <a:extLst>
                      <a:ext uri="{FF2B5EF4-FFF2-40B4-BE49-F238E27FC236}">
                        <a16:creationId xmlns:a16="http://schemas.microsoft.com/office/drawing/2014/main" id="{F0CFCA50-B883-A06A-E5D0-2EF2D2FAD963}"/>
                      </a:ext>
                    </a:extLst>
                  </p:cNvPr>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601;p37">
                    <a:extLst>
                      <a:ext uri="{FF2B5EF4-FFF2-40B4-BE49-F238E27FC236}">
                        <a16:creationId xmlns:a16="http://schemas.microsoft.com/office/drawing/2014/main" id="{536EEFB0-4C51-8C05-BBF3-CE80105AD522}"/>
                      </a:ext>
                    </a:extLst>
                  </p:cNvPr>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602;p37">
                    <a:extLst>
                      <a:ext uri="{FF2B5EF4-FFF2-40B4-BE49-F238E27FC236}">
                        <a16:creationId xmlns:a16="http://schemas.microsoft.com/office/drawing/2014/main" id="{05ED51C4-635E-B7C0-1BDF-F63D18BDCF8B}"/>
                      </a:ext>
                    </a:extLst>
                  </p:cNvPr>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603;p37">
                    <a:extLst>
                      <a:ext uri="{FF2B5EF4-FFF2-40B4-BE49-F238E27FC236}">
                        <a16:creationId xmlns:a16="http://schemas.microsoft.com/office/drawing/2014/main" id="{64825695-8624-5592-4120-2E82C187215A}"/>
                      </a:ext>
                    </a:extLst>
                  </p:cNvPr>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604;p37">
                    <a:extLst>
                      <a:ext uri="{FF2B5EF4-FFF2-40B4-BE49-F238E27FC236}">
                        <a16:creationId xmlns:a16="http://schemas.microsoft.com/office/drawing/2014/main" id="{E1B2F95C-C868-2C12-6DC4-CA7682700D53}"/>
                      </a:ext>
                    </a:extLst>
                  </p:cNvPr>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605;p37">
                    <a:extLst>
                      <a:ext uri="{FF2B5EF4-FFF2-40B4-BE49-F238E27FC236}">
                        <a16:creationId xmlns:a16="http://schemas.microsoft.com/office/drawing/2014/main" id="{F391DD03-E7F3-9EE8-25E0-D3D59615F807}"/>
                      </a:ext>
                    </a:extLst>
                  </p:cNvPr>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606;p37">
                    <a:extLst>
                      <a:ext uri="{FF2B5EF4-FFF2-40B4-BE49-F238E27FC236}">
                        <a16:creationId xmlns:a16="http://schemas.microsoft.com/office/drawing/2014/main" id="{29A3E9C7-4CF7-A7CC-5B6B-D9F08F487CFE}"/>
                      </a:ext>
                    </a:extLst>
                  </p:cNvPr>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607;p37">
                    <a:extLst>
                      <a:ext uri="{FF2B5EF4-FFF2-40B4-BE49-F238E27FC236}">
                        <a16:creationId xmlns:a16="http://schemas.microsoft.com/office/drawing/2014/main" id="{59BF212A-BF67-60D2-AEBE-F9072E038ED1}"/>
                      </a:ext>
                    </a:extLst>
                  </p:cNvPr>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608;p37">
                    <a:extLst>
                      <a:ext uri="{FF2B5EF4-FFF2-40B4-BE49-F238E27FC236}">
                        <a16:creationId xmlns:a16="http://schemas.microsoft.com/office/drawing/2014/main" id="{427A550F-6DF7-06C9-CBC7-2BA55D51FFD8}"/>
                      </a:ext>
                    </a:extLst>
                  </p:cNvPr>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609;p37">
                    <a:extLst>
                      <a:ext uri="{FF2B5EF4-FFF2-40B4-BE49-F238E27FC236}">
                        <a16:creationId xmlns:a16="http://schemas.microsoft.com/office/drawing/2014/main" id="{46CC1880-57A7-70AA-DA84-E42CEC1434CB}"/>
                      </a:ext>
                    </a:extLst>
                  </p:cNvPr>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9" name="Google Shape;610;p37">
                <a:extLst>
                  <a:ext uri="{FF2B5EF4-FFF2-40B4-BE49-F238E27FC236}">
                    <a16:creationId xmlns:a16="http://schemas.microsoft.com/office/drawing/2014/main" id="{6C83AAD4-8DF8-D697-D6F9-FB5BD8752BFD}"/>
                  </a:ext>
                </a:extLst>
              </p:cNvPr>
              <p:cNvGrpSpPr/>
              <p:nvPr/>
            </p:nvGrpSpPr>
            <p:grpSpPr>
              <a:xfrm>
                <a:off x="6350423" y="1987207"/>
                <a:ext cx="2348409" cy="2480360"/>
                <a:chOff x="2970924" y="3808142"/>
                <a:chExt cx="996524" cy="1052516"/>
              </a:xfrm>
            </p:grpSpPr>
            <p:sp>
              <p:nvSpPr>
                <p:cNvPr id="2020" name="Google Shape;611;p37">
                  <a:extLst>
                    <a:ext uri="{FF2B5EF4-FFF2-40B4-BE49-F238E27FC236}">
                      <a16:creationId xmlns:a16="http://schemas.microsoft.com/office/drawing/2014/main" id="{9347BC33-6DD9-910A-06A3-A7011F8CF74A}"/>
                    </a:ext>
                  </a:extLst>
                </p:cNvPr>
                <p:cNvSpPr/>
                <p:nvPr/>
              </p:nvSpPr>
              <p:spPr>
                <a:xfrm>
                  <a:off x="3598308" y="4002867"/>
                  <a:ext cx="137675" cy="167957"/>
                </a:xfrm>
                <a:custGeom>
                  <a:avLst/>
                  <a:gdLst/>
                  <a:ahLst/>
                  <a:cxnLst/>
                  <a:rect l="l" t="t" r="r" b="b"/>
                  <a:pathLst>
                    <a:path w="4069" h="4964" extrusionOk="0">
                      <a:moveTo>
                        <a:pt x="3189" y="1"/>
                      </a:moveTo>
                      <a:cubicBezTo>
                        <a:pt x="2810" y="1"/>
                        <a:pt x="2319" y="494"/>
                        <a:pt x="2095" y="713"/>
                      </a:cubicBezTo>
                      <a:cubicBezTo>
                        <a:pt x="1918" y="925"/>
                        <a:pt x="1713" y="1159"/>
                        <a:pt x="1479" y="1364"/>
                      </a:cubicBezTo>
                      <a:cubicBezTo>
                        <a:pt x="1239" y="1569"/>
                        <a:pt x="977" y="1689"/>
                        <a:pt x="708" y="1866"/>
                      </a:cubicBezTo>
                      <a:cubicBezTo>
                        <a:pt x="503" y="2043"/>
                        <a:pt x="298" y="2220"/>
                        <a:pt x="177" y="2453"/>
                      </a:cubicBezTo>
                      <a:cubicBezTo>
                        <a:pt x="64" y="2659"/>
                        <a:pt x="29" y="2871"/>
                        <a:pt x="29" y="3104"/>
                      </a:cubicBezTo>
                      <a:cubicBezTo>
                        <a:pt x="1" y="3635"/>
                        <a:pt x="149" y="4222"/>
                        <a:pt x="595" y="4547"/>
                      </a:cubicBezTo>
                      <a:cubicBezTo>
                        <a:pt x="736" y="4668"/>
                        <a:pt x="913" y="4753"/>
                        <a:pt x="1090" y="4816"/>
                      </a:cubicBezTo>
                      <a:cubicBezTo>
                        <a:pt x="1361" y="4912"/>
                        <a:pt x="1659" y="4964"/>
                        <a:pt x="1949" y="4964"/>
                      </a:cubicBezTo>
                      <a:cubicBezTo>
                        <a:pt x="2197" y="4964"/>
                        <a:pt x="2439" y="4926"/>
                        <a:pt x="2653" y="4845"/>
                      </a:cubicBezTo>
                      <a:cubicBezTo>
                        <a:pt x="2894" y="4781"/>
                        <a:pt x="3099" y="4547"/>
                        <a:pt x="3276" y="4371"/>
                      </a:cubicBezTo>
                      <a:cubicBezTo>
                        <a:pt x="3453" y="4194"/>
                        <a:pt x="3630" y="3989"/>
                        <a:pt x="3743" y="3755"/>
                      </a:cubicBezTo>
                      <a:cubicBezTo>
                        <a:pt x="3891" y="3515"/>
                        <a:pt x="3983" y="3225"/>
                        <a:pt x="4040" y="2927"/>
                      </a:cubicBezTo>
                      <a:cubicBezTo>
                        <a:pt x="4068" y="2574"/>
                        <a:pt x="4068" y="2220"/>
                        <a:pt x="4068" y="1866"/>
                      </a:cubicBezTo>
                      <a:cubicBezTo>
                        <a:pt x="4040" y="1244"/>
                        <a:pt x="3835" y="685"/>
                        <a:pt x="3509" y="183"/>
                      </a:cubicBezTo>
                      <a:cubicBezTo>
                        <a:pt x="3423" y="53"/>
                        <a:pt x="3312" y="1"/>
                        <a:pt x="3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612;p37">
                  <a:extLst>
                    <a:ext uri="{FF2B5EF4-FFF2-40B4-BE49-F238E27FC236}">
                      <a16:creationId xmlns:a16="http://schemas.microsoft.com/office/drawing/2014/main" id="{24D145CB-78C5-5EC7-B122-4DD368E0A34D}"/>
                    </a:ext>
                  </a:extLst>
                </p:cNvPr>
                <p:cNvSpPr/>
                <p:nvPr/>
              </p:nvSpPr>
              <p:spPr>
                <a:xfrm>
                  <a:off x="2972142" y="4023405"/>
                  <a:ext cx="272169" cy="460562"/>
                </a:xfrm>
                <a:custGeom>
                  <a:avLst/>
                  <a:gdLst/>
                  <a:ahLst/>
                  <a:cxnLst/>
                  <a:rect l="l" t="t" r="r" b="b"/>
                  <a:pathLst>
                    <a:path w="8044" h="13612" extrusionOk="0">
                      <a:moveTo>
                        <a:pt x="532" y="1"/>
                      </a:moveTo>
                      <a:cubicBezTo>
                        <a:pt x="504" y="1"/>
                        <a:pt x="473" y="15"/>
                        <a:pt x="439" y="50"/>
                      </a:cubicBezTo>
                      <a:cubicBezTo>
                        <a:pt x="382" y="78"/>
                        <a:pt x="382" y="142"/>
                        <a:pt x="382" y="198"/>
                      </a:cubicBezTo>
                      <a:cubicBezTo>
                        <a:pt x="354" y="347"/>
                        <a:pt x="354" y="495"/>
                        <a:pt x="382" y="672"/>
                      </a:cubicBezTo>
                      <a:cubicBezTo>
                        <a:pt x="363" y="653"/>
                        <a:pt x="345" y="646"/>
                        <a:pt x="328" y="646"/>
                      </a:cubicBezTo>
                      <a:cubicBezTo>
                        <a:pt x="287" y="646"/>
                        <a:pt x="253" y="689"/>
                        <a:pt x="234" y="729"/>
                      </a:cubicBezTo>
                      <a:cubicBezTo>
                        <a:pt x="177" y="877"/>
                        <a:pt x="205" y="990"/>
                        <a:pt x="113" y="1111"/>
                      </a:cubicBezTo>
                      <a:cubicBezTo>
                        <a:pt x="28" y="1259"/>
                        <a:pt x="0" y="1408"/>
                        <a:pt x="28" y="1556"/>
                      </a:cubicBezTo>
                      <a:cubicBezTo>
                        <a:pt x="28" y="1670"/>
                        <a:pt x="85" y="1790"/>
                        <a:pt x="142" y="1910"/>
                      </a:cubicBezTo>
                      <a:cubicBezTo>
                        <a:pt x="318" y="2292"/>
                        <a:pt x="587" y="2794"/>
                        <a:pt x="941" y="3028"/>
                      </a:cubicBezTo>
                      <a:cubicBezTo>
                        <a:pt x="1323" y="3233"/>
                        <a:pt x="1769" y="3410"/>
                        <a:pt x="2087" y="3735"/>
                      </a:cubicBezTo>
                      <a:cubicBezTo>
                        <a:pt x="2179" y="3820"/>
                        <a:pt x="2207" y="3969"/>
                        <a:pt x="2264" y="4089"/>
                      </a:cubicBezTo>
                      <a:cubicBezTo>
                        <a:pt x="2858" y="5829"/>
                        <a:pt x="3148" y="7654"/>
                        <a:pt x="3594" y="9451"/>
                      </a:cubicBezTo>
                      <a:cubicBezTo>
                        <a:pt x="3827" y="10364"/>
                        <a:pt x="4096" y="11340"/>
                        <a:pt x="4478" y="12225"/>
                      </a:cubicBezTo>
                      <a:cubicBezTo>
                        <a:pt x="4627" y="12578"/>
                        <a:pt x="5037" y="13314"/>
                        <a:pt x="5391" y="13519"/>
                      </a:cubicBezTo>
                      <a:cubicBezTo>
                        <a:pt x="5481" y="13586"/>
                        <a:pt x="5552" y="13611"/>
                        <a:pt x="5618" y="13611"/>
                      </a:cubicBezTo>
                      <a:cubicBezTo>
                        <a:pt x="5789" y="13611"/>
                        <a:pt x="5916" y="13437"/>
                        <a:pt x="6218" y="13371"/>
                      </a:cubicBezTo>
                      <a:cubicBezTo>
                        <a:pt x="6600" y="13314"/>
                        <a:pt x="6862" y="13052"/>
                        <a:pt x="7131" y="12783"/>
                      </a:cubicBezTo>
                      <a:cubicBezTo>
                        <a:pt x="7513" y="12373"/>
                        <a:pt x="8015" y="11814"/>
                        <a:pt x="8015" y="11192"/>
                      </a:cubicBezTo>
                      <a:cubicBezTo>
                        <a:pt x="8044" y="10718"/>
                        <a:pt x="7867" y="10102"/>
                        <a:pt x="7633" y="9692"/>
                      </a:cubicBezTo>
                      <a:cubicBezTo>
                        <a:pt x="7605" y="9572"/>
                        <a:pt x="7541" y="9480"/>
                        <a:pt x="7485" y="9366"/>
                      </a:cubicBezTo>
                      <a:cubicBezTo>
                        <a:pt x="6898" y="8334"/>
                        <a:pt x="6042" y="7421"/>
                        <a:pt x="5511" y="6360"/>
                      </a:cubicBezTo>
                      <a:cubicBezTo>
                        <a:pt x="5391" y="6119"/>
                        <a:pt x="5270" y="5858"/>
                        <a:pt x="5157" y="5624"/>
                      </a:cubicBezTo>
                      <a:cubicBezTo>
                        <a:pt x="4832" y="4881"/>
                        <a:pt x="4506" y="4174"/>
                        <a:pt x="4153" y="3466"/>
                      </a:cubicBezTo>
                      <a:cubicBezTo>
                        <a:pt x="4068" y="3290"/>
                        <a:pt x="4004" y="3113"/>
                        <a:pt x="3919" y="2936"/>
                      </a:cubicBezTo>
                      <a:cubicBezTo>
                        <a:pt x="3856" y="2851"/>
                        <a:pt x="3827" y="2759"/>
                        <a:pt x="3799" y="2674"/>
                      </a:cubicBezTo>
                      <a:cubicBezTo>
                        <a:pt x="3771" y="2618"/>
                        <a:pt x="3771" y="2554"/>
                        <a:pt x="3742" y="2497"/>
                      </a:cubicBezTo>
                      <a:cubicBezTo>
                        <a:pt x="3622" y="2200"/>
                        <a:pt x="3389" y="1910"/>
                        <a:pt x="3148" y="1733"/>
                      </a:cubicBezTo>
                      <a:cubicBezTo>
                        <a:pt x="2971" y="1585"/>
                        <a:pt x="2766" y="1464"/>
                        <a:pt x="2589" y="1344"/>
                      </a:cubicBezTo>
                      <a:cubicBezTo>
                        <a:pt x="2384" y="1167"/>
                        <a:pt x="2151" y="1054"/>
                        <a:pt x="1946" y="877"/>
                      </a:cubicBezTo>
                      <a:cubicBezTo>
                        <a:pt x="1677" y="672"/>
                        <a:pt x="1443" y="495"/>
                        <a:pt x="1203" y="283"/>
                      </a:cubicBezTo>
                      <a:cubicBezTo>
                        <a:pt x="1157" y="260"/>
                        <a:pt x="1093" y="219"/>
                        <a:pt x="1036" y="219"/>
                      </a:cubicBezTo>
                      <a:cubicBezTo>
                        <a:pt x="1023" y="219"/>
                        <a:pt x="1010" y="221"/>
                        <a:pt x="998" y="226"/>
                      </a:cubicBezTo>
                      <a:cubicBezTo>
                        <a:pt x="941" y="255"/>
                        <a:pt x="913" y="318"/>
                        <a:pt x="913" y="375"/>
                      </a:cubicBezTo>
                      <a:cubicBezTo>
                        <a:pt x="849" y="608"/>
                        <a:pt x="998" y="785"/>
                        <a:pt x="1174" y="934"/>
                      </a:cubicBezTo>
                      <a:cubicBezTo>
                        <a:pt x="1380" y="1139"/>
                        <a:pt x="1620" y="1288"/>
                        <a:pt x="1769" y="1521"/>
                      </a:cubicBezTo>
                      <a:cubicBezTo>
                        <a:pt x="1928" y="1758"/>
                        <a:pt x="1846" y="1846"/>
                        <a:pt x="1695" y="1846"/>
                      </a:cubicBezTo>
                      <a:cubicBezTo>
                        <a:pt x="1544" y="1846"/>
                        <a:pt x="1323" y="1758"/>
                        <a:pt x="1203" y="1641"/>
                      </a:cubicBezTo>
                      <a:cubicBezTo>
                        <a:pt x="1090" y="1521"/>
                        <a:pt x="1026" y="1344"/>
                        <a:pt x="969" y="1203"/>
                      </a:cubicBezTo>
                      <a:cubicBezTo>
                        <a:pt x="849" y="962"/>
                        <a:pt x="821" y="700"/>
                        <a:pt x="764" y="432"/>
                      </a:cubicBezTo>
                      <a:cubicBezTo>
                        <a:pt x="741" y="361"/>
                        <a:pt x="673" y="1"/>
                        <a:pt x="532"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613;p37">
                  <a:extLst>
                    <a:ext uri="{FF2B5EF4-FFF2-40B4-BE49-F238E27FC236}">
                      <a16:creationId xmlns:a16="http://schemas.microsoft.com/office/drawing/2014/main" id="{199A6273-3132-84CF-FBCC-DB826313CEFD}"/>
                    </a:ext>
                  </a:extLst>
                </p:cNvPr>
                <p:cNvSpPr/>
                <p:nvPr/>
              </p:nvSpPr>
              <p:spPr>
                <a:xfrm>
                  <a:off x="2970924" y="4022187"/>
                  <a:ext cx="274334" cy="462727"/>
                </a:xfrm>
                <a:custGeom>
                  <a:avLst/>
                  <a:gdLst/>
                  <a:ahLst/>
                  <a:cxnLst/>
                  <a:rect l="l" t="t" r="r" b="b"/>
                  <a:pathLst>
                    <a:path w="8108" h="13676" extrusionOk="0">
                      <a:moveTo>
                        <a:pt x="567" y="57"/>
                      </a:moveTo>
                      <a:cubicBezTo>
                        <a:pt x="652" y="57"/>
                        <a:pt x="708" y="319"/>
                        <a:pt x="743" y="439"/>
                      </a:cubicBezTo>
                      <a:cubicBezTo>
                        <a:pt x="743" y="439"/>
                        <a:pt x="743" y="468"/>
                        <a:pt x="772" y="468"/>
                      </a:cubicBezTo>
                      <a:cubicBezTo>
                        <a:pt x="772" y="560"/>
                        <a:pt x="800" y="644"/>
                        <a:pt x="828" y="736"/>
                      </a:cubicBezTo>
                      <a:cubicBezTo>
                        <a:pt x="857" y="913"/>
                        <a:pt x="885" y="1090"/>
                        <a:pt x="977" y="1267"/>
                      </a:cubicBezTo>
                      <a:cubicBezTo>
                        <a:pt x="1034" y="1416"/>
                        <a:pt x="1126" y="1557"/>
                        <a:pt x="1210" y="1706"/>
                      </a:cubicBezTo>
                      <a:cubicBezTo>
                        <a:pt x="1331" y="1826"/>
                        <a:pt x="1564" y="1911"/>
                        <a:pt x="1741" y="1911"/>
                      </a:cubicBezTo>
                      <a:cubicBezTo>
                        <a:pt x="1833" y="1911"/>
                        <a:pt x="1890" y="1882"/>
                        <a:pt x="1890" y="1854"/>
                      </a:cubicBezTo>
                      <a:cubicBezTo>
                        <a:pt x="1946" y="1769"/>
                        <a:pt x="1918" y="1677"/>
                        <a:pt x="1833" y="1557"/>
                      </a:cubicBezTo>
                      <a:cubicBezTo>
                        <a:pt x="1713" y="1380"/>
                        <a:pt x="1536" y="1239"/>
                        <a:pt x="1387" y="1090"/>
                      </a:cubicBezTo>
                      <a:cubicBezTo>
                        <a:pt x="1331" y="1062"/>
                        <a:pt x="1274" y="998"/>
                        <a:pt x="1210" y="942"/>
                      </a:cubicBezTo>
                      <a:cubicBezTo>
                        <a:pt x="1034" y="765"/>
                        <a:pt x="949" y="588"/>
                        <a:pt x="977" y="411"/>
                      </a:cubicBezTo>
                      <a:cubicBezTo>
                        <a:pt x="977" y="383"/>
                        <a:pt x="1005" y="319"/>
                        <a:pt x="1034" y="291"/>
                      </a:cubicBezTo>
                      <a:cubicBezTo>
                        <a:pt x="1097" y="291"/>
                        <a:pt x="1154" y="319"/>
                        <a:pt x="1210" y="354"/>
                      </a:cubicBezTo>
                      <a:lnTo>
                        <a:pt x="1946" y="942"/>
                      </a:lnTo>
                      <a:cubicBezTo>
                        <a:pt x="2066" y="1026"/>
                        <a:pt x="2187" y="1090"/>
                        <a:pt x="2300" y="1175"/>
                      </a:cubicBezTo>
                      <a:cubicBezTo>
                        <a:pt x="2392" y="1239"/>
                        <a:pt x="2512" y="1324"/>
                        <a:pt x="2625" y="1380"/>
                      </a:cubicBezTo>
                      <a:cubicBezTo>
                        <a:pt x="2717" y="1472"/>
                        <a:pt x="2802" y="1529"/>
                        <a:pt x="2866" y="1557"/>
                      </a:cubicBezTo>
                      <a:cubicBezTo>
                        <a:pt x="2979" y="1649"/>
                        <a:pt x="3071" y="1706"/>
                        <a:pt x="3156" y="1769"/>
                      </a:cubicBezTo>
                      <a:cubicBezTo>
                        <a:pt x="3425" y="1974"/>
                        <a:pt x="3630" y="2236"/>
                        <a:pt x="3750" y="2533"/>
                      </a:cubicBezTo>
                      <a:cubicBezTo>
                        <a:pt x="3778" y="2590"/>
                        <a:pt x="3807" y="2654"/>
                        <a:pt x="3807" y="2710"/>
                      </a:cubicBezTo>
                      <a:cubicBezTo>
                        <a:pt x="3835" y="2795"/>
                        <a:pt x="3863" y="2887"/>
                        <a:pt x="3927" y="2972"/>
                      </a:cubicBezTo>
                      <a:cubicBezTo>
                        <a:pt x="4012" y="3149"/>
                        <a:pt x="4104" y="3326"/>
                        <a:pt x="4160" y="3502"/>
                      </a:cubicBezTo>
                      <a:cubicBezTo>
                        <a:pt x="4366" y="3920"/>
                        <a:pt x="4542" y="4302"/>
                        <a:pt x="4719" y="4712"/>
                      </a:cubicBezTo>
                      <a:cubicBezTo>
                        <a:pt x="4868" y="5038"/>
                        <a:pt x="5016" y="5335"/>
                        <a:pt x="5165" y="5660"/>
                      </a:cubicBezTo>
                      <a:cubicBezTo>
                        <a:pt x="5306" y="5950"/>
                        <a:pt x="5427" y="6191"/>
                        <a:pt x="5519" y="6396"/>
                      </a:cubicBezTo>
                      <a:cubicBezTo>
                        <a:pt x="5809" y="7011"/>
                        <a:pt x="6226" y="7542"/>
                        <a:pt x="6608" y="8101"/>
                      </a:cubicBezTo>
                      <a:cubicBezTo>
                        <a:pt x="6898" y="8518"/>
                        <a:pt x="7224" y="8957"/>
                        <a:pt x="7492" y="9431"/>
                      </a:cubicBezTo>
                      <a:cubicBezTo>
                        <a:pt x="7549" y="9551"/>
                        <a:pt x="7606" y="9636"/>
                        <a:pt x="7669" y="9756"/>
                      </a:cubicBezTo>
                      <a:cubicBezTo>
                        <a:pt x="7846" y="10110"/>
                        <a:pt x="8051" y="10725"/>
                        <a:pt x="8023" y="11228"/>
                      </a:cubicBezTo>
                      <a:cubicBezTo>
                        <a:pt x="8023" y="11815"/>
                        <a:pt x="7549" y="12381"/>
                        <a:pt x="7139" y="12791"/>
                      </a:cubicBezTo>
                      <a:cubicBezTo>
                        <a:pt x="6898" y="13053"/>
                        <a:pt x="6608" y="13322"/>
                        <a:pt x="6254" y="13378"/>
                      </a:cubicBezTo>
                      <a:cubicBezTo>
                        <a:pt x="6106" y="13407"/>
                        <a:pt x="5986" y="13499"/>
                        <a:pt x="5901" y="13527"/>
                      </a:cubicBezTo>
                      <a:cubicBezTo>
                        <a:pt x="5809" y="13583"/>
                        <a:pt x="5724" y="13619"/>
                        <a:pt x="5660" y="13619"/>
                      </a:cubicBezTo>
                      <a:cubicBezTo>
                        <a:pt x="5575" y="13619"/>
                        <a:pt x="5519" y="13583"/>
                        <a:pt x="5427" y="13527"/>
                      </a:cubicBezTo>
                      <a:cubicBezTo>
                        <a:pt x="5101" y="13322"/>
                        <a:pt x="4691" y="12586"/>
                        <a:pt x="4542" y="12232"/>
                      </a:cubicBezTo>
                      <a:cubicBezTo>
                        <a:pt x="4160" y="11320"/>
                        <a:pt x="3892" y="10372"/>
                        <a:pt x="3658" y="9459"/>
                      </a:cubicBezTo>
                      <a:cubicBezTo>
                        <a:pt x="3481" y="8844"/>
                        <a:pt x="3361" y="8193"/>
                        <a:pt x="3220" y="7542"/>
                      </a:cubicBezTo>
                      <a:cubicBezTo>
                        <a:pt x="2951" y="6396"/>
                        <a:pt x="2717" y="5243"/>
                        <a:pt x="2335" y="4125"/>
                      </a:cubicBezTo>
                      <a:cubicBezTo>
                        <a:pt x="2272" y="4005"/>
                        <a:pt x="2243" y="3856"/>
                        <a:pt x="2123" y="3743"/>
                      </a:cubicBezTo>
                      <a:cubicBezTo>
                        <a:pt x="1918" y="3502"/>
                        <a:pt x="1628" y="3361"/>
                        <a:pt x="1359" y="3212"/>
                      </a:cubicBezTo>
                      <a:cubicBezTo>
                        <a:pt x="1239" y="3149"/>
                        <a:pt x="1126" y="3092"/>
                        <a:pt x="1005" y="3036"/>
                      </a:cubicBezTo>
                      <a:cubicBezTo>
                        <a:pt x="623" y="2795"/>
                        <a:pt x="326" y="2208"/>
                        <a:pt x="213" y="1946"/>
                      </a:cubicBezTo>
                      <a:cubicBezTo>
                        <a:pt x="149" y="1826"/>
                        <a:pt x="93" y="1706"/>
                        <a:pt x="93" y="1592"/>
                      </a:cubicBezTo>
                      <a:cubicBezTo>
                        <a:pt x="64" y="1444"/>
                        <a:pt x="93" y="1295"/>
                        <a:pt x="178" y="1175"/>
                      </a:cubicBezTo>
                      <a:cubicBezTo>
                        <a:pt x="241" y="1090"/>
                        <a:pt x="241" y="1026"/>
                        <a:pt x="241" y="970"/>
                      </a:cubicBezTo>
                      <a:cubicBezTo>
                        <a:pt x="270" y="913"/>
                        <a:pt x="270" y="850"/>
                        <a:pt x="298" y="793"/>
                      </a:cubicBezTo>
                      <a:cubicBezTo>
                        <a:pt x="326" y="736"/>
                        <a:pt x="354" y="708"/>
                        <a:pt x="390" y="708"/>
                      </a:cubicBezTo>
                      <a:cubicBezTo>
                        <a:pt x="404" y="722"/>
                        <a:pt x="411" y="729"/>
                        <a:pt x="415" y="729"/>
                      </a:cubicBezTo>
                      <a:cubicBezTo>
                        <a:pt x="418" y="729"/>
                        <a:pt x="418" y="722"/>
                        <a:pt x="418" y="708"/>
                      </a:cubicBezTo>
                      <a:cubicBezTo>
                        <a:pt x="446" y="708"/>
                        <a:pt x="446" y="708"/>
                        <a:pt x="446" y="673"/>
                      </a:cubicBezTo>
                      <a:cubicBezTo>
                        <a:pt x="418" y="531"/>
                        <a:pt x="418" y="383"/>
                        <a:pt x="446" y="234"/>
                      </a:cubicBezTo>
                      <a:cubicBezTo>
                        <a:pt x="446" y="178"/>
                        <a:pt x="446" y="142"/>
                        <a:pt x="475" y="114"/>
                      </a:cubicBezTo>
                      <a:cubicBezTo>
                        <a:pt x="503" y="86"/>
                        <a:pt x="531" y="57"/>
                        <a:pt x="567" y="57"/>
                      </a:cubicBezTo>
                      <a:close/>
                      <a:moveTo>
                        <a:pt x="567" y="1"/>
                      </a:moveTo>
                      <a:cubicBezTo>
                        <a:pt x="531" y="1"/>
                        <a:pt x="475" y="29"/>
                        <a:pt x="446" y="57"/>
                      </a:cubicBezTo>
                      <a:cubicBezTo>
                        <a:pt x="418" y="114"/>
                        <a:pt x="390" y="178"/>
                        <a:pt x="390" y="234"/>
                      </a:cubicBezTo>
                      <a:cubicBezTo>
                        <a:pt x="354" y="383"/>
                        <a:pt x="354" y="496"/>
                        <a:pt x="390" y="644"/>
                      </a:cubicBezTo>
                      <a:cubicBezTo>
                        <a:pt x="326" y="644"/>
                        <a:pt x="270" y="708"/>
                        <a:pt x="241" y="765"/>
                      </a:cubicBezTo>
                      <a:cubicBezTo>
                        <a:pt x="213" y="821"/>
                        <a:pt x="213" y="885"/>
                        <a:pt x="178" y="942"/>
                      </a:cubicBezTo>
                      <a:cubicBezTo>
                        <a:pt x="178" y="1026"/>
                        <a:pt x="178" y="1090"/>
                        <a:pt x="121" y="1147"/>
                      </a:cubicBezTo>
                      <a:cubicBezTo>
                        <a:pt x="36" y="1267"/>
                        <a:pt x="1" y="1444"/>
                        <a:pt x="36" y="1592"/>
                      </a:cubicBezTo>
                      <a:cubicBezTo>
                        <a:pt x="36" y="1706"/>
                        <a:pt x="93" y="1854"/>
                        <a:pt x="149" y="1974"/>
                      </a:cubicBezTo>
                      <a:cubicBezTo>
                        <a:pt x="298" y="2264"/>
                        <a:pt x="595" y="2859"/>
                        <a:pt x="977" y="3064"/>
                      </a:cubicBezTo>
                      <a:cubicBezTo>
                        <a:pt x="1097" y="3149"/>
                        <a:pt x="1210" y="3212"/>
                        <a:pt x="1331" y="3269"/>
                      </a:cubicBezTo>
                      <a:cubicBezTo>
                        <a:pt x="1592" y="3418"/>
                        <a:pt x="1890" y="3566"/>
                        <a:pt x="2095" y="3771"/>
                      </a:cubicBezTo>
                      <a:cubicBezTo>
                        <a:pt x="2187" y="3892"/>
                        <a:pt x="2215" y="4005"/>
                        <a:pt x="2272" y="4125"/>
                      </a:cubicBezTo>
                      <a:cubicBezTo>
                        <a:pt x="2654" y="5243"/>
                        <a:pt x="2894" y="6424"/>
                        <a:pt x="3156" y="7542"/>
                      </a:cubicBezTo>
                      <a:cubicBezTo>
                        <a:pt x="3304" y="8193"/>
                        <a:pt x="3425" y="8844"/>
                        <a:pt x="3602" y="9487"/>
                      </a:cubicBezTo>
                      <a:cubicBezTo>
                        <a:pt x="3835" y="10400"/>
                        <a:pt x="4104" y="11348"/>
                        <a:pt x="4486" y="12261"/>
                      </a:cubicBezTo>
                      <a:cubicBezTo>
                        <a:pt x="4634" y="12586"/>
                        <a:pt x="5045" y="13350"/>
                        <a:pt x="5398" y="13583"/>
                      </a:cubicBezTo>
                      <a:cubicBezTo>
                        <a:pt x="5483" y="13647"/>
                        <a:pt x="5575" y="13675"/>
                        <a:pt x="5660" y="13675"/>
                      </a:cubicBezTo>
                      <a:cubicBezTo>
                        <a:pt x="5752" y="13675"/>
                        <a:pt x="5837" y="13647"/>
                        <a:pt x="5929" y="13583"/>
                      </a:cubicBezTo>
                      <a:cubicBezTo>
                        <a:pt x="6014" y="13527"/>
                        <a:pt x="6106" y="13470"/>
                        <a:pt x="6283" y="13442"/>
                      </a:cubicBezTo>
                      <a:cubicBezTo>
                        <a:pt x="6636" y="13378"/>
                        <a:pt x="6934" y="13117"/>
                        <a:pt x="7195" y="12819"/>
                      </a:cubicBezTo>
                      <a:cubicBezTo>
                        <a:pt x="7606" y="12409"/>
                        <a:pt x="8080" y="11850"/>
                        <a:pt x="8080" y="11228"/>
                      </a:cubicBezTo>
                      <a:cubicBezTo>
                        <a:pt x="8108" y="10697"/>
                        <a:pt x="7903" y="10082"/>
                        <a:pt x="7698" y="9728"/>
                      </a:cubicBezTo>
                      <a:cubicBezTo>
                        <a:pt x="7669" y="9608"/>
                        <a:pt x="7606" y="9516"/>
                        <a:pt x="7549" y="9402"/>
                      </a:cubicBezTo>
                      <a:cubicBezTo>
                        <a:pt x="7287" y="8928"/>
                        <a:pt x="6962" y="8490"/>
                        <a:pt x="6636" y="8044"/>
                      </a:cubicBezTo>
                      <a:cubicBezTo>
                        <a:pt x="6254" y="7514"/>
                        <a:pt x="5872" y="6983"/>
                        <a:pt x="5575" y="6396"/>
                      </a:cubicBezTo>
                      <a:cubicBezTo>
                        <a:pt x="5455" y="6155"/>
                        <a:pt x="5342" y="5922"/>
                        <a:pt x="5222" y="5625"/>
                      </a:cubicBezTo>
                      <a:cubicBezTo>
                        <a:pt x="5073" y="5335"/>
                        <a:pt x="4924" y="5009"/>
                        <a:pt x="4776" y="4684"/>
                      </a:cubicBezTo>
                      <a:cubicBezTo>
                        <a:pt x="4599" y="4302"/>
                        <a:pt x="4422" y="3892"/>
                        <a:pt x="4217" y="3474"/>
                      </a:cubicBezTo>
                      <a:cubicBezTo>
                        <a:pt x="4132" y="3297"/>
                        <a:pt x="4068" y="3120"/>
                        <a:pt x="3984" y="2944"/>
                      </a:cubicBezTo>
                      <a:cubicBezTo>
                        <a:pt x="3927" y="2887"/>
                        <a:pt x="3892" y="2795"/>
                        <a:pt x="3863" y="2710"/>
                      </a:cubicBezTo>
                      <a:cubicBezTo>
                        <a:pt x="3835" y="2654"/>
                        <a:pt x="3835" y="2562"/>
                        <a:pt x="3807" y="2505"/>
                      </a:cubicBezTo>
                      <a:cubicBezTo>
                        <a:pt x="3686" y="2208"/>
                        <a:pt x="3453" y="1946"/>
                        <a:pt x="3184" y="1734"/>
                      </a:cubicBezTo>
                      <a:cubicBezTo>
                        <a:pt x="3099" y="1649"/>
                        <a:pt x="3007" y="1592"/>
                        <a:pt x="2894" y="1529"/>
                      </a:cubicBezTo>
                      <a:cubicBezTo>
                        <a:pt x="2830" y="1472"/>
                        <a:pt x="2746" y="1416"/>
                        <a:pt x="2654" y="1352"/>
                      </a:cubicBezTo>
                      <a:cubicBezTo>
                        <a:pt x="2540" y="1267"/>
                        <a:pt x="2448" y="1203"/>
                        <a:pt x="2335" y="1118"/>
                      </a:cubicBezTo>
                      <a:cubicBezTo>
                        <a:pt x="2215" y="1062"/>
                        <a:pt x="2095" y="970"/>
                        <a:pt x="1982" y="885"/>
                      </a:cubicBezTo>
                      <a:lnTo>
                        <a:pt x="1239" y="319"/>
                      </a:lnTo>
                      <a:cubicBezTo>
                        <a:pt x="1182" y="262"/>
                        <a:pt x="1154" y="234"/>
                        <a:pt x="1062" y="234"/>
                      </a:cubicBezTo>
                      <a:lnTo>
                        <a:pt x="1034" y="234"/>
                      </a:lnTo>
                      <a:cubicBezTo>
                        <a:pt x="977" y="262"/>
                        <a:pt x="949" y="319"/>
                        <a:pt x="920" y="411"/>
                      </a:cubicBezTo>
                      <a:cubicBezTo>
                        <a:pt x="885" y="588"/>
                        <a:pt x="977" y="793"/>
                        <a:pt x="1182" y="998"/>
                      </a:cubicBezTo>
                      <a:cubicBezTo>
                        <a:pt x="1239" y="1062"/>
                        <a:pt x="1302" y="1090"/>
                        <a:pt x="1359" y="1147"/>
                      </a:cubicBezTo>
                      <a:cubicBezTo>
                        <a:pt x="1508" y="1267"/>
                        <a:pt x="1684" y="1416"/>
                        <a:pt x="1769" y="1592"/>
                      </a:cubicBezTo>
                      <a:cubicBezTo>
                        <a:pt x="1861" y="1677"/>
                        <a:pt x="1861" y="1769"/>
                        <a:pt x="1861" y="1826"/>
                      </a:cubicBezTo>
                      <a:cubicBezTo>
                        <a:pt x="1833" y="1854"/>
                        <a:pt x="1769" y="1854"/>
                        <a:pt x="1741" y="1854"/>
                      </a:cubicBezTo>
                      <a:cubicBezTo>
                        <a:pt x="1592" y="1854"/>
                        <a:pt x="1359" y="1769"/>
                        <a:pt x="1274" y="1649"/>
                      </a:cubicBezTo>
                      <a:cubicBezTo>
                        <a:pt x="1154" y="1529"/>
                        <a:pt x="1097" y="1380"/>
                        <a:pt x="1034" y="1239"/>
                      </a:cubicBezTo>
                      <a:cubicBezTo>
                        <a:pt x="949" y="1062"/>
                        <a:pt x="920" y="885"/>
                        <a:pt x="885" y="736"/>
                      </a:cubicBezTo>
                      <a:cubicBezTo>
                        <a:pt x="857" y="644"/>
                        <a:pt x="828" y="560"/>
                        <a:pt x="828" y="468"/>
                      </a:cubicBezTo>
                      <a:cubicBezTo>
                        <a:pt x="800" y="439"/>
                        <a:pt x="800" y="439"/>
                        <a:pt x="800" y="411"/>
                      </a:cubicBezTo>
                      <a:cubicBezTo>
                        <a:pt x="772" y="262"/>
                        <a:pt x="708"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614;p37">
                  <a:extLst>
                    <a:ext uri="{FF2B5EF4-FFF2-40B4-BE49-F238E27FC236}">
                      <a16:creationId xmlns:a16="http://schemas.microsoft.com/office/drawing/2014/main" id="{FD9CD4C2-348C-858E-B285-9DFB762808D7}"/>
                    </a:ext>
                  </a:extLst>
                </p:cNvPr>
                <p:cNvSpPr/>
                <p:nvPr/>
              </p:nvSpPr>
              <p:spPr>
                <a:xfrm>
                  <a:off x="2984086" y="4043030"/>
                  <a:ext cx="21824" cy="48858"/>
                </a:xfrm>
                <a:custGeom>
                  <a:avLst/>
                  <a:gdLst/>
                  <a:ahLst/>
                  <a:cxnLst/>
                  <a:rect l="l" t="t" r="r" b="b"/>
                  <a:pathLst>
                    <a:path w="645" h="1444" extrusionOk="0">
                      <a:moveTo>
                        <a:pt x="29" y="0"/>
                      </a:moveTo>
                      <a:cubicBezTo>
                        <a:pt x="1" y="0"/>
                        <a:pt x="1" y="28"/>
                        <a:pt x="1" y="57"/>
                      </a:cubicBezTo>
                      <a:lnTo>
                        <a:pt x="114" y="531"/>
                      </a:lnTo>
                      <a:cubicBezTo>
                        <a:pt x="234" y="884"/>
                        <a:pt x="354" y="1210"/>
                        <a:pt x="616" y="1415"/>
                      </a:cubicBezTo>
                      <a:lnTo>
                        <a:pt x="616" y="1443"/>
                      </a:lnTo>
                      <a:lnTo>
                        <a:pt x="645" y="1415"/>
                      </a:lnTo>
                      <a:lnTo>
                        <a:pt x="645" y="1387"/>
                      </a:lnTo>
                      <a:cubicBezTo>
                        <a:pt x="383" y="1182"/>
                        <a:pt x="291" y="856"/>
                        <a:pt x="178" y="502"/>
                      </a:cubicBezTo>
                      <a:lnTo>
                        <a:pt x="57" y="28"/>
                      </a:ln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615;p37">
                  <a:extLst>
                    <a:ext uri="{FF2B5EF4-FFF2-40B4-BE49-F238E27FC236}">
                      <a16:creationId xmlns:a16="http://schemas.microsoft.com/office/drawing/2014/main" id="{B1BFCD7B-126F-1703-78DA-4F7423EA8BBC}"/>
                    </a:ext>
                  </a:extLst>
                </p:cNvPr>
                <p:cNvSpPr/>
                <p:nvPr/>
              </p:nvSpPr>
              <p:spPr>
                <a:xfrm>
                  <a:off x="2975966" y="4060015"/>
                  <a:ext cx="22060" cy="44798"/>
                </a:xfrm>
                <a:custGeom>
                  <a:avLst/>
                  <a:gdLst/>
                  <a:ahLst/>
                  <a:cxnLst/>
                  <a:rect l="l" t="t" r="r" b="b"/>
                  <a:pathLst>
                    <a:path w="652" h="1324" extrusionOk="0">
                      <a:moveTo>
                        <a:pt x="29" y="0"/>
                      </a:moveTo>
                      <a:cubicBezTo>
                        <a:pt x="0" y="0"/>
                        <a:pt x="0" y="0"/>
                        <a:pt x="0" y="29"/>
                      </a:cubicBezTo>
                      <a:cubicBezTo>
                        <a:pt x="92" y="439"/>
                        <a:pt x="269" y="856"/>
                        <a:pt x="531" y="1210"/>
                      </a:cubicBezTo>
                      <a:cubicBezTo>
                        <a:pt x="559" y="1267"/>
                        <a:pt x="594" y="1295"/>
                        <a:pt x="623" y="1323"/>
                      </a:cubicBezTo>
                      <a:cubicBezTo>
                        <a:pt x="651" y="1323"/>
                        <a:pt x="651" y="1323"/>
                        <a:pt x="651" y="1295"/>
                      </a:cubicBezTo>
                      <a:lnTo>
                        <a:pt x="651" y="1267"/>
                      </a:lnTo>
                      <a:cubicBezTo>
                        <a:pt x="623" y="1238"/>
                        <a:pt x="594" y="1210"/>
                        <a:pt x="594" y="1182"/>
                      </a:cubicBezTo>
                      <a:cubicBezTo>
                        <a:pt x="326" y="856"/>
                        <a:pt x="149" y="439"/>
                        <a:pt x="64" y="29"/>
                      </a:cubicBezTo>
                      <a:cubicBezTo>
                        <a:pt x="64"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616;p37">
                  <a:extLst>
                    <a:ext uri="{FF2B5EF4-FFF2-40B4-BE49-F238E27FC236}">
                      <a16:creationId xmlns:a16="http://schemas.microsoft.com/office/drawing/2014/main" id="{5D151BB0-FEB2-6AA7-2860-DE6459D810FA}"/>
                    </a:ext>
                  </a:extLst>
                </p:cNvPr>
                <p:cNvSpPr/>
                <p:nvPr/>
              </p:nvSpPr>
              <p:spPr>
                <a:xfrm>
                  <a:off x="3098756" y="4110769"/>
                  <a:ext cx="1929" cy="13196"/>
                </a:xfrm>
                <a:custGeom>
                  <a:avLst/>
                  <a:gdLst/>
                  <a:ahLst/>
                  <a:cxnLst/>
                  <a:rect l="l" t="t" r="r" b="b"/>
                  <a:pathLst>
                    <a:path w="57" h="390" extrusionOk="0">
                      <a:moveTo>
                        <a:pt x="57" y="0"/>
                      </a:moveTo>
                      <a:lnTo>
                        <a:pt x="0" y="389"/>
                      </a:lnTo>
                      <a:cubicBezTo>
                        <a:pt x="29" y="269"/>
                        <a:pt x="57" y="149"/>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617;p37">
                  <a:extLst>
                    <a:ext uri="{FF2B5EF4-FFF2-40B4-BE49-F238E27FC236}">
                      <a16:creationId xmlns:a16="http://schemas.microsoft.com/office/drawing/2014/main" id="{4DC83198-A2D8-038D-8E14-C643934D1D53}"/>
                    </a:ext>
                  </a:extLst>
                </p:cNvPr>
                <p:cNvSpPr/>
                <p:nvPr/>
              </p:nvSpPr>
              <p:spPr>
                <a:xfrm>
                  <a:off x="3097809" y="4109788"/>
                  <a:ext cx="3857" cy="15124"/>
                </a:xfrm>
                <a:custGeom>
                  <a:avLst/>
                  <a:gdLst/>
                  <a:ahLst/>
                  <a:cxnLst/>
                  <a:rect l="l" t="t" r="r" b="b"/>
                  <a:pathLst>
                    <a:path w="114" h="447" extrusionOk="0">
                      <a:moveTo>
                        <a:pt x="85" y="1"/>
                      </a:moveTo>
                      <a:cubicBezTo>
                        <a:pt x="57" y="1"/>
                        <a:pt x="57" y="29"/>
                        <a:pt x="57" y="29"/>
                      </a:cubicBezTo>
                      <a:cubicBezTo>
                        <a:pt x="57" y="149"/>
                        <a:pt x="28" y="298"/>
                        <a:pt x="0" y="418"/>
                      </a:cubicBezTo>
                      <a:cubicBezTo>
                        <a:pt x="0" y="418"/>
                        <a:pt x="0" y="447"/>
                        <a:pt x="28" y="447"/>
                      </a:cubicBezTo>
                      <a:cubicBezTo>
                        <a:pt x="28" y="447"/>
                        <a:pt x="57" y="447"/>
                        <a:pt x="57" y="418"/>
                      </a:cubicBezTo>
                      <a:cubicBezTo>
                        <a:pt x="85" y="298"/>
                        <a:pt x="113" y="178"/>
                        <a:pt x="113" y="29"/>
                      </a:cubicBezTo>
                      <a:lnTo>
                        <a:pt x="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618;p37">
                  <a:extLst>
                    <a:ext uri="{FF2B5EF4-FFF2-40B4-BE49-F238E27FC236}">
                      <a16:creationId xmlns:a16="http://schemas.microsoft.com/office/drawing/2014/main" id="{EA245F9B-A639-7093-DD7E-CB568EBE69EF}"/>
                    </a:ext>
                  </a:extLst>
                </p:cNvPr>
                <p:cNvSpPr/>
                <p:nvPr/>
              </p:nvSpPr>
              <p:spPr>
                <a:xfrm>
                  <a:off x="3508542" y="4013085"/>
                  <a:ext cx="133851" cy="156318"/>
                </a:xfrm>
                <a:custGeom>
                  <a:avLst/>
                  <a:gdLst/>
                  <a:ahLst/>
                  <a:cxnLst/>
                  <a:rect l="l" t="t" r="r" b="b"/>
                  <a:pathLst>
                    <a:path w="3956" h="4620" extrusionOk="0">
                      <a:moveTo>
                        <a:pt x="298" y="1"/>
                      </a:moveTo>
                      <a:lnTo>
                        <a:pt x="298" y="1"/>
                      </a:lnTo>
                      <a:cubicBezTo>
                        <a:pt x="326" y="1005"/>
                        <a:pt x="270" y="1946"/>
                        <a:pt x="206" y="2802"/>
                      </a:cubicBezTo>
                      <a:cubicBezTo>
                        <a:pt x="178" y="3213"/>
                        <a:pt x="149" y="3510"/>
                        <a:pt x="1" y="3863"/>
                      </a:cubicBezTo>
                      <a:cubicBezTo>
                        <a:pt x="680" y="4161"/>
                        <a:pt x="1154" y="4514"/>
                        <a:pt x="1861" y="4571"/>
                      </a:cubicBezTo>
                      <a:cubicBezTo>
                        <a:pt x="2087" y="4601"/>
                        <a:pt x="2339" y="4620"/>
                        <a:pt x="2597" y="4620"/>
                      </a:cubicBezTo>
                      <a:cubicBezTo>
                        <a:pt x="3074" y="4620"/>
                        <a:pt x="3570" y="4554"/>
                        <a:pt x="3955" y="4366"/>
                      </a:cubicBezTo>
                      <a:cubicBezTo>
                        <a:pt x="3481" y="3099"/>
                        <a:pt x="3602" y="1798"/>
                        <a:pt x="3566" y="531"/>
                      </a:cubicBezTo>
                      <a:cubicBezTo>
                        <a:pt x="3566" y="355"/>
                        <a:pt x="3566" y="178"/>
                        <a:pt x="3538" y="29"/>
                      </a:cubicBezTo>
                      <a:lnTo>
                        <a:pt x="298" y="1"/>
                      </a:lnTo>
                      <a:close/>
                    </a:path>
                  </a:pathLst>
                </a:custGeom>
                <a:solidFill>
                  <a:srgbClr val="FF4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619;p37">
                  <a:extLst>
                    <a:ext uri="{FF2B5EF4-FFF2-40B4-BE49-F238E27FC236}">
                      <a16:creationId xmlns:a16="http://schemas.microsoft.com/office/drawing/2014/main" id="{B034F1AD-DBC6-EA72-E557-88260A937309}"/>
                    </a:ext>
                  </a:extLst>
                </p:cNvPr>
                <p:cNvSpPr/>
                <p:nvPr/>
              </p:nvSpPr>
              <p:spPr>
                <a:xfrm>
                  <a:off x="3314189" y="4099874"/>
                  <a:ext cx="514664" cy="610519"/>
                </a:xfrm>
                <a:custGeom>
                  <a:avLst/>
                  <a:gdLst/>
                  <a:ahLst/>
                  <a:cxnLst/>
                  <a:rect l="l" t="t" r="r" b="b"/>
                  <a:pathLst>
                    <a:path w="15211" h="18044" extrusionOk="0">
                      <a:moveTo>
                        <a:pt x="7102" y="0"/>
                      </a:moveTo>
                      <a:cubicBezTo>
                        <a:pt x="6984" y="0"/>
                        <a:pt x="6867" y="1"/>
                        <a:pt x="6749" y="4"/>
                      </a:cubicBezTo>
                      <a:cubicBezTo>
                        <a:pt x="5306" y="32"/>
                        <a:pt x="2059" y="824"/>
                        <a:pt x="1146" y="1978"/>
                      </a:cubicBezTo>
                      <a:cubicBezTo>
                        <a:pt x="0" y="3506"/>
                        <a:pt x="616" y="5748"/>
                        <a:pt x="1825" y="7043"/>
                      </a:cubicBezTo>
                      <a:cubicBezTo>
                        <a:pt x="1592" y="8281"/>
                        <a:pt x="1387" y="9491"/>
                        <a:pt x="1267" y="10729"/>
                      </a:cubicBezTo>
                      <a:cubicBezTo>
                        <a:pt x="1146" y="11818"/>
                        <a:pt x="1295" y="12971"/>
                        <a:pt x="913" y="14004"/>
                      </a:cubicBezTo>
                      <a:cubicBezTo>
                        <a:pt x="821" y="14181"/>
                        <a:pt x="736" y="14358"/>
                        <a:pt x="708" y="14563"/>
                      </a:cubicBezTo>
                      <a:cubicBezTo>
                        <a:pt x="679" y="14768"/>
                        <a:pt x="679" y="14945"/>
                        <a:pt x="708" y="15150"/>
                      </a:cubicBezTo>
                      <a:cubicBezTo>
                        <a:pt x="856" y="16155"/>
                        <a:pt x="1323" y="17187"/>
                        <a:pt x="2208" y="17654"/>
                      </a:cubicBezTo>
                      <a:cubicBezTo>
                        <a:pt x="2858" y="18043"/>
                        <a:pt x="3622" y="18043"/>
                        <a:pt x="4358" y="18043"/>
                      </a:cubicBezTo>
                      <a:cubicBezTo>
                        <a:pt x="7280" y="18008"/>
                        <a:pt x="10194" y="17718"/>
                        <a:pt x="13088" y="17393"/>
                      </a:cubicBezTo>
                      <a:cubicBezTo>
                        <a:pt x="13265" y="17393"/>
                        <a:pt x="13442" y="17364"/>
                        <a:pt x="13590" y="17336"/>
                      </a:cubicBezTo>
                      <a:cubicBezTo>
                        <a:pt x="13767" y="17301"/>
                        <a:pt x="13944" y="17272"/>
                        <a:pt x="14085" y="17187"/>
                      </a:cubicBezTo>
                      <a:cubicBezTo>
                        <a:pt x="14616" y="16982"/>
                        <a:pt x="15033" y="16452"/>
                        <a:pt x="15090" y="15886"/>
                      </a:cubicBezTo>
                      <a:cubicBezTo>
                        <a:pt x="15210" y="15037"/>
                        <a:pt x="14736" y="14266"/>
                        <a:pt x="14588" y="13445"/>
                      </a:cubicBezTo>
                      <a:cubicBezTo>
                        <a:pt x="14503" y="13056"/>
                        <a:pt x="14503" y="12646"/>
                        <a:pt x="14326" y="12292"/>
                      </a:cubicBezTo>
                      <a:cubicBezTo>
                        <a:pt x="14234" y="12115"/>
                        <a:pt x="14121" y="11967"/>
                        <a:pt x="14029" y="11818"/>
                      </a:cubicBezTo>
                      <a:cubicBezTo>
                        <a:pt x="13732" y="11231"/>
                        <a:pt x="13972" y="10700"/>
                        <a:pt x="13944" y="10113"/>
                      </a:cubicBezTo>
                      <a:cubicBezTo>
                        <a:pt x="13944" y="9554"/>
                        <a:pt x="13880" y="8988"/>
                        <a:pt x="13880" y="8401"/>
                      </a:cubicBezTo>
                      <a:cubicBezTo>
                        <a:pt x="13880" y="8047"/>
                        <a:pt x="13880" y="7665"/>
                        <a:pt x="13944" y="7283"/>
                      </a:cubicBezTo>
                      <a:cubicBezTo>
                        <a:pt x="14000" y="6901"/>
                        <a:pt x="14149" y="6512"/>
                        <a:pt x="14206" y="6130"/>
                      </a:cubicBezTo>
                      <a:cubicBezTo>
                        <a:pt x="14588" y="4213"/>
                        <a:pt x="13526" y="1829"/>
                        <a:pt x="11730" y="945"/>
                      </a:cubicBezTo>
                      <a:cubicBezTo>
                        <a:pt x="10333" y="233"/>
                        <a:pt x="8702" y="0"/>
                        <a:pt x="7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620;p37">
                  <a:extLst>
                    <a:ext uri="{FF2B5EF4-FFF2-40B4-BE49-F238E27FC236}">
                      <a16:creationId xmlns:a16="http://schemas.microsoft.com/office/drawing/2014/main" id="{8A34D7C8-1DFE-BBC4-1E35-8EFADD587177}"/>
                    </a:ext>
                  </a:extLst>
                </p:cNvPr>
                <p:cNvSpPr/>
                <p:nvPr/>
              </p:nvSpPr>
              <p:spPr>
                <a:xfrm>
                  <a:off x="3063804" y="4101904"/>
                  <a:ext cx="450750" cy="394009"/>
                </a:xfrm>
                <a:custGeom>
                  <a:avLst/>
                  <a:gdLst/>
                  <a:ahLst/>
                  <a:cxnLst/>
                  <a:rect l="l" t="t" r="r" b="b"/>
                  <a:pathLst>
                    <a:path w="13322" h="11645" extrusionOk="0">
                      <a:moveTo>
                        <a:pt x="13322" y="0"/>
                      </a:moveTo>
                      <a:lnTo>
                        <a:pt x="13322" y="0"/>
                      </a:lnTo>
                      <a:cubicBezTo>
                        <a:pt x="13088" y="29"/>
                        <a:pt x="12855" y="57"/>
                        <a:pt x="12614" y="85"/>
                      </a:cubicBezTo>
                      <a:cubicBezTo>
                        <a:pt x="11114" y="326"/>
                        <a:pt x="9699" y="941"/>
                        <a:pt x="8490" y="1889"/>
                      </a:cubicBezTo>
                      <a:cubicBezTo>
                        <a:pt x="7690" y="2505"/>
                        <a:pt x="6983" y="3240"/>
                        <a:pt x="6339" y="4012"/>
                      </a:cubicBezTo>
                      <a:cubicBezTo>
                        <a:pt x="5717" y="4747"/>
                        <a:pt x="5158" y="5745"/>
                        <a:pt x="4422" y="6339"/>
                      </a:cubicBezTo>
                      <a:cubicBezTo>
                        <a:pt x="4040" y="5780"/>
                        <a:pt x="3715" y="5186"/>
                        <a:pt x="3417" y="4599"/>
                      </a:cubicBezTo>
                      <a:cubicBezTo>
                        <a:pt x="3361" y="4450"/>
                        <a:pt x="3269" y="4273"/>
                        <a:pt x="3156" y="4153"/>
                      </a:cubicBezTo>
                      <a:cubicBezTo>
                        <a:pt x="3092" y="4040"/>
                        <a:pt x="2979" y="3976"/>
                        <a:pt x="2915" y="3863"/>
                      </a:cubicBezTo>
                      <a:cubicBezTo>
                        <a:pt x="2802" y="3714"/>
                        <a:pt x="2802" y="3509"/>
                        <a:pt x="2710" y="3332"/>
                      </a:cubicBezTo>
                      <a:cubicBezTo>
                        <a:pt x="2653" y="3156"/>
                        <a:pt x="2533" y="2979"/>
                        <a:pt x="2328" y="2979"/>
                      </a:cubicBezTo>
                      <a:cubicBezTo>
                        <a:pt x="1741" y="3538"/>
                        <a:pt x="765" y="3594"/>
                        <a:pt x="121" y="4096"/>
                      </a:cubicBezTo>
                      <a:cubicBezTo>
                        <a:pt x="57" y="4125"/>
                        <a:pt x="29" y="4153"/>
                        <a:pt x="29" y="4217"/>
                      </a:cubicBezTo>
                      <a:cubicBezTo>
                        <a:pt x="1" y="4245"/>
                        <a:pt x="1" y="4273"/>
                        <a:pt x="29" y="4330"/>
                      </a:cubicBezTo>
                      <a:cubicBezTo>
                        <a:pt x="149" y="4981"/>
                        <a:pt x="234" y="5660"/>
                        <a:pt x="354" y="6339"/>
                      </a:cubicBezTo>
                      <a:cubicBezTo>
                        <a:pt x="503" y="6983"/>
                        <a:pt x="531" y="7690"/>
                        <a:pt x="736" y="8313"/>
                      </a:cubicBezTo>
                      <a:cubicBezTo>
                        <a:pt x="941" y="9225"/>
                        <a:pt x="1267" y="10138"/>
                        <a:pt x="1918" y="10789"/>
                      </a:cubicBezTo>
                      <a:cubicBezTo>
                        <a:pt x="2179" y="11051"/>
                        <a:pt x="2682" y="11291"/>
                        <a:pt x="3035" y="11440"/>
                      </a:cubicBezTo>
                      <a:cubicBezTo>
                        <a:pt x="3509" y="11617"/>
                        <a:pt x="4040" y="11645"/>
                        <a:pt x="4542" y="11645"/>
                      </a:cubicBezTo>
                      <a:cubicBezTo>
                        <a:pt x="5603" y="11617"/>
                        <a:pt x="6629" y="11263"/>
                        <a:pt x="7429" y="10584"/>
                      </a:cubicBezTo>
                      <a:cubicBezTo>
                        <a:pt x="7754" y="10315"/>
                        <a:pt x="8044" y="9989"/>
                        <a:pt x="8341" y="9699"/>
                      </a:cubicBezTo>
                      <a:cubicBezTo>
                        <a:pt x="8872" y="9105"/>
                        <a:pt x="9402" y="8610"/>
                        <a:pt x="9756" y="7902"/>
                      </a:cubicBezTo>
                      <a:cubicBezTo>
                        <a:pt x="9990" y="7457"/>
                        <a:pt x="10258" y="6983"/>
                        <a:pt x="10520" y="6544"/>
                      </a:cubicBezTo>
                      <a:cubicBezTo>
                        <a:pt x="10665" y="6254"/>
                        <a:pt x="11513" y="4390"/>
                        <a:pt x="11967" y="4390"/>
                      </a:cubicBezTo>
                      <a:cubicBezTo>
                        <a:pt x="11978" y="4390"/>
                        <a:pt x="11988" y="4391"/>
                        <a:pt x="11999" y="4394"/>
                      </a:cubicBezTo>
                      <a:cubicBezTo>
                        <a:pt x="12204" y="4422"/>
                        <a:pt x="12409" y="4450"/>
                        <a:pt x="12642" y="4478"/>
                      </a:cubicBezTo>
                      <a:cubicBezTo>
                        <a:pt x="12642" y="3920"/>
                        <a:pt x="12678" y="3361"/>
                        <a:pt x="12706" y="2802"/>
                      </a:cubicBezTo>
                      <a:cubicBezTo>
                        <a:pt x="12734" y="2505"/>
                        <a:pt x="12734" y="2208"/>
                        <a:pt x="12734" y="1918"/>
                      </a:cubicBezTo>
                      <a:cubicBezTo>
                        <a:pt x="12734" y="1712"/>
                        <a:pt x="12642" y="1415"/>
                        <a:pt x="12678" y="1210"/>
                      </a:cubicBezTo>
                      <a:cubicBezTo>
                        <a:pt x="12791" y="764"/>
                        <a:pt x="13031" y="354"/>
                        <a:pt x="13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621;p37">
                  <a:extLst>
                    <a:ext uri="{FF2B5EF4-FFF2-40B4-BE49-F238E27FC236}">
                      <a16:creationId xmlns:a16="http://schemas.microsoft.com/office/drawing/2014/main" id="{1C0060F7-5B2E-286E-F635-5285CF41A4BE}"/>
                    </a:ext>
                  </a:extLst>
                </p:cNvPr>
                <p:cNvSpPr/>
                <p:nvPr/>
              </p:nvSpPr>
              <p:spPr>
                <a:xfrm>
                  <a:off x="3615294" y="4107893"/>
                  <a:ext cx="352155" cy="391031"/>
                </a:xfrm>
                <a:custGeom>
                  <a:avLst/>
                  <a:gdLst/>
                  <a:ahLst/>
                  <a:cxnLst/>
                  <a:rect l="l" t="t" r="r" b="b"/>
                  <a:pathLst>
                    <a:path w="10408" h="11557" extrusionOk="0">
                      <a:moveTo>
                        <a:pt x="1" y="0"/>
                      </a:moveTo>
                      <a:lnTo>
                        <a:pt x="1" y="4301"/>
                      </a:lnTo>
                      <a:cubicBezTo>
                        <a:pt x="206" y="4273"/>
                        <a:pt x="447" y="4245"/>
                        <a:pt x="652" y="4217"/>
                      </a:cubicBezTo>
                      <a:cubicBezTo>
                        <a:pt x="652" y="4216"/>
                        <a:pt x="652" y="4216"/>
                        <a:pt x="653" y="4216"/>
                      </a:cubicBezTo>
                      <a:cubicBezTo>
                        <a:pt x="781" y="4216"/>
                        <a:pt x="3242" y="8463"/>
                        <a:pt x="3538" y="8872"/>
                      </a:cubicBezTo>
                      <a:cubicBezTo>
                        <a:pt x="4422" y="10025"/>
                        <a:pt x="5483" y="11227"/>
                        <a:pt x="7019" y="11496"/>
                      </a:cubicBezTo>
                      <a:cubicBezTo>
                        <a:pt x="7216" y="11535"/>
                        <a:pt x="7428" y="11556"/>
                        <a:pt x="7646" y="11556"/>
                      </a:cubicBezTo>
                      <a:cubicBezTo>
                        <a:pt x="8572" y="11556"/>
                        <a:pt x="9590" y="11180"/>
                        <a:pt x="9877" y="10230"/>
                      </a:cubicBezTo>
                      <a:cubicBezTo>
                        <a:pt x="10407" y="8341"/>
                        <a:pt x="8370" y="5957"/>
                        <a:pt x="7280" y="4627"/>
                      </a:cubicBezTo>
                      <a:cubicBezTo>
                        <a:pt x="5894" y="2915"/>
                        <a:pt x="3715" y="439"/>
                        <a:pt x="1387" y="177"/>
                      </a:cubicBezTo>
                      <a:cubicBezTo>
                        <a:pt x="708" y="85"/>
                        <a:pt x="680" y="8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622;p37">
                  <a:extLst>
                    <a:ext uri="{FF2B5EF4-FFF2-40B4-BE49-F238E27FC236}">
                      <a16:creationId xmlns:a16="http://schemas.microsoft.com/office/drawing/2014/main" id="{1D1B814F-95B8-A200-F24D-5F9BA776EE54}"/>
                    </a:ext>
                  </a:extLst>
                </p:cNvPr>
                <p:cNvSpPr/>
                <p:nvPr/>
              </p:nvSpPr>
              <p:spPr>
                <a:xfrm>
                  <a:off x="3438908" y="3866644"/>
                  <a:ext cx="165419" cy="192860"/>
                </a:xfrm>
                <a:custGeom>
                  <a:avLst/>
                  <a:gdLst/>
                  <a:ahLst/>
                  <a:cxnLst/>
                  <a:rect l="l" t="t" r="r" b="b"/>
                  <a:pathLst>
                    <a:path w="4889" h="5700" extrusionOk="0">
                      <a:moveTo>
                        <a:pt x="2467" y="1"/>
                      </a:moveTo>
                      <a:cubicBezTo>
                        <a:pt x="2339" y="1"/>
                        <a:pt x="2212" y="17"/>
                        <a:pt x="2087" y="56"/>
                      </a:cubicBezTo>
                      <a:cubicBezTo>
                        <a:pt x="1910" y="84"/>
                        <a:pt x="1733" y="176"/>
                        <a:pt x="1556" y="289"/>
                      </a:cubicBezTo>
                      <a:cubicBezTo>
                        <a:pt x="1443" y="353"/>
                        <a:pt x="1295" y="410"/>
                        <a:pt x="1174" y="530"/>
                      </a:cubicBezTo>
                      <a:cubicBezTo>
                        <a:pt x="884" y="792"/>
                        <a:pt x="672" y="1237"/>
                        <a:pt x="616" y="1619"/>
                      </a:cubicBezTo>
                      <a:cubicBezTo>
                        <a:pt x="531" y="1909"/>
                        <a:pt x="467" y="2235"/>
                        <a:pt x="439" y="2560"/>
                      </a:cubicBezTo>
                      <a:cubicBezTo>
                        <a:pt x="354" y="2794"/>
                        <a:pt x="234" y="3034"/>
                        <a:pt x="57" y="3239"/>
                      </a:cubicBezTo>
                      <a:cubicBezTo>
                        <a:pt x="0" y="3324"/>
                        <a:pt x="0" y="3445"/>
                        <a:pt x="85" y="3473"/>
                      </a:cubicBezTo>
                      <a:cubicBezTo>
                        <a:pt x="177" y="3501"/>
                        <a:pt x="262" y="3536"/>
                        <a:pt x="382" y="3536"/>
                      </a:cubicBezTo>
                      <a:cubicBezTo>
                        <a:pt x="354" y="3742"/>
                        <a:pt x="354" y="3947"/>
                        <a:pt x="382" y="4152"/>
                      </a:cubicBezTo>
                      <a:cubicBezTo>
                        <a:pt x="382" y="4626"/>
                        <a:pt x="467" y="5185"/>
                        <a:pt x="884" y="5482"/>
                      </a:cubicBezTo>
                      <a:cubicBezTo>
                        <a:pt x="1104" y="5635"/>
                        <a:pt x="1402" y="5699"/>
                        <a:pt x="1727" y="5699"/>
                      </a:cubicBezTo>
                      <a:cubicBezTo>
                        <a:pt x="2452" y="5699"/>
                        <a:pt x="3313" y="5383"/>
                        <a:pt x="3742" y="5036"/>
                      </a:cubicBezTo>
                      <a:cubicBezTo>
                        <a:pt x="4273" y="4598"/>
                        <a:pt x="4627" y="3947"/>
                        <a:pt x="4775" y="3268"/>
                      </a:cubicBezTo>
                      <a:cubicBezTo>
                        <a:pt x="4888" y="2652"/>
                        <a:pt x="4860" y="1973"/>
                        <a:pt x="4598" y="1414"/>
                      </a:cubicBezTo>
                      <a:cubicBezTo>
                        <a:pt x="4301" y="820"/>
                        <a:pt x="3856" y="438"/>
                        <a:pt x="3268" y="176"/>
                      </a:cubicBezTo>
                      <a:cubicBezTo>
                        <a:pt x="3009" y="75"/>
                        <a:pt x="2737" y="1"/>
                        <a:pt x="2467"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623;p37">
                  <a:extLst>
                    <a:ext uri="{FF2B5EF4-FFF2-40B4-BE49-F238E27FC236}">
                      <a16:creationId xmlns:a16="http://schemas.microsoft.com/office/drawing/2014/main" id="{2214A9FC-D6DA-65DD-1799-397ACF4B4F1B}"/>
                    </a:ext>
                  </a:extLst>
                </p:cNvPr>
                <p:cNvSpPr/>
                <p:nvPr/>
              </p:nvSpPr>
              <p:spPr>
                <a:xfrm>
                  <a:off x="3437690" y="3865392"/>
                  <a:ext cx="167585" cy="194653"/>
                </a:xfrm>
                <a:custGeom>
                  <a:avLst/>
                  <a:gdLst/>
                  <a:ahLst/>
                  <a:cxnLst/>
                  <a:rect l="l" t="t" r="r" b="b"/>
                  <a:pathLst>
                    <a:path w="4953" h="5753" extrusionOk="0">
                      <a:moveTo>
                        <a:pt x="2512" y="65"/>
                      </a:moveTo>
                      <a:cubicBezTo>
                        <a:pt x="2746" y="65"/>
                        <a:pt x="3043" y="121"/>
                        <a:pt x="3304" y="241"/>
                      </a:cubicBezTo>
                      <a:cubicBezTo>
                        <a:pt x="3927" y="532"/>
                        <a:pt x="4337" y="921"/>
                        <a:pt x="4599" y="1451"/>
                      </a:cubicBezTo>
                      <a:cubicBezTo>
                        <a:pt x="4840" y="1982"/>
                        <a:pt x="4896" y="2626"/>
                        <a:pt x="4776" y="3276"/>
                      </a:cubicBezTo>
                      <a:cubicBezTo>
                        <a:pt x="4634" y="4012"/>
                        <a:pt x="4245" y="4635"/>
                        <a:pt x="3750" y="5073"/>
                      </a:cubicBezTo>
                      <a:cubicBezTo>
                        <a:pt x="3361" y="5370"/>
                        <a:pt x="2512" y="5696"/>
                        <a:pt x="1769" y="5696"/>
                      </a:cubicBezTo>
                      <a:cubicBezTo>
                        <a:pt x="1416" y="5696"/>
                        <a:pt x="1126" y="5632"/>
                        <a:pt x="949" y="5484"/>
                      </a:cubicBezTo>
                      <a:cubicBezTo>
                        <a:pt x="531" y="5194"/>
                        <a:pt x="446" y="4599"/>
                        <a:pt x="446" y="4189"/>
                      </a:cubicBezTo>
                      <a:cubicBezTo>
                        <a:pt x="446" y="3984"/>
                        <a:pt x="418" y="3779"/>
                        <a:pt x="446" y="3573"/>
                      </a:cubicBezTo>
                      <a:lnTo>
                        <a:pt x="418" y="3538"/>
                      </a:lnTo>
                      <a:cubicBezTo>
                        <a:pt x="326" y="3538"/>
                        <a:pt x="241" y="3510"/>
                        <a:pt x="149" y="3482"/>
                      </a:cubicBezTo>
                      <a:cubicBezTo>
                        <a:pt x="121" y="3453"/>
                        <a:pt x="93" y="3453"/>
                        <a:pt x="93" y="3397"/>
                      </a:cubicBezTo>
                      <a:cubicBezTo>
                        <a:pt x="64" y="3361"/>
                        <a:pt x="93" y="3333"/>
                        <a:pt x="121" y="3305"/>
                      </a:cubicBezTo>
                      <a:cubicBezTo>
                        <a:pt x="270" y="3128"/>
                        <a:pt x="390" y="2923"/>
                        <a:pt x="503" y="2597"/>
                      </a:cubicBezTo>
                      <a:cubicBezTo>
                        <a:pt x="531" y="2272"/>
                        <a:pt x="595" y="1982"/>
                        <a:pt x="680" y="1656"/>
                      </a:cubicBezTo>
                      <a:cubicBezTo>
                        <a:pt x="743" y="1303"/>
                        <a:pt x="949" y="857"/>
                        <a:pt x="1239" y="595"/>
                      </a:cubicBezTo>
                      <a:cubicBezTo>
                        <a:pt x="1331" y="475"/>
                        <a:pt x="1479" y="418"/>
                        <a:pt x="1628" y="326"/>
                      </a:cubicBezTo>
                      <a:cubicBezTo>
                        <a:pt x="1769" y="241"/>
                        <a:pt x="1946" y="149"/>
                        <a:pt x="2123" y="121"/>
                      </a:cubicBezTo>
                      <a:cubicBezTo>
                        <a:pt x="2243" y="65"/>
                        <a:pt x="2364" y="65"/>
                        <a:pt x="2512" y="65"/>
                      </a:cubicBezTo>
                      <a:close/>
                      <a:moveTo>
                        <a:pt x="2527" y="1"/>
                      </a:moveTo>
                      <a:cubicBezTo>
                        <a:pt x="2387" y="1"/>
                        <a:pt x="2251" y="21"/>
                        <a:pt x="2123" y="65"/>
                      </a:cubicBezTo>
                      <a:cubicBezTo>
                        <a:pt x="1918" y="93"/>
                        <a:pt x="1741" y="213"/>
                        <a:pt x="1592" y="298"/>
                      </a:cubicBezTo>
                      <a:cubicBezTo>
                        <a:pt x="1451" y="355"/>
                        <a:pt x="1302" y="447"/>
                        <a:pt x="1182" y="532"/>
                      </a:cubicBezTo>
                      <a:cubicBezTo>
                        <a:pt x="885" y="800"/>
                        <a:pt x="680" y="1303"/>
                        <a:pt x="623" y="1656"/>
                      </a:cubicBezTo>
                      <a:cubicBezTo>
                        <a:pt x="531" y="1946"/>
                        <a:pt x="475" y="2272"/>
                        <a:pt x="446" y="2569"/>
                      </a:cubicBezTo>
                      <a:cubicBezTo>
                        <a:pt x="326" y="2894"/>
                        <a:pt x="213" y="3100"/>
                        <a:pt x="64" y="3248"/>
                      </a:cubicBezTo>
                      <a:cubicBezTo>
                        <a:pt x="36" y="3305"/>
                        <a:pt x="1" y="3361"/>
                        <a:pt x="36" y="3425"/>
                      </a:cubicBezTo>
                      <a:cubicBezTo>
                        <a:pt x="36" y="3482"/>
                        <a:pt x="64" y="3510"/>
                        <a:pt x="121" y="3538"/>
                      </a:cubicBezTo>
                      <a:cubicBezTo>
                        <a:pt x="213" y="3573"/>
                        <a:pt x="298" y="3602"/>
                        <a:pt x="390" y="3602"/>
                      </a:cubicBezTo>
                      <a:cubicBezTo>
                        <a:pt x="354" y="3807"/>
                        <a:pt x="390" y="3984"/>
                        <a:pt x="390" y="4189"/>
                      </a:cubicBezTo>
                      <a:cubicBezTo>
                        <a:pt x="390" y="4599"/>
                        <a:pt x="475" y="5222"/>
                        <a:pt x="885" y="5519"/>
                      </a:cubicBezTo>
                      <a:cubicBezTo>
                        <a:pt x="1126" y="5696"/>
                        <a:pt x="1387" y="5752"/>
                        <a:pt x="1769" y="5752"/>
                      </a:cubicBezTo>
                      <a:cubicBezTo>
                        <a:pt x="2512" y="5752"/>
                        <a:pt x="3396" y="5427"/>
                        <a:pt x="3778" y="5102"/>
                      </a:cubicBezTo>
                      <a:cubicBezTo>
                        <a:pt x="4309" y="4691"/>
                        <a:pt x="4691" y="4040"/>
                        <a:pt x="4840" y="3305"/>
                      </a:cubicBezTo>
                      <a:cubicBezTo>
                        <a:pt x="4953" y="2626"/>
                        <a:pt x="4896" y="1982"/>
                        <a:pt x="4663" y="1451"/>
                      </a:cubicBezTo>
                      <a:cubicBezTo>
                        <a:pt x="4394" y="885"/>
                        <a:pt x="3955" y="475"/>
                        <a:pt x="3304" y="178"/>
                      </a:cubicBezTo>
                      <a:cubicBezTo>
                        <a:pt x="3042" y="65"/>
                        <a:pt x="2777" y="1"/>
                        <a:pt x="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624;p37">
                  <a:extLst>
                    <a:ext uri="{FF2B5EF4-FFF2-40B4-BE49-F238E27FC236}">
                      <a16:creationId xmlns:a16="http://schemas.microsoft.com/office/drawing/2014/main" id="{B4900CEB-1227-73CD-32E5-C48AEA37A004}"/>
                    </a:ext>
                  </a:extLst>
                </p:cNvPr>
                <p:cNvSpPr/>
                <p:nvPr/>
              </p:nvSpPr>
              <p:spPr>
                <a:xfrm>
                  <a:off x="3451833" y="3999212"/>
                  <a:ext cx="8865" cy="1624"/>
                </a:xfrm>
                <a:custGeom>
                  <a:avLst/>
                  <a:gdLst/>
                  <a:ahLst/>
                  <a:cxnLst/>
                  <a:rect l="l" t="t" r="r" b="b"/>
                  <a:pathLst>
                    <a:path w="262" h="48" extrusionOk="0">
                      <a:moveTo>
                        <a:pt x="0" y="1"/>
                      </a:moveTo>
                      <a:lnTo>
                        <a:pt x="0" y="1"/>
                      </a:lnTo>
                      <a:cubicBezTo>
                        <a:pt x="33" y="34"/>
                        <a:pt x="88" y="47"/>
                        <a:pt x="145" y="47"/>
                      </a:cubicBezTo>
                      <a:cubicBezTo>
                        <a:pt x="185" y="47"/>
                        <a:pt x="227" y="41"/>
                        <a:pt x="262" y="29"/>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625;p37">
                  <a:extLst>
                    <a:ext uri="{FF2B5EF4-FFF2-40B4-BE49-F238E27FC236}">
                      <a16:creationId xmlns:a16="http://schemas.microsoft.com/office/drawing/2014/main" id="{4F1C11AB-3065-BAF0-F1BA-2AB32CD02E70}"/>
                    </a:ext>
                  </a:extLst>
                </p:cNvPr>
                <p:cNvSpPr/>
                <p:nvPr/>
              </p:nvSpPr>
              <p:spPr>
                <a:xfrm>
                  <a:off x="3449667" y="3998265"/>
                  <a:ext cx="13196" cy="3857"/>
                </a:xfrm>
                <a:custGeom>
                  <a:avLst/>
                  <a:gdLst/>
                  <a:ahLst/>
                  <a:cxnLst/>
                  <a:rect l="l" t="t" r="r" b="b"/>
                  <a:pathLst>
                    <a:path w="390" h="114" extrusionOk="0">
                      <a:moveTo>
                        <a:pt x="36" y="0"/>
                      </a:moveTo>
                      <a:cubicBezTo>
                        <a:pt x="0" y="29"/>
                        <a:pt x="36" y="29"/>
                        <a:pt x="36" y="57"/>
                      </a:cubicBezTo>
                      <a:cubicBezTo>
                        <a:pt x="92" y="85"/>
                        <a:pt x="177" y="113"/>
                        <a:pt x="269" y="113"/>
                      </a:cubicBezTo>
                      <a:cubicBezTo>
                        <a:pt x="298" y="113"/>
                        <a:pt x="326" y="113"/>
                        <a:pt x="354" y="85"/>
                      </a:cubicBezTo>
                      <a:cubicBezTo>
                        <a:pt x="354" y="85"/>
                        <a:pt x="389" y="85"/>
                        <a:pt x="354" y="57"/>
                      </a:cubicBezTo>
                      <a:cubicBezTo>
                        <a:pt x="354" y="57"/>
                        <a:pt x="354" y="44"/>
                        <a:pt x="346" y="44"/>
                      </a:cubicBezTo>
                      <a:cubicBezTo>
                        <a:pt x="342" y="44"/>
                        <a:pt x="335" y="47"/>
                        <a:pt x="326" y="57"/>
                      </a:cubicBezTo>
                      <a:cubicBezTo>
                        <a:pt x="241" y="57"/>
                        <a:pt x="149" y="57"/>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626;p37">
                  <a:extLst>
                    <a:ext uri="{FF2B5EF4-FFF2-40B4-BE49-F238E27FC236}">
                      <a16:creationId xmlns:a16="http://schemas.microsoft.com/office/drawing/2014/main" id="{49311C2B-389A-D0F2-2A3D-E5702AE0A8CE}"/>
                    </a:ext>
                  </a:extLst>
                </p:cNvPr>
                <p:cNvSpPr/>
                <p:nvPr/>
              </p:nvSpPr>
              <p:spPr>
                <a:xfrm>
                  <a:off x="3451833" y="3852196"/>
                  <a:ext cx="279105" cy="301842"/>
                </a:xfrm>
                <a:custGeom>
                  <a:avLst/>
                  <a:gdLst/>
                  <a:ahLst/>
                  <a:cxnLst/>
                  <a:rect l="l" t="t" r="r" b="b"/>
                  <a:pathLst>
                    <a:path w="8249" h="8921" extrusionOk="0">
                      <a:moveTo>
                        <a:pt x="3292" y="1"/>
                      </a:moveTo>
                      <a:cubicBezTo>
                        <a:pt x="2650" y="1"/>
                        <a:pt x="1995" y="68"/>
                        <a:pt x="1415" y="334"/>
                      </a:cubicBezTo>
                      <a:cubicBezTo>
                        <a:pt x="736" y="603"/>
                        <a:pt x="177" y="1190"/>
                        <a:pt x="0" y="1869"/>
                      </a:cubicBezTo>
                      <a:cubicBezTo>
                        <a:pt x="0" y="1926"/>
                        <a:pt x="28" y="1983"/>
                        <a:pt x="85" y="1983"/>
                      </a:cubicBezTo>
                      <a:cubicBezTo>
                        <a:pt x="205" y="2018"/>
                        <a:pt x="382" y="2103"/>
                        <a:pt x="410" y="2103"/>
                      </a:cubicBezTo>
                      <a:cubicBezTo>
                        <a:pt x="587" y="2280"/>
                        <a:pt x="502" y="2372"/>
                        <a:pt x="559" y="2549"/>
                      </a:cubicBezTo>
                      <a:cubicBezTo>
                        <a:pt x="559" y="2605"/>
                        <a:pt x="587" y="2662"/>
                        <a:pt x="616" y="2725"/>
                      </a:cubicBezTo>
                      <a:cubicBezTo>
                        <a:pt x="764" y="2987"/>
                        <a:pt x="941" y="3164"/>
                        <a:pt x="969" y="3461"/>
                      </a:cubicBezTo>
                      <a:cubicBezTo>
                        <a:pt x="998" y="3815"/>
                        <a:pt x="821" y="4048"/>
                        <a:pt x="644" y="4346"/>
                      </a:cubicBezTo>
                      <a:cubicBezTo>
                        <a:pt x="439" y="4756"/>
                        <a:pt x="439" y="5230"/>
                        <a:pt x="736" y="5612"/>
                      </a:cubicBezTo>
                      <a:cubicBezTo>
                        <a:pt x="884" y="5845"/>
                        <a:pt x="1090" y="6022"/>
                        <a:pt x="1295" y="6227"/>
                      </a:cubicBezTo>
                      <a:cubicBezTo>
                        <a:pt x="1472" y="6440"/>
                        <a:pt x="1620" y="6673"/>
                        <a:pt x="1620" y="6970"/>
                      </a:cubicBezTo>
                      <a:cubicBezTo>
                        <a:pt x="1648" y="7112"/>
                        <a:pt x="1592" y="7288"/>
                        <a:pt x="1592" y="7465"/>
                      </a:cubicBezTo>
                      <a:cubicBezTo>
                        <a:pt x="1592" y="7883"/>
                        <a:pt x="1946" y="8236"/>
                        <a:pt x="2328" y="8442"/>
                      </a:cubicBezTo>
                      <a:cubicBezTo>
                        <a:pt x="2829" y="8745"/>
                        <a:pt x="3408" y="8920"/>
                        <a:pt x="3986" y="8920"/>
                      </a:cubicBezTo>
                      <a:cubicBezTo>
                        <a:pt x="4192" y="8920"/>
                        <a:pt x="4397" y="8898"/>
                        <a:pt x="4598" y="8852"/>
                      </a:cubicBezTo>
                      <a:cubicBezTo>
                        <a:pt x="5334" y="8675"/>
                        <a:pt x="5950" y="8173"/>
                        <a:pt x="6657" y="7854"/>
                      </a:cubicBezTo>
                      <a:cubicBezTo>
                        <a:pt x="7103" y="7642"/>
                        <a:pt x="7633" y="7437"/>
                        <a:pt x="7930" y="7027"/>
                      </a:cubicBezTo>
                      <a:cubicBezTo>
                        <a:pt x="8192" y="6645"/>
                        <a:pt x="8249" y="6050"/>
                        <a:pt x="8192" y="5584"/>
                      </a:cubicBezTo>
                      <a:cubicBezTo>
                        <a:pt x="8072" y="4933"/>
                        <a:pt x="7754" y="4346"/>
                        <a:pt x="7336" y="3843"/>
                      </a:cubicBezTo>
                      <a:cubicBezTo>
                        <a:pt x="6926" y="3313"/>
                        <a:pt x="6395" y="2839"/>
                        <a:pt x="6162" y="2223"/>
                      </a:cubicBezTo>
                      <a:cubicBezTo>
                        <a:pt x="5893" y="1629"/>
                        <a:pt x="5836" y="922"/>
                        <a:pt x="5362" y="483"/>
                      </a:cubicBezTo>
                      <a:cubicBezTo>
                        <a:pt x="4952" y="73"/>
                        <a:pt x="4301" y="9"/>
                        <a:pt x="3714" y="9"/>
                      </a:cubicBezTo>
                      <a:cubicBezTo>
                        <a:pt x="3575" y="4"/>
                        <a:pt x="3434" y="1"/>
                        <a:pt x="3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627;p37">
                  <a:extLst>
                    <a:ext uri="{FF2B5EF4-FFF2-40B4-BE49-F238E27FC236}">
                      <a16:creationId xmlns:a16="http://schemas.microsoft.com/office/drawing/2014/main" id="{85629E62-24B6-B09F-81F9-0EAC1009AED6}"/>
                    </a:ext>
                  </a:extLst>
                </p:cNvPr>
                <p:cNvSpPr/>
                <p:nvPr/>
              </p:nvSpPr>
              <p:spPr>
                <a:xfrm>
                  <a:off x="3558585" y="3808142"/>
                  <a:ext cx="77990" cy="56572"/>
                </a:xfrm>
                <a:custGeom>
                  <a:avLst/>
                  <a:gdLst/>
                  <a:ahLst/>
                  <a:cxnLst/>
                  <a:rect l="l" t="t" r="r" b="b"/>
                  <a:pathLst>
                    <a:path w="2305" h="1672" extrusionOk="0">
                      <a:moveTo>
                        <a:pt x="1029" y="1"/>
                      </a:moveTo>
                      <a:cubicBezTo>
                        <a:pt x="874" y="1"/>
                        <a:pt x="724" y="26"/>
                        <a:pt x="587" y="101"/>
                      </a:cubicBezTo>
                      <a:cubicBezTo>
                        <a:pt x="29" y="490"/>
                        <a:pt x="0" y="1516"/>
                        <a:pt x="736" y="1665"/>
                      </a:cubicBezTo>
                      <a:cubicBezTo>
                        <a:pt x="769" y="1669"/>
                        <a:pt x="803" y="1672"/>
                        <a:pt x="838" y="1672"/>
                      </a:cubicBezTo>
                      <a:cubicBezTo>
                        <a:pt x="1474" y="1672"/>
                        <a:pt x="2305" y="897"/>
                        <a:pt x="1882" y="313"/>
                      </a:cubicBezTo>
                      <a:cubicBezTo>
                        <a:pt x="1733" y="101"/>
                        <a:pt x="1500" y="45"/>
                        <a:pt x="1267" y="16"/>
                      </a:cubicBezTo>
                      <a:cubicBezTo>
                        <a:pt x="1186" y="7"/>
                        <a:pt x="1107" y="1"/>
                        <a:pt x="1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628;p37">
                  <a:extLst>
                    <a:ext uri="{FF2B5EF4-FFF2-40B4-BE49-F238E27FC236}">
                      <a16:creationId xmlns:a16="http://schemas.microsoft.com/office/drawing/2014/main" id="{931347DF-A54A-7392-06E2-DC88CE162AE8}"/>
                    </a:ext>
                  </a:extLst>
                </p:cNvPr>
                <p:cNvSpPr/>
                <p:nvPr/>
              </p:nvSpPr>
              <p:spPr>
                <a:xfrm>
                  <a:off x="3363014" y="4317336"/>
                  <a:ext cx="32820" cy="96734"/>
                </a:xfrm>
                <a:custGeom>
                  <a:avLst/>
                  <a:gdLst/>
                  <a:ahLst/>
                  <a:cxnLst/>
                  <a:rect l="l" t="t" r="r" b="b"/>
                  <a:pathLst>
                    <a:path w="970" h="2859" extrusionOk="0">
                      <a:moveTo>
                        <a:pt x="941" y="0"/>
                      </a:moveTo>
                      <a:cubicBezTo>
                        <a:pt x="941" y="0"/>
                        <a:pt x="913" y="0"/>
                        <a:pt x="913" y="29"/>
                      </a:cubicBezTo>
                      <a:cubicBezTo>
                        <a:pt x="885" y="121"/>
                        <a:pt x="828" y="177"/>
                        <a:pt x="793" y="262"/>
                      </a:cubicBezTo>
                      <a:cubicBezTo>
                        <a:pt x="651" y="559"/>
                        <a:pt x="531" y="828"/>
                        <a:pt x="439" y="1182"/>
                      </a:cubicBezTo>
                      <a:cubicBezTo>
                        <a:pt x="382" y="1564"/>
                        <a:pt x="298" y="1769"/>
                        <a:pt x="234" y="1974"/>
                      </a:cubicBezTo>
                      <a:cubicBezTo>
                        <a:pt x="149" y="2208"/>
                        <a:pt x="85" y="2420"/>
                        <a:pt x="0" y="2830"/>
                      </a:cubicBezTo>
                      <a:cubicBezTo>
                        <a:pt x="0" y="2830"/>
                        <a:pt x="0" y="2858"/>
                        <a:pt x="29" y="2858"/>
                      </a:cubicBezTo>
                      <a:lnTo>
                        <a:pt x="57" y="2830"/>
                      </a:lnTo>
                      <a:cubicBezTo>
                        <a:pt x="149" y="2448"/>
                        <a:pt x="206" y="2208"/>
                        <a:pt x="298" y="2002"/>
                      </a:cubicBezTo>
                      <a:cubicBezTo>
                        <a:pt x="354" y="1797"/>
                        <a:pt x="439" y="1564"/>
                        <a:pt x="503" y="1182"/>
                      </a:cubicBezTo>
                      <a:cubicBezTo>
                        <a:pt x="588" y="856"/>
                        <a:pt x="708" y="588"/>
                        <a:pt x="856" y="297"/>
                      </a:cubicBezTo>
                      <a:cubicBezTo>
                        <a:pt x="885" y="205"/>
                        <a:pt x="913" y="121"/>
                        <a:pt x="970" y="57"/>
                      </a:cubicBezTo>
                      <a:cubicBezTo>
                        <a:pt x="970" y="29"/>
                        <a:pt x="970" y="29"/>
                        <a:pt x="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629;p37">
                  <a:extLst>
                    <a:ext uri="{FF2B5EF4-FFF2-40B4-BE49-F238E27FC236}">
                      <a16:creationId xmlns:a16="http://schemas.microsoft.com/office/drawing/2014/main" id="{D530E31A-FEB8-F22D-2C4F-4BF4412895C8}"/>
                    </a:ext>
                  </a:extLst>
                </p:cNvPr>
                <p:cNvSpPr/>
                <p:nvPr/>
              </p:nvSpPr>
              <p:spPr>
                <a:xfrm>
                  <a:off x="3758927" y="4344134"/>
                  <a:ext cx="27068" cy="119708"/>
                </a:xfrm>
                <a:custGeom>
                  <a:avLst/>
                  <a:gdLst/>
                  <a:ahLst/>
                  <a:cxnLst/>
                  <a:rect l="l" t="t" r="r" b="b"/>
                  <a:pathLst>
                    <a:path w="800" h="3538" extrusionOk="0">
                      <a:moveTo>
                        <a:pt x="29" y="1"/>
                      </a:moveTo>
                      <a:cubicBezTo>
                        <a:pt x="0" y="36"/>
                        <a:pt x="0" y="36"/>
                        <a:pt x="0" y="64"/>
                      </a:cubicBezTo>
                      <a:cubicBezTo>
                        <a:pt x="57" y="326"/>
                        <a:pt x="149" y="595"/>
                        <a:pt x="206" y="857"/>
                      </a:cubicBezTo>
                      <a:cubicBezTo>
                        <a:pt x="446" y="1741"/>
                        <a:pt x="680" y="2654"/>
                        <a:pt x="736" y="3510"/>
                      </a:cubicBezTo>
                      <a:cubicBezTo>
                        <a:pt x="736" y="3538"/>
                        <a:pt x="736" y="3538"/>
                        <a:pt x="764" y="3538"/>
                      </a:cubicBezTo>
                      <a:lnTo>
                        <a:pt x="800" y="3510"/>
                      </a:lnTo>
                      <a:cubicBezTo>
                        <a:pt x="736" y="2625"/>
                        <a:pt x="503" y="1713"/>
                        <a:pt x="269" y="857"/>
                      </a:cubicBezTo>
                      <a:cubicBezTo>
                        <a:pt x="206" y="567"/>
                        <a:pt x="121" y="298"/>
                        <a:pt x="57" y="36"/>
                      </a:cubicBezTo>
                      <a:cubicBezTo>
                        <a:pt x="57" y="36"/>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630;p37">
                  <a:extLst>
                    <a:ext uri="{FF2B5EF4-FFF2-40B4-BE49-F238E27FC236}">
                      <a16:creationId xmlns:a16="http://schemas.microsoft.com/office/drawing/2014/main" id="{B8F24FC0-6D29-2568-9742-4E63B0DEAEA2}"/>
                    </a:ext>
                  </a:extLst>
                </p:cNvPr>
                <p:cNvSpPr/>
                <p:nvPr/>
              </p:nvSpPr>
              <p:spPr>
                <a:xfrm>
                  <a:off x="3582507" y="4119295"/>
                  <a:ext cx="118524" cy="78362"/>
                </a:xfrm>
                <a:custGeom>
                  <a:avLst/>
                  <a:gdLst/>
                  <a:ahLst/>
                  <a:cxnLst/>
                  <a:rect l="l" t="t" r="r" b="b"/>
                  <a:pathLst>
                    <a:path w="3503" h="2316" extrusionOk="0">
                      <a:moveTo>
                        <a:pt x="2713" y="1"/>
                      </a:moveTo>
                      <a:cubicBezTo>
                        <a:pt x="2630" y="1"/>
                        <a:pt x="2549" y="15"/>
                        <a:pt x="2477" y="45"/>
                      </a:cubicBezTo>
                      <a:cubicBezTo>
                        <a:pt x="2088" y="222"/>
                        <a:pt x="1946" y="724"/>
                        <a:pt x="1621" y="986"/>
                      </a:cubicBezTo>
                      <a:cubicBezTo>
                        <a:pt x="1444" y="1106"/>
                        <a:pt x="1239" y="1163"/>
                        <a:pt x="998" y="1227"/>
                      </a:cubicBezTo>
                      <a:cubicBezTo>
                        <a:pt x="736" y="1283"/>
                        <a:pt x="354" y="1340"/>
                        <a:pt x="142" y="1552"/>
                      </a:cubicBezTo>
                      <a:cubicBezTo>
                        <a:pt x="1" y="1694"/>
                        <a:pt x="1" y="2019"/>
                        <a:pt x="178" y="2196"/>
                      </a:cubicBezTo>
                      <a:cubicBezTo>
                        <a:pt x="272" y="2277"/>
                        <a:pt x="412" y="2316"/>
                        <a:pt x="556" y="2316"/>
                      </a:cubicBezTo>
                      <a:cubicBezTo>
                        <a:pt x="626" y="2316"/>
                        <a:pt x="697" y="2306"/>
                        <a:pt x="765" y="2288"/>
                      </a:cubicBezTo>
                      <a:cubicBezTo>
                        <a:pt x="970" y="2260"/>
                        <a:pt x="1175" y="2196"/>
                        <a:pt x="1416" y="2196"/>
                      </a:cubicBezTo>
                      <a:cubicBezTo>
                        <a:pt x="1500" y="2196"/>
                        <a:pt x="1649" y="2224"/>
                        <a:pt x="1769" y="2224"/>
                      </a:cubicBezTo>
                      <a:cubicBezTo>
                        <a:pt x="1911" y="2224"/>
                        <a:pt x="2088" y="2224"/>
                        <a:pt x="2208" y="2139"/>
                      </a:cubicBezTo>
                      <a:cubicBezTo>
                        <a:pt x="2328" y="2047"/>
                        <a:pt x="2385" y="1934"/>
                        <a:pt x="2441" y="1814"/>
                      </a:cubicBezTo>
                      <a:cubicBezTo>
                        <a:pt x="2618" y="1580"/>
                        <a:pt x="2859" y="1432"/>
                        <a:pt x="3092" y="1255"/>
                      </a:cubicBezTo>
                      <a:cubicBezTo>
                        <a:pt x="3297" y="1078"/>
                        <a:pt x="3502" y="809"/>
                        <a:pt x="3446" y="519"/>
                      </a:cubicBezTo>
                      <a:cubicBezTo>
                        <a:pt x="3401" y="215"/>
                        <a:pt x="3038" y="1"/>
                        <a:pt x="2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631;p37">
                  <a:extLst>
                    <a:ext uri="{FF2B5EF4-FFF2-40B4-BE49-F238E27FC236}">
                      <a16:creationId xmlns:a16="http://schemas.microsoft.com/office/drawing/2014/main" id="{0620150E-62DA-A7A1-6DA2-9BB851F92367}"/>
                    </a:ext>
                  </a:extLst>
                </p:cNvPr>
                <p:cNvSpPr/>
                <p:nvPr/>
              </p:nvSpPr>
              <p:spPr>
                <a:xfrm>
                  <a:off x="3463777" y="4049425"/>
                  <a:ext cx="230315" cy="142005"/>
                </a:xfrm>
                <a:custGeom>
                  <a:avLst/>
                  <a:gdLst/>
                  <a:ahLst/>
                  <a:cxnLst/>
                  <a:rect l="l" t="t" r="r" b="b"/>
                  <a:pathLst>
                    <a:path w="6807" h="4197" extrusionOk="0">
                      <a:moveTo>
                        <a:pt x="3225" y="1"/>
                      </a:moveTo>
                      <a:cubicBezTo>
                        <a:pt x="2550" y="1"/>
                        <a:pt x="1875" y="64"/>
                        <a:pt x="1210" y="193"/>
                      </a:cubicBezTo>
                      <a:cubicBezTo>
                        <a:pt x="970" y="221"/>
                        <a:pt x="737" y="285"/>
                        <a:pt x="531" y="434"/>
                      </a:cubicBezTo>
                      <a:cubicBezTo>
                        <a:pt x="178" y="639"/>
                        <a:pt x="1" y="1077"/>
                        <a:pt x="29" y="1495"/>
                      </a:cubicBezTo>
                      <a:cubicBezTo>
                        <a:pt x="29" y="1905"/>
                        <a:pt x="206" y="2287"/>
                        <a:pt x="439" y="2641"/>
                      </a:cubicBezTo>
                      <a:cubicBezTo>
                        <a:pt x="1171" y="3667"/>
                        <a:pt x="2335" y="4196"/>
                        <a:pt x="3548" y="4196"/>
                      </a:cubicBezTo>
                      <a:cubicBezTo>
                        <a:pt x="3907" y="4196"/>
                        <a:pt x="4270" y="4150"/>
                        <a:pt x="4627" y="4056"/>
                      </a:cubicBezTo>
                      <a:cubicBezTo>
                        <a:pt x="5809" y="3730"/>
                        <a:pt x="6806" y="2287"/>
                        <a:pt x="6750" y="1077"/>
                      </a:cubicBezTo>
                      <a:cubicBezTo>
                        <a:pt x="6750" y="901"/>
                        <a:pt x="6721" y="695"/>
                        <a:pt x="6573" y="575"/>
                      </a:cubicBezTo>
                      <a:cubicBezTo>
                        <a:pt x="6481" y="519"/>
                        <a:pt x="6368" y="462"/>
                        <a:pt x="6276" y="434"/>
                      </a:cubicBezTo>
                      <a:cubicBezTo>
                        <a:pt x="5281" y="148"/>
                        <a:pt x="4253" y="1"/>
                        <a:pt x="3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632;p37">
                  <a:extLst>
                    <a:ext uri="{FF2B5EF4-FFF2-40B4-BE49-F238E27FC236}">
                      <a16:creationId xmlns:a16="http://schemas.microsoft.com/office/drawing/2014/main" id="{CD4BA6ED-3A67-4376-213D-0C496D529AF4}"/>
                    </a:ext>
                  </a:extLst>
                </p:cNvPr>
                <p:cNvSpPr/>
                <p:nvPr/>
              </p:nvSpPr>
              <p:spPr>
                <a:xfrm>
                  <a:off x="3473589" y="4131815"/>
                  <a:ext cx="91964" cy="62764"/>
                </a:xfrm>
                <a:custGeom>
                  <a:avLst/>
                  <a:gdLst/>
                  <a:ahLst/>
                  <a:cxnLst/>
                  <a:rect l="l" t="t" r="r" b="b"/>
                  <a:pathLst>
                    <a:path w="2718" h="1855" extrusionOk="0">
                      <a:moveTo>
                        <a:pt x="36" y="1"/>
                      </a:moveTo>
                      <a:cubicBezTo>
                        <a:pt x="36" y="1"/>
                        <a:pt x="1" y="1"/>
                        <a:pt x="36" y="29"/>
                      </a:cubicBezTo>
                      <a:cubicBezTo>
                        <a:pt x="355" y="1267"/>
                        <a:pt x="1656" y="1798"/>
                        <a:pt x="2654" y="1854"/>
                      </a:cubicBezTo>
                      <a:lnTo>
                        <a:pt x="2689" y="1854"/>
                      </a:lnTo>
                      <a:cubicBezTo>
                        <a:pt x="2689" y="1854"/>
                        <a:pt x="2689" y="1826"/>
                        <a:pt x="2717" y="1826"/>
                      </a:cubicBezTo>
                      <a:cubicBezTo>
                        <a:pt x="2717" y="1798"/>
                        <a:pt x="2689" y="1798"/>
                        <a:pt x="2689" y="1798"/>
                      </a:cubicBezTo>
                      <a:cubicBezTo>
                        <a:pt x="1685" y="1741"/>
                        <a:pt x="390" y="1239"/>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633;p37">
                  <a:extLst>
                    <a:ext uri="{FF2B5EF4-FFF2-40B4-BE49-F238E27FC236}">
                      <a16:creationId xmlns:a16="http://schemas.microsoft.com/office/drawing/2014/main" id="{8D71E269-C38C-FC13-81C1-E57C383FB33B}"/>
                    </a:ext>
                  </a:extLst>
                </p:cNvPr>
                <p:cNvSpPr/>
                <p:nvPr/>
              </p:nvSpPr>
              <p:spPr>
                <a:xfrm>
                  <a:off x="3189470" y="4315408"/>
                  <a:ext cx="24936" cy="84791"/>
                </a:xfrm>
                <a:custGeom>
                  <a:avLst/>
                  <a:gdLst/>
                  <a:ahLst/>
                  <a:cxnLst/>
                  <a:rect l="l" t="t" r="r" b="b"/>
                  <a:pathLst>
                    <a:path w="737" h="2506" extrusionOk="0">
                      <a:moveTo>
                        <a:pt x="708" y="1"/>
                      </a:moveTo>
                      <a:cubicBezTo>
                        <a:pt x="680" y="1"/>
                        <a:pt x="680" y="29"/>
                        <a:pt x="680" y="29"/>
                      </a:cubicBezTo>
                      <a:cubicBezTo>
                        <a:pt x="616" y="178"/>
                        <a:pt x="616" y="319"/>
                        <a:pt x="616" y="468"/>
                      </a:cubicBezTo>
                      <a:lnTo>
                        <a:pt x="616" y="560"/>
                      </a:lnTo>
                      <a:cubicBezTo>
                        <a:pt x="616" y="645"/>
                        <a:pt x="616" y="736"/>
                        <a:pt x="588" y="821"/>
                      </a:cubicBezTo>
                      <a:cubicBezTo>
                        <a:pt x="559" y="970"/>
                        <a:pt x="475" y="1119"/>
                        <a:pt x="383" y="1239"/>
                      </a:cubicBezTo>
                      <a:cubicBezTo>
                        <a:pt x="354" y="1295"/>
                        <a:pt x="326" y="1324"/>
                        <a:pt x="326" y="1352"/>
                      </a:cubicBezTo>
                      <a:cubicBezTo>
                        <a:pt x="121" y="1706"/>
                        <a:pt x="1" y="2088"/>
                        <a:pt x="1" y="2477"/>
                      </a:cubicBezTo>
                      <a:lnTo>
                        <a:pt x="29" y="2505"/>
                      </a:lnTo>
                      <a:cubicBezTo>
                        <a:pt x="57" y="2505"/>
                        <a:pt x="57" y="2477"/>
                        <a:pt x="57" y="2477"/>
                      </a:cubicBezTo>
                      <a:cubicBezTo>
                        <a:pt x="57" y="2088"/>
                        <a:pt x="177" y="1706"/>
                        <a:pt x="354" y="1380"/>
                      </a:cubicBezTo>
                      <a:cubicBezTo>
                        <a:pt x="383" y="1352"/>
                        <a:pt x="411" y="1324"/>
                        <a:pt x="439" y="1267"/>
                      </a:cubicBezTo>
                      <a:cubicBezTo>
                        <a:pt x="531" y="1147"/>
                        <a:pt x="616" y="998"/>
                        <a:pt x="651" y="821"/>
                      </a:cubicBezTo>
                      <a:cubicBezTo>
                        <a:pt x="680" y="736"/>
                        <a:pt x="680" y="645"/>
                        <a:pt x="680" y="560"/>
                      </a:cubicBezTo>
                      <a:lnTo>
                        <a:pt x="680" y="468"/>
                      </a:lnTo>
                      <a:cubicBezTo>
                        <a:pt x="680" y="319"/>
                        <a:pt x="680" y="178"/>
                        <a:pt x="736" y="57"/>
                      </a:cubicBezTo>
                      <a:cubicBezTo>
                        <a:pt x="736" y="29"/>
                        <a:pt x="708" y="29"/>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634;p37">
                  <a:extLst>
                    <a:ext uri="{FF2B5EF4-FFF2-40B4-BE49-F238E27FC236}">
                      <a16:creationId xmlns:a16="http://schemas.microsoft.com/office/drawing/2014/main" id="{84086062-0133-6CCE-958E-A5D2D81F4FBF}"/>
                    </a:ext>
                  </a:extLst>
                </p:cNvPr>
                <p:cNvSpPr/>
                <p:nvPr/>
              </p:nvSpPr>
              <p:spPr>
                <a:xfrm>
                  <a:off x="3070740" y="4229499"/>
                  <a:ext cx="92911" cy="46929"/>
                </a:xfrm>
                <a:custGeom>
                  <a:avLst/>
                  <a:gdLst/>
                  <a:ahLst/>
                  <a:cxnLst/>
                  <a:rect l="l" t="t" r="r" b="b"/>
                  <a:pathLst>
                    <a:path w="2746" h="1387" extrusionOk="0">
                      <a:moveTo>
                        <a:pt x="2746" y="0"/>
                      </a:moveTo>
                      <a:cubicBezTo>
                        <a:pt x="2710" y="0"/>
                        <a:pt x="2710" y="0"/>
                        <a:pt x="2682" y="28"/>
                      </a:cubicBezTo>
                      <a:cubicBezTo>
                        <a:pt x="2569" y="269"/>
                        <a:pt x="2272" y="382"/>
                        <a:pt x="1974" y="502"/>
                      </a:cubicBezTo>
                      <a:cubicBezTo>
                        <a:pt x="1649" y="623"/>
                        <a:pt x="1331" y="771"/>
                        <a:pt x="1005" y="913"/>
                      </a:cubicBezTo>
                      <a:cubicBezTo>
                        <a:pt x="680" y="1061"/>
                        <a:pt x="326" y="1210"/>
                        <a:pt x="1" y="1330"/>
                      </a:cubicBezTo>
                      <a:lnTo>
                        <a:pt x="1" y="1387"/>
                      </a:lnTo>
                      <a:lnTo>
                        <a:pt x="29" y="1387"/>
                      </a:lnTo>
                      <a:cubicBezTo>
                        <a:pt x="354" y="1266"/>
                        <a:pt x="680" y="1125"/>
                        <a:pt x="1005" y="976"/>
                      </a:cubicBezTo>
                      <a:cubicBezTo>
                        <a:pt x="1331" y="828"/>
                        <a:pt x="1684" y="679"/>
                        <a:pt x="2003" y="559"/>
                      </a:cubicBezTo>
                      <a:cubicBezTo>
                        <a:pt x="2300" y="446"/>
                        <a:pt x="2597" y="297"/>
                        <a:pt x="2746" y="64"/>
                      </a:cubicBezTo>
                      <a:lnTo>
                        <a:pt x="27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635;p37">
                  <a:extLst>
                    <a:ext uri="{FF2B5EF4-FFF2-40B4-BE49-F238E27FC236}">
                      <a16:creationId xmlns:a16="http://schemas.microsoft.com/office/drawing/2014/main" id="{9B081F44-E656-FCEE-3BB8-BA04306AEA75}"/>
                    </a:ext>
                  </a:extLst>
                </p:cNvPr>
                <p:cNvSpPr/>
                <p:nvPr/>
              </p:nvSpPr>
              <p:spPr>
                <a:xfrm>
                  <a:off x="3193530" y="4372150"/>
                  <a:ext cx="9846" cy="34004"/>
                </a:xfrm>
                <a:custGeom>
                  <a:avLst/>
                  <a:gdLst/>
                  <a:ahLst/>
                  <a:cxnLst/>
                  <a:rect l="l" t="t" r="r" b="b"/>
                  <a:pathLst>
                    <a:path w="291" h="1005" extrusionOk="0">
                      <a:moveTo>
                        <a:pt x="29" y="0"/>
                      </a:moveTo>
                      <a:cubicBezTo>
                        <a:pt x="1" y="0"/>
                        <a:pt x="1" y="29"/>
                        <a:pt x="1" y="29"/>
                      </a:cubicBezTo>
                      <a:cubicBezTo>
                        <a:pt x="86" y="354"/>
                        <a:pt x="206" y="651"/>
                        <a:pt x="234" y="977"/>
                      </a:cubicBezTo>
                      <a:cubicBezTo>
                        <a:pt x="234" y="977"/>
                        <a:pt x="234" y="1005"/>
                        <a:pt x="263" y="1005"/>
                      </a:cubicBezTo>
                      <a:cubicBezTo>
                        <a:pt x="291" y="1005"/>
                        <a:pt x="291" y="977"/>
                        <a:pt x="291" y="977"/>
                      </a:cubicBezTo>
                      <a:cubicBezTo>
                        <a:pt x="263" y="651"/>
                        <a:pt x="142" y="326"/>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636;p37">
                  <a:extLst>
                    <a:ext uri="{FF2B5EF4-FFF2-40B4-BE49-F238E27FC236}">
                      <a16:creationId xmlns:a16="http://schemas.microsoft.com/office/drawing/2014/main" id="{8DE300A7-C068-CF37-0ECB-B0A19C6C91C4}"/>
                    </a:ext>
                  </a:extLst>
                </p:cNvPr>
                <p:cNvSpPr/>
                <p:nvPr/>
              </p:nvSpPr>
              <p:spPr>
                <a:xfrm>
                  <a:off x="3168424" y="4472913"/>
                  <a:ext cx="17019" cy="7951"/>
                </a:xfrm>
                <a:custGeom>
                  <a:avLst/>
                  <a:gdLst/>
                  <a:ahLst/>
                  <a:cxnLst/>
                  <a:rect l="l" t="t" r="r" b="b"/>
                  <a:pathLst>
                    <a:path w="503" h="235" extrusionOk="0">
                      <a:moveTo>
                        <a:pt x="64" y="1"/>
                      </a:moveTo>
                      <a:cubicBezTo>
                        <a:pt x="35" y="1"/>
                        <a:pt x="35" y="1"/>
                        <a:pt x="0" y="29"/>
                      </a:cubicBezTo>
                      <a:lnTo>
                        <a:pt x="35" y="57"/>
                      </a:lnTo>
                      <a:lnTo>
                        <a:pt x="474" y="234"/>
                      </a:lnTo>
                      <a:lnTo>
                        <a:pt x="502" y="206"/>
                      </a:lnTo>
                      <a:cubicBezTo>
                        <a:pt x="502" y="178"/>
                        <a:pt x="502" y="178"/>
                        <a:pt x="474" y="178"/>
                      </a:cubicBezTo>
                      <a:lnTo>
                        <a:pt x="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637;p37">
                  <a:extLst>
                    <a:ext uri="{FF2B5EF4-FFF2-40B4-BE49-F238E27FC236}">
                      <a16:creationId xmlns:a16="http://schemas.microsoft.com/office/drawing/2014/main" id="{5AB90A57-0A5F-073E-E659-AEB45FDB39EE}"/>
                    </a:ext>
                  </a:extLst>
                </p:cNvPr>
                <p:cNvSpPr/>
                <p:nvPr/>
              </p:nvSpPr>
              <p:spPr>
                <a:xfrm>
                  <a:off x="3070740" y="4236435"/>
                  <a:ext cx="9135" cy="37117"/>
                </a:xfrm>
                <a:custGeom>
                  <a:avLst/>
                  <a:gdLst/>
                  <a:ahLst/>
                  <a:cxnLst/>
                  <a:rect l="l" t="t" r="r" b="b"/>
                  <a:pathLst>
                    <a:path w="270" h="1097" extrusionOk="0">
                      <a:moveTo>
                        <a:pt x="29" y="0"/>
                      </a:moveTo>
                      <a:cubicBezTo>
                        <a:pt x="1" y="0"/>
                        <a:pt x="1" y="36"/>
                        <a:pt x="1" y="36"/>
                      </a:cubicBezTo>
                      <a:cubicBezTo>
                        <a:pt x="93" y="389"/>
                        <a:pt x="178" y="708"/>
                        <a:pt x="206" y="1061"/>
                      </a:cubicBezTo>
                      <a:lnTo>
                        <a:pt x="234" y="1097"/>
                      </a:lnTo>
                      <a:cubicBezTo>
                        <a:pt x="270" y="1097"/>
                        <a:pt x="270" y="1061"/>
                        <a:pt x="270" y="1061"/>
                      </a:cubicBezTo>
                      <a:cubicBezTo>
                        <a:pt x="234" y="708"/>
                        <a:pt x="149" y="354"/>
                        <a:pt x="57" y="36"/>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638;p37">
                  <a:extLst>
                    <a:ext uri="{FF2B5EF4-FFF2-40B4-BE49-F238E27FC236}">
                      <a16:creationId xmlns:a16="http://schemas.microsoft.com/office/drawing/2014/main" id="{1DAFF8FB-3E4F-4EC1-9159-36246A3F1BCB}"/>
                    </a:ext>
                  </a:extLst>
                </p:cNvPr>
                <p:cNvSpPr/>
                <p:nvPr/>
              </p:nvSpPr>
              <p:spPr>
                <a:xfrm>
                  <a:off x="3079842" y="4231630"/>
                  <a:ext cx="10793" cy="37861"/>
                </a:xfrm>
                <a:custGeom>
                  <a:avLst/>
                  <a:gdLst/>
                  <a:ahLst/>
                  <a:cxnLst/>
                  <a:rect l="l" t="t" r="r" b="b"/>
                  <a:pathLst>
                    <a:path w="319" h="1119" extrusionOk="0">
                      <a:moveTo>
                        <a:pt x="29" y="1"/>
                      </a:moveTo>
                      <a:cubicBezTo>
                        <a:pt x="1" y="1"/>
                        <a:pt x="1" y="1"/>
                        <a:pt x="1" y="29"/>
                      </a:cubicBezTo>
                      <a:cubicBezTo>
                        <a:pt x="114" y="383"/>
                        <a:pt x="206" y="736"/>
                        <a:pt x="262" y="1090"/>
                      </a:cubicBezTo>
                      <a:cubicBezTo>
                        <a:pt x="262" y="1118"/>
                        <a:pt x="262" y="1118"/>
                        <a:pt x="291" y="1118"/>
                      </a:cubicBezTo>
                      <a:cubicBezTo>
                        <a:pt x="291" y="1118"/>
                        <a:pt x="319" y="1118"/>
                        <a:pt x="319" y="1090"/>
                      </a:cubicBezTo>
                      <a:cubicBezTo>
                        <a:pt x="262" y="736"/>
                        <a:pt x="177" y="354"/>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639;p37">
                  <a:extLst>
                    <a:ext uri="{FF2B5EF4-FFF2-40B4-BE49-F238E27FC236}">
                      <a16:creationId xmlns:a16="http://schemas.microsoft.com/office/drawing/2014/main" id="{E8972EF0-F0B6-069B-492A-C78C0B7731E5}"/>
                    </a:ext>
                  </a:extLst>
                </p:cNvPr>
                <p:cNvSpPr/>
                <p:nvPr/>
              </p:nvSpPr>
              <p:spPr>
                <a:xfrm>
                  <a:off x="3088707" y="4227130"/>
                  <a:ext cx="11978" cy="38301"/>
                </a:xfrm>
                <a:custGeom>
                  <a:avLst/>
                  <a:gdLst/>
                  <a:ahLst/>
                  <a:cxnLst/>
                  <a:rect l="l" t="t" r="r" b="b"/>
                  <a:pathLst>
                    <a:path w="354" h="1132" extrusionOk="0">
                      <a:moveTo>
                        <a:pt x="36" y="1"/>
                      </a:moveTo>
                      <a:cubicBezTo>
                        <a:pt x="32" y="1"/>
                        <a:pt x="29" y="4"/>
                        <a:pt x="29" y="13"/>
                      </a:cubicBezTo>
                      <a:cubicBezTo>
                        <a:pt x="0" y="13"/>
                        <a:pt x="0" y="13"/>
                        <a:pt x="0" y="42"/>
                      </a:cubicBezTo>
                      <a:cubicBezTo>
                        <a:pt x="29" y="134"/>
                        <a:pt x="57" y="247"/>
                        <a:pt x="92" y="339"/>
                      </a:cubicBezTo>
                      <a:cubicBezTo>
                        <a:pt x="121" y="395"/>
                        <a:pt x="121" y="452"/>
                        <a:pt x="149" y="516"/>
                      </a:cubicBezTo>
                      <a:cubicBezTo>
                        <a:pt x="149" y="572"/>
                        <a:pt x="177" y="664"/>
                        <a:pt x="177" y="721"/>
                      </a:cubicBezTo>
                      <a:cubicBezTo>
                        <a:pt x="205" y="841"/>
                        <a:pt x="269" y="983"/>
                        <a:pt x="297" y="1103"/>
                      </a:cubicBezTo>
                      <a:lnTo>
                        <a:pt x="326" y="1131"/>
                      </a:lnTo>
                      <a:cubicBezTo>
                        <a:pt x="354" y="1103"/>
                        <a:pt x="354" y="1103"/>
                        <a:pt x="354" y="1075"/>
                      </a:cubicBezTo>
                      <a:cubicBezTo>
                        <a:pt x="326" y="954"/>
                        <a:pt x="269" y="841"/>
                        <a:pt x="234" y="693"/>
                      </a:cubicBezTo>
                      <a:cubicBezTo>
                        <a:pt x="234" y="629"/>
                        <a:pt x="205" y="572"/>
                        <a:pt x="205" y="516"/>
                      </a:cubicBezTo>
                      <a:cubicBezTo>
                        <a:pt x="177" y="452"/>
                        <a:pt x="177" y="395"/>
                        <a:pt x="149" y="339"/>
                      </a:cubicBezTo>
                      <a:cubicBezTo>
                        <a:pt x="121" y="219"/>
                        <a:pt x="92" y="134"/>
                        <a:pt x="57" y="13"/>
                      </a:cubicBezTo>
                      <a:cubicBezTo>
                        <a:pt x="57" y="13"/>
                        <a:pt x="4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640;p37">
                  <a:extLst>
                    <a:ext uri="{FF2B5EF4-FFF2-40B4-BE49-F238E27FC236}">
                      <a16:creationId xmlns:a16="http://schemas.microsoft.com/office/drawing/2014/main" id="{C11631F5-3A2C-8374-579D-1B32A90F83C7}"/>
                    </a:ext>
                  </a:extLst>
                </p:cNvPr>
                <p:cNvSpPr/>
                <p:nvPr/>
              </p:nvSpPr>
              <p:spPr>
                <a:xfrm>
                  <a:off x="3095643" y="4223510"/>
                  <a:ext cx="14143" cy="38098"/>
                </a:xfrm>
                <a:custGeom>
                  <a:avLst/>
                  <a:gdLst/>
                  <a:ahLst/>
                  <a:cxnLst/>
                  <a:rect l="l" t="t" r="r" b="b"/>
                  <a:pathLst>
                    <a:path w="418" h="1126" extrusionOk="0">
                      <a:moveTo>
                        <a:pt x="29" y="0"/>
                      </a:moveTo>
                      <a:cubicBezTo>
                        <a:pt x="29" y="0"/>
                        <a:pt x="0" y="0"/>
                        <a:pt x="0" y="28"/>
                      </a:cubicBezTo>
                      <a:cubicBezTo>
                        <a:pt x="0" y="64"/>
                        <a:pt x="29" y="120"/>
                        <a:pt x="29" y="149"/>
                      </a:cubicBezTo>
                      <a:cubicBezTo>
                        <a:pt x="121" y="326"/>
                        <a:pt x="177" y="502"/>
                        <a:pt x="241" y="679"/>
                      </a:cubicBezTo>
                      <a:cubicBezTo>
                        <a:pt x="269" y="828"/>
                        <a:pt x="298" y="976"/>
                        <a:pt x="354" y="1090"/>
                      </a:cubicBezTo>
                      <a:cubicBezTo>
                        <a:pt x="354" y="1125"/>
                        <a:pt x="382" y="1125"/>
                        <a:pt x="382" y="1125"/>
                      </a:cubicBezTo>
                      <a:lnTo>
                        <a:pt x="418" y="1125"/>
                      </a:lnTo>
                      <a:lnTo>
                        <a:pt x="418" y="1061"/>
                      </a:lnTo>
                      <a:cubicBezTo>
                        <a:pt x="354" y="948"/>
                        <a:pt x="326" y="800"/>
                        <a:pt x="298" y="679"/>
                      </a:cubicBezTo>
                      <a:cubicBezTo>
                        <a:pt x="241" y="474"/>
                        <a:pt x="177" y="297"/>
                        <a:pt x="92" y="120"/>
                      </a:cubicBezTo>
                      <a:cubicBezTo>
                        <a:pt x="64" y="92"/>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641;p37">
                  <a:extLst>
                    <a:ext uri="{FF2B5EF4-FFF2-40B4-BE49-F238E27FC236}">
                      <a16:creationId xmlns:a16="http://schemas.microsoft.com/office/drawing/2014/main" id="{C1188513-259D-92A9-6B22-43D22A15A5A2}"/>
                    </a:ext>
                  </a:extLst>
                </p:cNvPr>
                <p:cNvSpPr/>
                <p:nvPr/>
              </p:nvSpPr>
              <p:spPr>
                <a:xfrm>
                  <a:off x="3110734" y="4218062"/>
                  <a:ext cx="13906" cy="36339"/>
                </a:xfrm>
                <a:custGeom>
                  <a:avLst/>
                  <a:gdLst/>
                  <a:ahLst/>
                  <a:cxnLst/>
                  <a:rect l="l" t="t" r="r" b="b"/>
                  <a:pathLst>
                    <a:path w="411" h="1074" extrusionOk="0">
                      <a:moveTo>
                        <a:pt x="27" y="0"/>
                      </a:moveTo>
                      <a:cubicBezTo>
                        <a:pt x="19" y="0"/>
                        <a:pt x="10" y="3"/>
                        <a:pt x="0" y="13"/>
                      </a:cubicBezTo>
                      <a:lnTo>
                        <a:pt x="0" y="48"/>
                      </a:lnTo>
                      <a:lnTo>
                        <a:pt x="354" y="1045"/>
                      </a:lnTo>
                      <a:lnTo>
                        <a:pt x="354" y="1074"/>
                      </a:lnTo>
                      <a:lnTo>
                        <a:pt x="382" y="1074"/>
                      </a:lnTo>
                      <a:cubicBezTo>
                        <a:pt x="382" y="1074"/>
                        <a:pt x="410" y="1045"/>
                        <a:pt x="382" y="1045"/>
                      </a:cubicBezTo>
                      <a:lnTo>
                        <a:pt x="57" y="13"/>
                      </a:lnTo>
                      <a:cubicBezTo>
                        <a:pt x="57" y="13"/>
                        <a:pt x="44"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642;p37">
                  <a:extLst>
                    <a:ext uri="{FF2B5EF4-FFF2-40B4-BE49-F238E27FC236}">
                      <a16:creationId xmlns:a16="http://schemas.microsoft.com/office/drawing/2014/main" id="{38F6AEA9-8861-558B-0B2D-DD9A226B69A1}"/>
                    </a:ext>
                  </a:extLst>
                </p:cNvPr>
                <p:cNvSpPr/>
                <p:nvPr/>
              </p:nvSpPr>
              <p:spPr>
                <a:xfrm>
                  <a:off x="3116689" y="4215592"/>
                  <a:ext cx="17053" cy="35933"/>
                </a:xfrm>
                <a:custGeom>
                  <a:avLst/>
                  <a:gdLst/>
                  <a:ahLst/>
                  <a:cxnLst/>
                  <a:rect l="l" t="t" r="r" b="b"/>
                  <a:pathLst>
                    <a:path w="504" h="1062" extrusionOk="0">
                      <a:moveTo>
                        <a:pt x="1" y="1"/>
                      </a:moveTo>
                      <a:lnTo>
                        <a:pt x="1" y="29"/>
                      </a:lnTo>
                      <a:cubicBezTo>
                        <a:pt x="114" y="206"/>
                        <a:pt x="206" y="354"/>
                        <a:pt x="263" y="531"/>
                      </a:cubicBezTo>
                      <a:cubicBezTo>
                        <a:pt x="291" y="588"/>
                        <a:pt x="291" y="652"/>
                        <a:pt x="326" y="708"/>
                      </a:cubicBezTo>
                      <a:cubicBezTo>
                        <a:pt x="355" y="828"/>
                        <a:pt x="383" y="942"/>
                        <a:pt x="440" y="1034"/>
                      </a:cubicBezTo>
                      <a:cubicBezTo>
                        <a:pt x="440" y="1062"/>
                        <a:pt x="468" y="1062"/>
                        <a:pt x="468" y="1062"/>
                      </a:cubicBezTo>
                      <a:cubicBezTo>
                        <a:pt x="503" y="1062"/>
                        <a:pt x="503" y="1034"/>
                        <a:pt x="503" y="1005"/>
                      </a:cubicBezTo>
                      <a:cubicBezTo>
                        <a:pt x="440" y="913"/>
                        <a:pt x="411" y="793"/>
                        <a:pt x="383" y="708"/>
                      </a:cubicBezTo>
                      <a:cubicBezTo>
                        <a:pt x="355" y="652"/>
                        <a:pt x="355" y="588"/>
                        <a:pt x="326" y="531"/>
                      </a:cubicBezTo>
                      <a:cubicBezTo>
                        <a:pt x="263" y="326"/>
                        <a:pt x="178" y="178"/>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643;p37">
                  <a:extLst>
                    <a:ext uri="{FF2B5EF4-FFF2-40B4-BE49-F238E27FC236}">
                      <a16:creationId xmlns:a16="http://schemas.microsoft.com/office/drawing/2014/main" id="{F7877982-4EE0-1F13-2A15-382CA0A5F5C8}"/>
                    </a:ext>
                  </a:extLst>
                </p:cNvPr>
                <p:cNvSpPr/>
                <p:nvPr/>
              </p:nvSpPr>
              <p:spPr>
                <a:xfrm>
                  <a:off x="3127720" y="4209603"/>
                  <a:ext cx="21824" cy="34038"/>
                </a:xfrm>
                <a:custGeom>
                  <a:avLst/>
                  <a:gdLst/>
                  <a:ahLst/>
                  <a:cxnLst/>
                  <a:rect l="l" t="t" r="r" b="b"/>
                  <a:pathLst>
                    <a:path w="645" h="1006" extrusionOk="0">
                      <a:moveTo>
                        <a:pt x="29" y="1"/>
                      </a:moveTo>
                      <a:cubicBezTo>
                        <a:pt x="29" y="1"/>
                        <a:pt x="0" y="29"/>
                        <a:pt x="29" y="29"/>
                      </a:cubicBezTo>
                      <a:cubicBezTo>
                        <a:pt x="57" y="121"/>
                        <a:pt x="114" y="178"/>
                        <a:pt x="177" y="234"/>
                      </a:cubicBezTo>
                      <a:cubicBezTo>
                        <a:pt x="234" y="298"/>
                        <a:pt x="262" y="355"/>
                        <a:pt x="290" y="411"/>
                      </a:cubicBezTo>
                      <a:cubicBezTo>
                        <a:pt x="319" y="475"/>
                        <a:pt x="354" y="503"/>
                        <a:pt x="354" y="531"/>
                      </a:cubicBezTo>
                      <a:cubicBezTo>
                        <a:pt x="382" y="560"/>
                        <a:pt x="382" y="588"/>
                        <a:pt x="411" y="616"/>
                      </a:cubicBezTo>
                      <a:cubicBezTo>
                        <a:pt x="411" y="652"/>
                        <a:pt x="439" y="680"/>
                        <a:pt x="467" y="708"/>
                      </a:cubicBezTo>
                      <a:cubicBezTo>
                        <a:pt x="496" y="793"/>
                        <a:pt x="531" y="857"/>
                        <a:pt x="559" y="913"/>
                      </a:cubicBezTo>
                      <a:cubicBezTo>
                        <a:pt x="559" y="942"/>
                        <a:pt x="559" y="1005"/>
                        <a:pt x="616" y="1005"/>
                      </a:cubicBezTo>
                      <a:cubicBezTo>
                        <a:pt x="616" y="1005"/>
                        <a:pt x="644" y="1005"/>
                        <a:pt x="644" y="970"/>
                      </a:cubicBezTo>
                      <a:cubicBezTo>
                        <a:pt x="644" y="970"/>
                        <a:pt x="644" y="942"/>
                        <a:pt x="616" y="942"/>
                      </a:cubicBezTo>
                      <a:lnTo>
                        <a:pt x="616" y="913"/>
                      </a:lnTo>
                      <a:cubicBezTo>
                        <a:pt x="588" y="829"/>
                        <a:pt x="559" y="765"/>
                        <a:pt x="496" y="680"/>
                      </a:cubicBezTo>
                      <a:cubicBezTo>
                        <a:pt x="496" y="652"/>
                        <a:pt x="467" y="616"/>
                        <a:pt x="467" y="588"/>
                      </a:cubicBezTo>
                      <a:cubicBezTo>
                        <a:pt x="439" y="560"/>
                        <a:pt x="439" y="531"/>
                        <a:pt x="411" y="503"/>
                      </a:cubicBezTo>
                      <a:cubicBezTo>
                        <a:pt x="411" y="475"/>
                        <a:pt x="382" y="439"/>
                        <a:pt x="354" y="383"/>
                      </a:cubicBezTo>
                      <a:cubicBezTo>
                        <a:pt x="319" y="326"/>
                        <a:pt x="262" y="263"/>
                        <a:pt x="206" y="206"/>
                      </a:cubicBezTo>
                      <a:cubicBezTo>
                        <a:pt x="142" y="149"/>
                        <a:pt x="114" y="86"/>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644;p37">
                  <a:extLst>
                    <a:ext uri="{FF2B5EF4-FFF2-40B4-BE49-F238E27FC236}">
                      <a16:creationId xmlns:a16="http://schemas.microsoft.com/office/drawing/2014/main" id="{DD855895-BB8D-9AFD-EA1A-40D15120A028}"/>
                    </a:ext>
                  </a:extLst>
                </p:cNvPr>
                <p:cNvSpPr/>
                <p:nvPr/>
              </p:nvSpPr>
              <p:spPr>
                <a:xfrm>
                  <a:off x="3135603" y="4204596"/>
                  <a:ext cx="20876" cy="34985"/>
                </a:xfrm>
                <a:custGeom>
                  <a:avLst/>
                  <a:gdLst/>
                  <a:ahLst/>
                  <a:cxnLst/>
                  <a:rect l="l" t="t" r="r" b="b"/>
                  <a:pathLst>
                    <a:path w="617" h="1034" extrusionOk="0">
                      <a:moveTo>
                        <a:pt x="29" y="0"/>
                      </a:moveTo>
                      <a:cubicBezTo>
                        <a:pt x="1" y="29"/>
                        <a:pt x="29" y="57"/>
                        <a:pt x="29" y="57"/>
                      </a:cubicBezTo>
                      <a:cubicBezTo>
                        <a:pt x="86" y="149"/>
                        <a:pt x="149" y="234"/>
                        <a:pt x="206" y="326"/>
                      </a:cubicBezTo>
                      <a:cubicBezTo>
                        <a:pt x="355" y="531"/>
                        <a:pt x="503" y="736"/>
                        <a:pt x="560" y="1005"/>
                      </a:cubicBezTo>
                      <a:lnTo>
                        <a:pt x="588" y="1033"/>
                      </a:lnTo>
                      <a:cubicBezTo>
                        <a:pt x="616" y="1005"/>
                        <a:pt x="616" y="1005"/>
                        <a:pt x="616" y="977"/>
                      </a:cubicBezTo>
                      <a:cubicBezTo>
                        <a:pt x="560" y="736"/>
                        <a:pt x="411" y="503"/>
                        <a:pt x="263" y="269"/>
                      </a:cubicBezTo>
                      <a:cubicBezTo>
                        <a:pt x="206" y="205"/>
                        <a:pt x="149" y="121"/>
                        <a:pt x="86" y="29"/>
                      </a:cubicBezTo>
                      <a:cubicBezTo>
                        <a:pt x="86" y="29"/>
                        <a:pt x="86"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645;p37">
                  <a:extLst>
                    <a:ext uri="{FF2B5EF4-FFF2-40B4-BE49-F238E27FC236}">
                      <a16:creationId xmlns:a16="http://schemas.microsoft.com/office/drawing/2014/main" id="{1B19AEAF-8462-2378-0E58-0E0746203B81}"/>
                    </a:ext>
                  </a:extLst>
                </p:cNvPr>
                <p:cNvSpPr/>
                <p:nvPr/>
              </p:nvSpPr>
              <p:spPr>
                <a:xfrm>
                  <a:off x="3887706" y="4455928"/>
                  <a:ext cx="25884" cy="13906"/>
                </a:xfrm>
                <a:custGeom>
                  <a:avLst/>
                  <a:gdLst/>
                  <a:ahLst/>
                  <a:cxnLst/>
                  <a:rect l="l" t="t" r="r" b="b"/>
                  <a:pathLst>
                    <a:path w="765" h="411" extrusionOk="0">
                      <a:moveTo>
                        <a:pt x="736" y="0"/>
                      </a:moveTo>
                      <a:cubicBezTo>
                        <a:pt x="736" y="0"/>
                        <a:pt x="708" y="0"/>
                        <a:pt x="708" y="29"/>
                      </a:cubicBezTo>
                      <a:cubicBezTo>
                        <a:pt x="581" y="204"/>
                        <a:pt x="366" y="338"/>
                        <a:pt x="161" y="338"/>
                      </a:cubicBezTo>
                      <a:cubicBezTo>
                        <a:pt x="126" y="338"/>
                        <a:pt x="91" y="334"/>
                        <a:pt x="57" y="326"/>
                      </a:cubicBezTo>
                      <a:cubicBezTo>
                        <a:pt x="29" y="326"/>
                        <a:pt x="0" y="354"/>
                        <a:pt x="0" y="354"/>
                      </a:cubicBezTo>
                      <a:cubicBezTo>
                        <a:pt x="0" y="382"/>
                        <a:pt x="29" y="382"/>
                        <a:pt x="29" y="382"/>
                      </a:cubicBezTo>
                      <a:cubicBezTo>
                        <a:pt x="57" y="382"/>
                        <a:pt x="85" y="411"/>
                        <a:pt x="142" y="411"/>
                      </a:cubicBezTo>
                      <a:cubicBezTo>
                        <a:pt x="382" y="411"/>
                        <a:pt x="616" y="269"/>
                        <a:pt x="764" y="57"/>
                      </a:cubicBezTo>
                      <a:cubicBezTo>
                        <a:pt x="764" y="29"/>
                        <a:pt x="764" y="29"/>
                        <a:pt x="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646;p37">
                  <a:extLst>
                    <a:ext uri="{FF2B5EF4-FFF2-40B4-BE49-F238E27FC236}">
                      <a16:creationId xmlns:a16="http://schemas.microsoft.com/office/drawing/2014/main" id="{9D0D644D-FBE7-6FC6-CBAF-9E5082A4486B}"/>
                    </a:ext>
                  </a:extLst>
                </p:cNvPr>
                <p:cNvSpPr/>
                <p:nvPr/>
              </p:nvSpPr>
              <p:spPr>
                <a:xfrm>
                  <a:off x="3562408" y="3847459"/>
                  <a:ext cx="53899" cy="11030"/>
                </a:xfrm>
                <a:custGeom>
                  <a:avLst/>
                  <a:gdLst/>
                  <a:ahLst/>
                  <a:cxnLst/>
                  <a:rect l="l" t="t" r="r" b="b"/>
                  <a:pathLst>
                    <a:path w="1593" h="326" extrusionOk="0">
                      <a:moveTo>
                        <a:pt x="92" y="0"/>
                      </a:moveTo>
                      <a:cubicBezTo>
                        <a:pt x="64" y="0"/>
                        <a:pt x="29" y="36"/>
                        <a:pt x="29" y="64"/>
                      </a:cubicBezTo>
                      <a:cubicBezTo>
                        <a:pt x="0" y="92"/>
                        <a:pt x="29" y="121"/>
                        <a:pt x="64" y="121"/>
                      </a:cubicBezTo>
                      <a:cubicBezTo>
                        <a:pt x="382" y="213"/>
                        <a:pt x="736" y="326"/>
                        <a:pt x="1125" y="326"/>
                      </a:cubicBezTo>
                      <a:cubicBezTo>
                        <a:pt x="1267" y="326"/>
                        <a:pt x="1415" y="297"/>
                        <a:pt x="1564" y="269"/>
                      </a:cubicBezTo>
                      <a:cubicBezTo>
                        <a:pt x="1592" y="269"/>
                        <a:pt x="1592" y="213"/>
                        <a:pt x="1592" y="177"/>
                      </a:cubicBezTo>
                      <a:cubicBezTo>
                        <a:pt x="1592" y="149"/>
                        <a:pt x="1564" y="149"/>
                        <a:pt x="1507" y="149"/>
                      </a:cubicBezTo>
                      <a:cubicBezTo>
                        <a:pt x="1383" y="180"/>
                        <a:pt x="1256" y="193"/>
                        <a:pt x="1127" y="193"/>
                      </a:cubicBezTo>
                      <a:cubicBezTo>
                        <a:pt x="764" y="193"/>
                        <a:pt x="395" y="89"/>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647;p37">
                  <a:extLst>
                    <a:ext uri="{FF2B5EF4-FFF2-40B4-BE49-F238E27FC236}">
                      <a16:creationId xmlns:a16="http://schemas.microsoft.com/office/drawing/2014/main" id="{4710556F-AC30-5713-0D50-A18C12DE8AAC}"/>
                    </a:ext>
                  </a:extLst>
                </p:cNvPr>
                <p:cNvSpPr/>
                <p:nvPr/>
              </p:nvSpPr>
              <p:spPr>
                <a:xfrm>
                  <a:off x="3306034" y="4282858"/>
                  <a:ext cx="553676" cy="577800"/>
                </a:xfrm>
                <a:custGeom>
                  <a:avLst/>
                  <a:gdLst/>
                  <a:ahLst/>
                  <a:cxnLst/>
                  <a:rect l="l" t="t" r="r" b="b"/>
                  <a:pathLst>
                    <a:path w="16364" h="17077" extrusionOk="0">
                      <a:moveTo>
                        <a:pt x="8076" y="0"/>
                      </a:moveTo>
                      <a:cubicBezTo>
                        <a:pt x="6531" y="0"/>
                        <a:pt x="5025" y="643"/>
                        <a:pt x="4012" y="1904"/>
                      </a:cubicBezTo>
                      <a:cubicBezTo>
                        <a:pt x="2335" y="3906"/>
                        <a:pt x="3220" y="6941"/>
                        <a:pt x="1239" y="9006"/>
                      </a:cubicBezTo>
                      <a:cubicBezTo>
                        <a:pt x="977" y="9240"/>
                        <a:pt x="708" y="9480"/>
                        <a:pt x="531" y="9770"/>
                      </a:cubicBezTo>
                      <a:cubicBezTo>
                        <a:pt x="213" y="10244"/>
                        <a:pt x="93" y="10832"/>
                        <a:pt x="64" y="11426"/>
                      </a:cubicBezTo>
                      <a:cubicBezTo>
                        <a:pt x="1" y="12487"/>
                        <a:pt x="64" y="13548"/>
                        <a:pt x="298" y="14581"/>
                      </a:cubicBezTo>
                      <a:cubicBezTo>
                        <a:pt x="680" y="16434"/>
                        <a:pt x="2335" y="16463"/>
                        <a:pt x="4012" y="16732"/>
                      </a:cubicBezTo>
                      <a:cubicBezTo>
                        <a:pt x="5249" y="16904"/>
                        <a:pt x="6492" y="17077"/>
                        <a:pt x="7731" y="17077"/>
                      </a:cubicBezTo>
                      <a:cubicBezTo>
                        <a:pt x="7965" y="17077"/>
                        <a:pt x="8199" y="17070"/>
                        <a:pt x="8433" y="17057"/>
                      </a:cubicBezTo>
                      <a:cubicBezTo>
                        <a:pt x="10230" y="16937"/>
                        <a:pt x="11971" y="16378"/>
                        <a:pt x="13683" y="15819"/>
                      </a:cubicBezTo>
                      <a:cubicBezTo>
                        <a:pt x="13767" y="15784"/>
                        <a:pt x="13888" y="15755"/>
                        <a:pt x="13973" y="15727"/>
                      </a:cubicBezTo>
                      <a:cubicBezTo>
                        <a:pt x="14390" y="15578"/>
                        <a:pt x="14772" y="15430"/>
                        <a:pt x="15097" y="15168"/>
                      </a:cubicBezTo>
                      <a:cubicBezTo>
                        <a:pt x="16364" y="14192"/>
                        <a:pt x="16364" y="11688"/>
                        <a:pt x="15685" y="10365"/>
                      </a:cubicBezTo>
                      <a:cubicBezTo>
                        <a:pt x="15479" y="9947"/>
                        <a:pt x="15126" y="9593"/>
                        <a:pt x="14829" y="9211"/>
                      </a:cubicBezTo>
                      <a:cubicBezTo>
                        <a:pt x="13654" y="7648"/>
                        <a:pt x="13711" y="5879"/>
                        <a:pt x="13442" y="4083"/>
                      </a:cubicBezTo>
                      <a:cubicBezTo>
                        <a:pt x="13209" y="2491"/>
                        <a:pt x="11942" y="1253"/>
                        <a:pt x="10556" y="574"/>
                      </a:cubicBezTo>
                      <a:cubicBezTo>
                        <a:pt x="9766" y="190"/>
                        <a:pt x="8915" y="0"/>
                        <a:pt x="8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648;p37">
                  <a:extLst>
                    <a:ext uri="{FF2B5EF4-FFF2-40B4-BE49-F238E27FC236}">
                      <a16:creationId xmlns:a16="http://schemas.microsoft.com/office/drawing/2014/main" id="{D8E47D0F-4EC5-EF5D-4350-2A16F73874B7}"/>
                    </a:ext>
                  </a:extLst>
                </p:cNvPr>
                <p:cNvSpPr/>
                <p:nvPr/>
              </p:nvSpPr>
              <p:spPr>
                <a:xfrm>
                  <a:off x="3583450" y="4300352"/>
                  <a:ext cx="20878" cy="548655"/>
                </a:xfrm>
                <a:custGeom>
                  <a:avLst/>
                  <a:gdLst/>
                  <a:ahLst/>
                  <a:cxnLst/>
                  <a:rect l="l" t="t" r="r" b="b"/>
                  <a:pathLst>
                    <a:path w="617" h="19370" extrusionOk="0">
                      <a:moveTo>
                        <a:pt x="29" y="0"/>
                      </a:moveTo>
                      <a:cubicBezTo>
                        <a:pt x="1" y="0"/>
                        <a:pt x="1" y="28"/>
                        <a:pt x="1" y="28"/>
                      </a:cubicBezTo>
                      <a:lnTo>
                        <a:pt x="560" y="19334"/>
                      </a:lnTo>
                      <a:lnTo>
                        <a:pt x="588" y="19370"/>
                      </a:lnTo>
                      <a:cubicBezTo>
                        <a:pt x="616" y="19334"/>
                        <a:pt x="616" y="19334"/>
                        <a:pt x="616" y="19306"/>
                      </a:cubicBezTo>
                      <a:lnTo>
                        <a:pt x="58" y="28"/>
                      </a:lnTo>
                      <a:cubicBezTo>
                        <a:pt x="58" y="28"/>
                        <a:pt x="58"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649;p37">
                  <a:extLst>
                    <a:ext uri="{FF2B5EF4-FFF2-40B4-BE49-F238E27FC236}">
                      <a16:creationId xmlns:a16="http://schemas.microsoft.com/office/drawing/2014/main" id="{0C03DA7F-B4C5-ECB5-ED44-96E61D7E6557}"/>
                    </a:ext>
                  </a:extLst>
                </p:cNvPr>
                <p:cNvSpPr/>
                <p:nvPr/>
              </p:nvSpPr>
              <p:spPr>
                <a:xfrm>
                  <a:off x="3328061" y="4302246"/>
                  <a:ext cx="509623" cy="548668"/>
                </a:xfrm>
                <a:custGeom>
                  <a:avLst/>
                  <a:gdLst/>
                  <a:ahLst/>
                  <a:cxnLst/>
                  <a:rect l="l" t="t" r="r" b="b"/>
                  <a:pathLst>
                    <a:path w="15062" h="16216" extrusionOk="0">
                      <a:moveTo>
                        <a:pt x="7429" y="64"/>
                      </a:moveTo>
                      <a:cubicBezTo>
                        <a:pt x="8193" y="64"/>
                        <a:pt x="8992" y="241"/>
                        <a:pt x="9671" y="595"/>
                      </a:cubicBezTo>
                      <a:cubicBezTo>
                        <a:pt x="11143" y="1331"/>
                        <a:pt x="12147" y="2569"/>
                        <a:pt x="12324" y="3892"/>
                      </a:cubicBezTo>
                      <a:cubicBezTo>
                        <a:pt x="12381" y="4245"/>
                        <a:pt x="12409" y="4599"/>
                        <a:pt x="12437" y="4953"/>
                      </a:cubicBezTo>
                      <a:cubicBezTo>
                        <a:pt x="12586" y="6311"/>
                        <a:pt x="12734" y="7577"/>
                        <a:pt x="13590" y="8759"/>
                      </a:cubicBezTo>
                      <a:cubicBezTo>
                        <a:pt x="13675" y="8879"/>
                        <a:pt x="13767" y="8992"/>
                        <a:pt x="13852" y="9112"/>
                      </a:cubicBezTo>
                      <a:cubicBezTo>
                        <a:pt x="14029" y="9346"/>
                        <a:pt x="14241" y="9586"/>
                        <a:pt x="14383" y="9848"/>
                      </a:cubicBezTo>
                      <a:cubicBezTo>
                        <a:pt x="14977" y="11030"/>
                        <a:pt x="15005" y="13414"/>
                        <a:pt x="13852" y="14362"/>
                      </a:cubicBezTo>
                      <a:cubicBezTo>
                        <a:pt x="13534" y="14595"/>
                        <a:pt x="13180" y="14744"/>
                        <a:pt x="12826" y="14857"/>
                      </a:cubicBezTo>
                      <a:cubicBezTo>
                        <a:pt x="12734" y="14892"/>
                        <a:pt x="12650" y="14921"/>
                        <a:pt x="12558" y="14949"/>
                      </a:cubicBezTo>
                      <a:cubicBezTo>
                        <a:pt x="11022" y="15479"/>
                        <a:pt x="9402" y="16010"/>
                        <a:pt x="7754" y="16130"/>
                      </a:cubicBezTo>
                      <a:cubicBezTo>
                        <a:pt x="7549" y="16159"/>
                        <a:pt x="7308" y="16159"/>
                        <a:pt x="7075" y="16159"/>
                      </a:cubicBezTo>
                      <a:cubicBezTo>
                        <a:pt x="5957" y="16159"/>
                        <a:pt x="4804" y="15982"/>
                        <a:pt x="3715" y="15805"/>
                      </a:cubicBezTo>
                      <a:cubicBezTo>
                        <a:pt x="3566" y="15805"/>
                        <a:pt x="3418" y="15777"/>
                        <a:pt x="3276" y="15741"/>
                      </a:cubicBezTo>
                      <a:cubicBezTo>
                        <a:pt x="1861" y="15564"/>
                        <a:pt x="651" y="15387"/>
                        <a:pt x="326" y="13796"/>
                      </a:cubicBezTo>
                      <a:cubicBezTo>
                        <a:pt x="121" y="12826"/>
                        <a:pt x="57" y="11822"/>
                        <a:pt x="121" y="10853"/>
                      </a:cubicBezTo>
                      <a:cubicBezTo>
                        <a:pt x="149" y="10322"/>
                        <a:pt x="234" y="9763"/>
                        <a:pt x="531" y="9289"/>
                      </a:cubicBezTo>
                      <a:cubicBezTo>
                        <a:pt x="651" y="9084"/>
                        <a:pt x="828" y="8936"/>
                        <a:pt x="977" y="8759"/>
                      </a:cubicBezTo>
                      <a:cubicBezTo>
                        <a:pt x="1033" y="8702"/>
                        <a:pt x="1118" y="8638"/>
                        <a:pt x="1182" y="8554"/>
                      </a:cubicBezTo>
                      <a:cubicBezTo>
                        <a:pt x="2123" y="7521"/>
                        <a:pt x="2356" y="6226"/>
                        <a:pt x="2597" y="4988"/>
                      </a:cubicBezTo>
                      <a:cubicBezTo>
                        <a:pt x="2802" y="3835"/>
                        <a:pt x="3007" y="2746"/>
                        <a:pt x="3715" y="1833"/>
                      </a:cubicBezTo>
                      <a:cubicBezTo>
                        <a:pt x="4599" y="708"/>
                        <a:pt x="5957" y="64"/>
                        <a:pt x="7429" y="64"/>
                      </a:cubicBezTo>
                      <a:close/>
                      <a:moveTo>
                        <a:pt x="7429" y="1"/>
                      </a:moveTo>
                      <a:cubicBezTo>
                        <a:pt x="5957" y="1"/>
                        <a:pt x="4571" y="651"/>
                        <a:pt x="3658" y="1805"/>
                      </a:cubicBezTo>
                      <a:cubicBezTo>
                        <a:pt x="2951" y="2717"/>
                        <a:pt x="2745" y="3863"/>
                        <a:pt x="2533" y="4953"/>
                      </a:cubicBezTo>
                      <a:cubicBezTo>
                        <a:pt x="2300" y="6226"/>
                        <a:pt x="2066" y="7492"/>
                        <a:pt x="1118" y="8525"/>
                      </a:cubicBezTo>
                      <a:cubicBezTo>
                        <a:pt x="1062" y="8582"/>
                        <a:pt x="1005" y="8667"/>
                        <a:pt x="942" y="8730"/>
                      </a:cubicBezTo>
                      <a:cubicBezTo>
                        <a:pt x="765" y="8879"/>
                        <a:pt x="623" y="9056"/>
                        <a:pt x="475" y="9261"/>
                      </a:cubicBezTo>
                      <a:cubicBezTo>
                        <a:pt x="177" y="9728"/>
                        <a:pt x="93" y="10322"/>
                        <a:pt x="57" y="10824"/>
                      </a:cubicBezTo>
                      <a:cubicBezTo>
                        <a:pt x="1" y="11822"/>
                        <a:pt x="57" y="12855"/>
                        <a:pt x="269" y="13831"/>
                      </a:cubicBezTo>
                      <a:cubicBezTo>
                        <a:pt x="588" y="15451"/>
                        <a:pt x="1889" y="15628"/>
                        <a:pt x="3276" y="15805"/>
                      </a:cubicBezTo>
                      <a:cubicBezTo>
                        <a:pt x="3418" y="15833"/>
                        <a:pt x="3538" y="15861"/>
                        <a:pt x="3686" y="15861"/>
                      </a:cubicBezTo>
                      <a:cubicBezTo>
                        <a:pt x="4804" y="16038"/>
                        <a:pt x="5929" y="16215"/>
                        <a:pt x="7075" y="16215"/>
                      </a:cubicBezTo>
                      <a:cubicBezTo>
                        <a:pt x="7308" y="16215"/>
                        <a:pt x="7549" y="16215"/>
                        <a:pt x="7754" y="16187"/>
                      </a:cubicBezTo>
                      <a:cubicBezTo>
                        <a:pt x="9431" y="16067"/>
                        <a:pt x="11022" y="15536"/>
                        <a:pt x="12586" y="15005"/>
                      </a:cubicBezTo>
                      <a:cubicBezTo>
                        <a:pt x="12678" y="14977"/>
                        <a:pt x="12763" y="14949"/>
                        <a:pt x="12855" y="14921"/>
                      </a:cubicBezTo>
                      <a:cubicBezTo>
                        <a:pt x="13208" y="14800"/>
                        <a:pt x="13562" y="14652"/>
                        <a:pt x="13888" y="14390"/>
                      </a:cubicBezTo>
                      <a:cubicBezTo>
                        <a:pt x="15062" y="13442"/>
                        <a:pt x="15034" y="11001"/>
                        <a:pt x="14446" y="9820"/>
                      </a:cubicBezTo>
                      <a:cubicBezTo>
                        <a:pt x="14298" y="9551"/>
                        <a:pt x="14093" y="9289"/>
                        <a:pt x="13916" y="9056"/>
                      </a:cubicBezTo>
                      <a:cubicBezTo>
                        <a:pt x="13824" y="8964"/>
                        <a:pt x="13711" y="8844"/>
                        <a:pt x="13647" y="8730"/>
                      </a:cubicBezTo>
                      <a:cubicBezTo>
                        <a:pt x="12763" y="7577"/>
                        <a:pt x="12650" y="6283"/>
                        <a:pt x="12501" y="4953"/>
                      </a:cubicBezTo>
                      <a:cubicBezTo>
                        <a:pt x="12473" y="4599"/>
                        <a:pt x="12437" y="4245"/>
                        <a:pt x="12381" y="3892"/>
                      </a:cubicBezTo>
                      <a:cubicBezTo>
                        <a:pt x="12204" y="2540"/>
                        <a:pt x="11199" y="1302"/>
                        <a:pt x="9700" y="567"/>
                      </a:cubicBezTo>
                      <a:cubicBezTo>
                        <a:pt x="8992" y="213"/>
                        <a:pt x="8228" y="1"/>
                        <a:pt x="7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650;p37">
                  <a:extLst>
                    <a:ext uri="{FF2B5EF4-FFF2-40B4-BE49-F238E27FC236}">
                      <a16:creationId xmlns:a16="http://schemas.microsoft.com/office/drawing/2014/main" id="{6FC0E50D-71A7-02E2-13DF-190B03B3E317}"/>
                    </a:ext>
                  </a:extLst>
                </p:cNvPr>
                <p:cNvSpPr/>
                <p:nvPr/>
              </p:nvSpPr>
              <p:spPr>
                <a:xfrm>
                  <a:off x="3734024" y="4439890"/>
                  <a:ext cx="7951" cy="38098"/>
                </a:xfrm>
                <a:custGeom>
                  <a:avLst/>
                  <a:gdLst/>
                  <a:ahLst/>
                  <a:cxnLst/>
                  <a:rect l="l" t="t" r="r" b="b"/>
                  <a:pathLst>
                    <a:path w="235" h="1126" extrusionOk="0">
                      <a:moveTo>
                        <a:pt x="29" y="0"/>
                      </a:moveTo>
                      <a:cubicBezTo>
                        <a:pt x="1" y="0"/>
                        <a:pt x="1" y="36"/>
                        <a:pt x="1" y="36"/>
                      </a:cubicBezTo>
                      <a:cubicBezTo>
                        <a:pt x="121" y="390"/>
                        <a:pt x="178" y="743"/>
                        <a:pt x="149" y="1097"/>
                      </a:cubicBezTo>
                      <a:lnTo>
                        <a:pt x="178" y="1125"/>
                      </a:lnTo>
                      <a:cubicBezTo>
                        <a:pt x="206" y="1125"/>
                        <a:pt x="206" y="1097"/>
                        <a:pt x="206" y="1097"/>
                      </a:cubicBezTo>
                      <a:cubicBezTo>
                        <a:pt x="234" y="708"/>
                        <a:pt x="178" y="354"/>
                        <a:pt x="57" y="36"/>
                      </a:cubicBezTo>
                      <a:cubicBezTo>
                        <a:pt x="57" y="0"/>
                        <a:pt x="29"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651;p37">
                  <a:extLst>
                    <a:ext uri="{FF2B5EF4-FFF2-40B4-BE49-F238E27FC236}">
                      <a16:creationId xmlns:a16="http://schemas.microsoft.com/office/drawing/2014/main" id="{1AB778BA-F868-FEA7-C8B3-7912F3AC4B1C}"/>
                    </a:ext>
                  </a:extLst>
                </p:cNvPr>
                <p:cNvSpPr/>
                <p:nvPr/>
              </p:nvSpPr>
              <p:spPr>
                <a:xfrm>
                  <a:off x="3740960" y="4494940"/>
                  <a:ext cx="31873" cy="91727"/>
                </a:xfrm>
                <a:custGeom>
                  <a:avLst/>
                  <a:gdLst/>
                  <a:ahLst/>
                  <a:cxnLst/>
                  <a:rect l="l" t="t" r="r" b="b"/>
                  <a:pathLst>
                    <a:path w="942" h="2711" extrusionOk="0">
                      <a:moveTo>
                        <a:pt x="57" y="1"/>
                      </a:moveTo>
                      <a:lnTo>
                        <a:pt x="29" y="29"/>
                      </a:lnTo>
                      <a:cubicBezTo>
                        <a:pt x="1" y="970"/>
                        <a:pt x="298" y="1946"/>
                        <a:pt x="913" y="2682"/>
                      </a:cubicBezTo>
                      <a:lnTo>
                        <a:pt x="913" y="2710"/>
                      </a:lnTo>
                      <a:lnTo>
                        <a:pt x="942" y="2710"/>
                      </a:lnTo>
                      <a:lnTo>
                        <a:pt x="942" y="2653"/>
                      </a:lnTo>
                      <a:cubicBezTo>
                        <a:pt x="355" y="1911"/>
                        <a:pt x="57" y="970"/>
                        <a:pt x="93" y="29"/>
                      </a:cubicBezTo>
                      <a:cubicBezTo>
                        <a:pt x="93" y="29"/>
                        <a:pt x="93" y="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652;p37">
                  <a:extLst>
                    <a:ext uri="{FF2B5EF4-FFF2-40B4-BE49-F238E27FC236}">
                      <a16:creationId xmlns:a16="http://schemas.microsoft.com/office/drawing/2014/main" id="{888C7CCE-EA11-A44B-D9B2-A38BB799C048}"/>
                    </a:ext>
                  </a:extLst>
                </p:cNvPr>
                <p:cNvSpPr/>
                <p:nvPr/>
              </p:nvSpPr>
              <p:spPr>
                <a:xfrm>
                  <a:off x="3433866" y="4522720"/>
                  <a:ext cx="9846" cy="38064"/>
                </a:xfrm>
                <a:custGeom>
                  <a:avLst/>
                  <a:gdLst/>
                  <a:ahLst/>
                  <a:cxnLst/>
                  <a:rect l="l" t="t" r="r" b="b"/>
                  <a:pathLst>
                    <a:path w="291" h="1125" extrusionOk="0">
                      <a:moveTo>
                        <a:pt x="262" y="0"/>
                      </a:moveTo>
                      <a:cubicBezTo>
                        <a:pt x="234" y="0"/>
                        <a:pt x="234" y="0"/>
                        <a:pt x="234" y="28"/>
                      </a:cubicBezTo>
                      <a:cubicBezTo>
                        <a:pt x="206" y="382"/>
                        <a:pt x="149" y="736"/>
                        <a:pt x="0" y="1061"/>
                      </a:cubicBezTo>
                      <a:lnTo>
                        <a:pt x="0" y="1125"/>
                      </a:lnTo>
                      <a:lnTo>
                        <a:pt x="29" y="1125"/>
                      </a:lnTo>
                      <a:cubicBezTo>
                        <a:pt x="29" y="1125"/>
                        <a:pt x="29" y="1090"/>
                        <a:pt x="57" y="1090"/>
                      </a:cubicBezTo>
                      <a:cubicBezTo>
                        <a:pt x="206" y="771"/>
                        <a:pt x="262" y="382"/>
                        <a:pt x="291" y="28"/>
                      </a:cubicBezTo>
                      <a:cubicBezTo>
                        <a:pt x="291" y="0"/>
                        <a:pt x="291" y="0"/>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653;p37">
                  <a:extLst>
                    <a:ext uri="{FF2B5EF4-FFF2-40B4-BE49-F238E27FC236}">
                      <a16:creationId xmlns:a16="http://schemas.microsoft.com/office/drawing/2014/main" id="{65FD0001-E53C-D8CA-2125-F75C5AEF5D15}"/>
                    </a:ext>
                  </a:extLst>
                </p:cNvPr>
                <p:cNvSpPr/>
                <p:nvPr/>
              </p:nvSpPr>
              <p:spPr>
                <a:xfrm>
                  <a:off x="3446791" y="4559567"/>
                  <a:ext cx="5075" cy="21113"/>
                </a:xfrm>
                <a:custGeom>
                  <a:avLst/>
                  <a:gdLst/>
                  <a:ahLst/>
                  <a:cxnLst/>
                  <a:rect l="l" t="t" r="r" b="b"/>
                  <a:pathLst>
                    <a:path w="150" h="624" extrusionOk="0">
                      <a:moveTo>
                        <a:pt x="121" y="1"/>
                      </a:moveTo>
                      <a:cubicBezTo>
                        <a:pt x="121" y="1"/>
                        <a:pt x="85" y="1"/>
                        <a:pt x="85" y="36"/>
                      </a:cubicBezTo>
                      <a:lnTo>
                        <a:pt x="1" y="595"/>
                      </a:lnTo>
                      <a:cubicBezTo>
                        <a:pt x="1" y="623"/>
                        <a:pt x="29" y="623"/>
                        <a:pt x="29" y="623"/>
                      </a:cubicBezTo>
                      <a:lnTo>
                        <a:pt x="57" y="623"/>
                      </a:lnTo>
                      <a:lnTo>
                        <a:pt x="149" y="36"/>
                      </a:lnTo>
                      <a:cubicBezTo>
                        <a:pt x="149" y="36"/>
                        <a:pt x="149" y="1"/>
                        <a:pt x="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0" name="Google Shape;654;p37">
              <a:extLst>
                <a:ext uri="{FF2B5EF4-FFF2-40B4-BE49-F238E27FC236}">
                  <a16:creationId xmlns:a16="http://schemas.microsoft.com/office/drawing/2014/main" id="{F111B1E8-40EA-472E-071A-B3471EB02BAD}"/>
                </a:ext>
              </a:extLst>
            </p:cNvPr>
            <p:cNvGrpSpPr/>
            <p:nvPr/>
          </p:nvGrpSpPr>
          <p:grpSpPr>
            <a:xfrm>
              <a:off x="8567590" y="4153050"/>
              <a:ext cx="360758" cy="258297"/>
              <a:chOff x="4992850" y="4345375"/>
              <a:chExt cx="607336" cy="638400"/>
            </a:xfrm>
          </p:grpSpPr>
          <p:sp>
            <p:nvSpPr>
              <p:cNvPr id="2001" name="Google Shape;655;p37">
                <a:extLst>
                  <a:ext uri="{FF2B5EF4-FFF2-40B4-BE49-F238E27FC236}">
                    <a16:creationId xmlns:a16="http://schemas.microsoft.com/office/drawing/2014/main" id="{F9690DAD-07F0-1159-1526-8B345619F6D2}"/>
                  </a:ext>
                </a:extLst>
              </p:cNvPr>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656;p37">
                <a:extLst>
                  <a:ext uri="{FF2B5EF4-FFF2-40B4-BE49-F238E27FC236}">
                    <a16:creationId xmlns:a16="http://schemas.microsoft.com/office/drawing/2014/main" id="{A992DF06-E08A-62F5-1F01-2260BA99754B}"/>
                  </a:ext>
                </a:extLst>
              </p:cNvPr>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1"/>
          <p:cNvSpPr txBox="1">
            <a:spLocks noGrp="1"/>
          </p:cNvSpPr>
          <p:nvPr>
            <p:ph type="title"/>
          </p:nvPr>
        </p:nvSpPr>
        <p:spPr>
          <a:xfrm>
            <a:off x="713225" y="2254513"/>
            <a:ext cx="44445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910" name="Google Shape;910;p41"/>
          <p:cNvSpPr txBox="1">
            <a:spLocks noGrp="1"/>
          </p:cNvSpPr>
          <p:nvPr>
            <p:ph type="title" idx="2"/>
          </p:nvPr>
        </p:nvSpPr>
        <p:spPr>
          <a:xfrm>
            <a:off x="2109425" y="1338613"/>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9999"/>
                </a:solidFill>
              </a:rPr>
              <a:t>01</a:t>
            </a:r>
            <a:endParaRPr dirty="0">
              <a:solidFill>
                <a:srgbClr val="009999"/>
              </a:solidFill>
            </a:endParaRPr>
          </a:p>
        </p:txBody>
      </p:sp>
      <p:sp>
        <p:nvSpPr>
          <p:cNvPr id="912" name="Google Shape;912;p41"/>
          <p:cNvSpPr/>
          <p:nvPr/>
        </p:nvSpPr>
        <p:spPr>
          <a:xfrm>
            <a:off x="5294150" y="10129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3" name="Google Shape;913;p41"/>
          <p:cNvGrpSpPr/>
          <p:nvPr/>
        </p:nvGrpSpPr>
        <p:grpSpPr>
          <a:xfrm>
            <a:off x="4091402" y="4414375"/>
            <a:ext cx="367931" cy="258297"/>
            <a:chOff x="4992850" y="4345375"/>
            <a:chExt cx="619413" cy="638400"/>
          </a:xfrm>
        </p:grpSpPr>
        <p:sp>
          <p:nvSpPr>
            <p:cNvPr id="914" name="Google Shape;914;p41"/>
            <p:cNvSpPr/>
            <p:nvPr/>
          </p:nvSpPr>
          <p:spPr>
            <a:xfrm>
              <a:off x="4992850"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rot="10800000">
              <a:off x="5386363"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41"/>
          <p:cNvSpPr/>
          <p:nvPr/>
        </p:nvSpPr>
        <p:spPr>
          <a:xfrm>
            <a:off x="6956400" y="4144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1"/>
          <p:cNvGrpSpPr/>
          <p:nvPr/>
        </p:nvGrpSpPr>
        <p:grpSpPr>
          <a:xfrm>
            <a:off x="5293908" y="1087072"/>
            <a:ext cx="3381870" cy="3516739"/>
            <a:chOff x="5222815" y="1012953"/>
            <a:chExt cx="3453354" cy="3591074"/>
          </a:xfrm>
        </p:grpSpPr>
        <p:sp>
          <p:nvSpPr>
            <p:cNvPr id="918" name="Google Shape;918;p41"/>
            <p:cNvSpPr/>
            <p:nvPr/>
          </p:nvSpPr>
          <p:spPr>
            <a:xfrm>
              <a:off x="5222815" y="1012953"/>
              <a:ext cx="3453354" cy="3346964"/>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9" name="Google Shape;919;p41"/>
            <p:cNvGrpSpPr/>
            <p:nvPr/>
          </p:nvGrpSpPr>
          <p:grpSpPr>
            <a:xfrm>
              <a:off x="6352264" y="1624259"/>
              <a:ext cx="378942" cy="384502"/>
              <a:chOff x="5033016" y="2415353"/>
              <a:chExt cx="132303" cy="134249"/>
            </a:xfrm>
          </p:grpSpPr>
          <p:sp>
            <p:nvSpPr>
              <p:cNvPr id="920" name="Google Shape;920;p41"/>
              <p:cNvSpPr/>
              <p:nvPr/>
            </p:nvSpPr>
            <p:spPr>
              <a:xfrm>
                <a:off x="5033016" y="2415353"/>
                <a:ext cx="132303" cy="134249"/>
              </a:xfrm>
              <a:custGeom>
                <a:avLst/>
                <a:gdLst/>
                <a:ahLst/>
                <a:cxnLst/>
                <a:rect l="l" t="t" r="r" b="b"/>
                <a:pathLst>
                  <a:path w="3807" h="3863" extrusionOk="0">
                    <a:moveTo>
                      <a:pt x="1925" y="963"/>
                    </a:moveTo>
                    <a:cubicBezTo>
                      <a:pt x="2394" y="963"/>
                      <a:pt x="2807" y="1326"/>
                      <a:pt x="2858" y="1804"/>
                    </a:cubicBezTo>
                    <a:cubicBezTo>
                      <a:pt x="2922" y="2335"/>
                      <a:pt x="2568" y="2830"/>
                      <a:pt x="2038" y="2922"/>
                    </a:cubicBezTo>
                    <a:cubicBezTo>
                      <a:pt x="2003" y="2926"/>
                      <a:pt x="1968" y="2927"/>
                      <a:pt x="1933" y="2927"/>
                    </a:cubicBezTo>
                    <a:cubicBezTo>
                      <a:pt x="1446" y="2927"/>
                      <a:pt x="1027" y="2562"/>
                      <a:pt x="948" y="2066"/>
                    </a:cubicBezTo>
                    <a:cubicBezTo>
                      <a:pt x="884" y="1535"/>
                      <a:pt x="1238" y="1033"/>
                      <a:pt x="1769" y="976"/>
                    </a:cubicBezTo>
                    <a:cubicBezTo>
                      <a:pt x="1821" y="967"/>
                      <a:pt x="1874" y="963"/>
                      <a:pt x="1925" y="963"/>
                    </a:cubicBezTo>
                    <a:close/>
                    <a:moveTo>
                      <a:pt x="1974" y="0"/>
                    </a:moveTo>
                    <a:lnTo>
                      <a:pt x="1974" y="36"/>
                    </a:lnTo>
                    <a:cubicBezTo>
                      <a:pt x="2009" y="212"/>
                      <a:pt x="1889" y="389"/>
                      <a:pt x="1712" y="389"/>
                    </a:cubicBezTo>
                    <a:cubicBezTo>
                      <a:pt x="1695" y="392"/>
                      <a:pt x="1678" y="393"/>
                      <a:pt x="1661" y="393"/>
                    </a:cubicBezTo>
                    <a:cubicBezTo>
                      <a:pt x="1507" y="393"/>
                      <a:pt x="1384" y="280"/>
                      <a:pt x="1358" y="120"/>
                    </a:cubicBezTo>
                    <a:lnTo>
                      <a:pt x="1358" y="92"/>
                    </a:lnTo>
                    <a:cubicBezTo>
                      <a:pt x="1238" y="120"/>
                      <a:pt x="1125" y="177"/>
                      <a:pt x="1005" y="241"/>
                    </a:cubicBezTo>
                    <a:cubicBezTo>
                      <a:pt x="1033" y="241"/>
                      <a:pt x="1033" y="241"/>
                      <a:pt x="1033" y="269"/>
                    </a:cubicBezTo>
                    <a:cubicBezTo>
                      <a:pt x="1153" y="389"/>
                      <a:pt x="1125" y="594"/>
                      <a:pt x="976" y="708"/>
                    </a:cubicBezTo>
                    <a:cubicBezTo>
                      <a:pt x="923" y="748"/>
                      <a:pt x="854" y="771"/>
                      <a:pt x="783" y="771"/>
                    </a:cubicBezTo>
                    <a:cubicBezTo>
                      <a:pt x="692" y="771"/>
                      <a:pt x="598" y="734"/>
                      <a:pt x="531" y="651"/>
                    </a:cubicBezTo>
                    <a:lnTo>
                      <a:pt x="531" y="623"/>
                    </a:lnTo>
                    <a:cubicBezTo>
                      <a:pt x="446" y="708"/>
                      <a:pt x="354" y="800"/>
                      <a:pt x="297" y="920"/>
                    </a:cubicBezTo>
                    <a:lnTo>
                      <a:pt x="326" y="920"/>
                    </a:lnTo>
                    <a:cubicBezTo>
                      <a:pt x="502" y="976"/>
                      <a:pt x="559" y="1182"/>
                      <a:pt x="502" y="1330"/>
                    </a:cubicBezTo>
                    <a:cubicBezTo>
                      <a:pt x="460" y="1463"/>
                      <a:pt x="349" y="1528"/>
                      <a:pt x="222" y="1528"/>
                    </a:cubicBezTo>
                    <a:cubicBezTo>
                      <a:pt x="180" y="1528"/>
                      <a:pt x="136" y="1521"/>
                      <a:pt x="92" y="1507"/>
                    </a:cubicBezTo>
                    <a:lnTo>
                      <a:pt x="64" y="1507"/>
                    </a:lnTo>
                    <a:cubicBezTo>
                      <a:pt x="28" y="1627"/>
                      <a:pt x="0" y="1741"/>
                      <a:pt x="0" y="1861"/>
                    </a:cubicBezTo>
                    <a:lnTo>
                      <a:pt x="64" y="1861"/>
                    </a:lnTo>
                    <a:cubicBezTo>
                      <a:pt x="78" y="1858"/>
                      <a:pt x="93" y="1856"/>
                      <a:pt x="108" y="1856"/>
                    </a:cubicBezTo>
                    <a:cubicBezTo>
                      <a:pt x="240" y="1856"/>
                      <a:pt x="382" y="1964"/>
                      <a:pt x="382" y="2123"/>
                    </a:cubicBezTo>
                    <a:cubicBezTo>
                      <a:pt x="417" y="2299"/>
                      <a:pt x="297" y="2476"/>
                      <a:pt x="120" y="2476"/>
                    </a:cubicBezTo>
                    <a:lnTo>
                      <a:pt x="92" y="2476"/>
                    </a:lnTo>
                    <a:cubicBezTo>
                      <a:pt x="120" y="2625"/>
                      <a:pt x="177" y="2745"/>
                      <a:pt x="241" y="2830"/>
                    </a:cubicBezTo>
                    <a:lnTo>
                      <a:pt x="269" y="2802"/>
                    </a:lnTo>
                    <a:cubicBezTo>
                      <a:pt x="318" y="2765"/>
                      <a:pt x="385" y="2744"/>
                      <a:pt x="454" y="2744"/>
                    </a:cubicBezTo>
                    <a:cubicBezTo>
                      <a:pt x="546" y="2744"/>
                      <a:pt x="643" y="2781"/>
                      <a:pt x="708" y="2865"/>
                    </a:cubicBezTo>
                    <a:cubicBezTo>
                      <a:pt x="800" y="3007"/>
                      <a:pt x="771" y="3219"/>
                      <a:pt x="651" y="3304"/>
                    </a:cubicBezTo>
                    <a:cubicBezTo>
                      <a:pt x="623" y="3332"/>
                      <a:pt x="623" y="3332"/>
                      <a:pt x="594" y="3332"/>
                    </a:cubicBezTo>
                    <a:cubicBezTo>
                      <a:pt x="708" y="3424"/>
                      <a:pt x="800" y="3509"/>
                      <a:pt x="913" y="3573"/>
                    </a:cubicBezTo>
                    <a:lnTo>
                      <a:pt x="913" y="3537"/>
                    </a:lnTo>
                    <a:cubicBezTo>
                      <a:pt x="959" y="3408"/>
                      <a:pt x="1067" y="3327"/>
                      <a:pt x="1191" y="3327"/>
                    </a:cubicBezTo>
                    <a:cubicBezTo>
                      <a:pt x="1236" y="3327"/>
                      <a:pt x="1283" y="3338"/>
                      <a:pt x="1330" y="3361"/>
                    </a:cubicBezTo>
                    <a:cubicBezTo>
                      <a:pt x="1479" y="3424"/>
                      <a:pt x="1564" y="3601"/>
                      <a:pt x="1507" y="3778"/>
                    </a:cubicBezTo>
                    <a:lnTo>
                      <a:pt x="1479" y="3806"/>
                    </a:lnTo>
                    <a:cubicBezTo>
                      <a:pt x="1592" y="3835"/>
                      <a:pt x="1712" y="3863"/>
                      <a:pt x="1861" y="3863"/>
                    </a:cubicBezTo>
                    <a:cubicBezTo>
                      <a:pt x="1861" y="3835"/>
                      <a:pt x="1832" y="3835"/>
                      <a:pt x="1832" y="3806"/>
                    </a:cubicBezTo>
                    <a:cubicBezTo>
                      <a:pt x="1797" y="3629"/>
                      <a:pt x="1946" y="3481"/>
                      <a:pt x="2094" y="3453"/>
                    </a:cubicBezTo>
                    <a:cubicBezTo>
                      <a:pt x="2112" y="3450"/>
                      <a:pt x="2131" y="3448"/>
                      <a:pt x="2149" y="3448"/>
                    </a:cubicBezTo>
                    <a:cubicBezTo>
                      <a:pt x="2305" y="3448"/>
                      <a:pt x="2448" y="3556"/>
                      <a:pt x="2448" y="3714"/>
                    </a:cubicBezTo>
                    <a:lnTo>
                      <a:pt x="2448" y="3778"/>
                    </a:lnTo>
                    <a:cubicBezTo>
                      <a:pt x="2596" y="3750"/>
                      <a:pt x="2717" y="3686"/>
                      <a:pt x="2802" y="3629"/>
                    </a:cubicBezTo>
                    <a:lnTo>
                      <a:pt x="2773" y="3601"/>
                    </a:lnTo>
                    <a:cubicBezTo>
                      <a:pt x="2681" y="3453"/>
                      <a:pt x="2681" y="3247"/>
                      <a:pt x="2830" y="3155"/>
                    </a:cubicBezTo>
                    <a:cubicBezTo>
                      <a:pt x="2891" y="3109"/>
                      <a:pt x="2957" y="3086"/>
                      <a:pt x="3022" y="3086"/>
                    </a:cubicBezTo>
                    <a:cubicBezTo>
                      <a:pt x="3115" y="3086"/>
                      <a:pt x="3205" y="3132"/>
                      <a:pt x="3276" y="3219"/>
                    </a:cubicBezTo>
                    <a:lnTo>
                      <a:pt x="3304" y="3247"/>
                    </a:lnTo>
                    <a:cubicBezTo>
                      <a:pt x="3389" y="3155"/>
                      <a:pt x="3452" y="3042"/>
                      <a:pt x="3537" y="2950"/>
                    </a:cubicBezTo>
                    <a:cubicBezTo>
                      <a:pt x="3509" y="2950"/>
                      <a:pt x="3509" y="2950"/>
                      <a:pt x="3481" y="2922"/>
                    </a:cubicBezTo>
                    <a:cubicBezTo>
                      <a:pt x="3332" y="2865"/>
                      <a:pt x="3247" y="2688"/>
                      <a:pt x="3304" y="2512"/>
                    </a:cubicBezTo>
                    <a:cubicBezTo>
                      <a:pt x="3348" y="2396"/>
                      <a:pt x="3483" y="2314"/>
                      <a:pt x="3610" y="2314"/>
                    </a:cubicBezTo>
                    <a:cubicBezTo>
                      <a:pt x="3646" y="2314"/>
                      <a:pt x="3681" y="2321"/>
                      <a:pt x="3714" y="2335"/>
                    </a:cubicBezTo>
                    <a:lnTo>
                      <a:pt x="3742" y="2363"/>
                    </a:lnTo>
                    <a:cubicBezTo>
                      <a:pt x="3778" y="2243"/>
                      <a:pt x="3806" y="2123"/>
                      <a:pt x="3806" y="1981"/>
                    </a:cubicBezTo>
                    <a:lnTo>
                      <a:pt x="3806" y="1981"/>
                    </a:lnTo>
                    <a:lnTo>
                      <a:pt x="3778" y="2009"/>
                    </a:lnTo>
                    <a:cubicBezTo>
                      <a:pt x="3601" y="2009"/>
                      <a:pt x="3424" y="1889"/>
                      <a:pt x="3424" y="1712"/>
                    </a:cubicBezTo>
                    <a:cubicBezTo>
                      <a:pt x="3389" y="1535"/>
                      <a:pt x="3509" y="1387"/>
                      <a:pt x="3686" y="1359"/>
                    </a:cubicBezTo>
                    <a:lnTo>
                      <a:pt x="3714" y="1359"/>
                    </a:lnTo>
                    <a:cubicBezTo>
                      <a:pt x="3686" y="1238"/>
                      <a:pt x="3629" y="1125"/>
                      <a:pt x="3566" y="1005"/>
                    </a:cubicBezTo>
                    <a:cubicBezTo>
                      <a:pt x="3566" y="1033"/>
                      <a:pt x="3566" y="1033"/>
                      <a:pt x="3537" y="1033"/>
                    </a:cubicBezTo>
                    <a:cubicBezTo>
                      <a:pt x="3490" y="1084"/>
                      <a:pt x="3424" y="1108"/>
                      <a:pt x="3356" y="1108"/>
                    </a:cubicBezTo>
                    <a:cubicBezTo>
                      <a:pt x="3263" y="1108"/>
                      <a:pt x="3164" y="1062"/>
                      <a:pt x="3099" y="976"/>
                    </a:cubicBezTo>
                    <a:cubicBezTo>
                      <a:pt x="3007" y="856"/>
                      <a:pt x="3035" y="651"/>
                      <a:pt x="3155" y="531"/>
                    </a:cubicBezTo>
                    <a:lnTo>
                      <a:pt x="3184" y="531"/>
                    </a:lnTo>
                    <a:cubicBezTo>
                      <a:pt x="3099" y="446"/>
                      <a:pt x="3007" y="354"/>
                      <a:pt x="2894" y="297"/>
                    </a:cubicBezTo>
                    <a:lnTo>
                      <a:pt x="2894" y="326"/>
                    </a:lnTo>
                    <a:cubicBezTo>
                      <a:pt x="2844" y="442"/>
                      <a:pt x="2725" y="523"/>
                      <a:pt x="2592" y="523"/>
                    </a:cubicBezTo>
                    <a:cubicBezTo>
                      <a:pt x="2554" y="523"/>
                      <a:pt x="2515" y="517"/>
                      <a:pt x="2476" y="503"/>
                    </a:cubicBezTo>
                    <a:cubicBezTo>
                      <a:pt x="2328" y="446"/>
                      <a:pt x="2243" y="241"/>
                      <a:pt x="2299" y="92"/>
                    </a:cubicBezTo>
                    <a:lnTo>
                      <a:pt x="2328" y="64"/>
                    </a:lnTo>
                    <a:cubicBezTo>
                      <a:pt x="2214" y="36"/>
                      <a:pt x="2094" y="0"/>
                      <a:pt x="1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a:off x="5056613" y="2442148"/>
                <a:ext cx="85074" cy="80904"/>
              </a:xfrm>
              <a:custGeom>
                <a:avLst/>
                <a:gdLst/>
                <a:ahLst/>
                <a:cxnLst/>
                <a:rect l="l" t="t" r="r" b="b"/>
                <a:pathLst>
                  <a:path w="2448" h="2328" extrusionOk="0">
                    <a:moveTo>
                      <a:pt x="1238" y="57"/>
                    </a:moveTo>
                    <a:cubicBezTo>
                      <a:pt x="1769" y="57"/>
                      <a:pt x="2243" y="467"/>
                      <a:pt x="2299" y="998"/>
                    </a:cubicBezTo>
                    <a:cubicBezTo>
                      <a:pt x="2391" y="1620"/>
                      <a:pt x="1974" y="2179"/>
                      <a:pt x="1387" y="2271"/>
                    </a:cubicBezTo>
                    <a:lnTo>
                      <a:pt x="1238" y="2271"/>
                    </a:lnTo>
                    <a:cubicBezTo>
                      <a:pt x="679" y="2271"/>
                      <a:pt x="205" y="1854"/>
                      <a:pt x="149" y="1323"/>
                    </a:cubicBezTo>
                    <a:cubicBezTo>
                      <a:pt x="57" y="708"/>
                      <a:pt x="474" y="149"/>
                      <a:pt x="1090" y="57"/>
                    </a:cubicBezTo>
                    <a:close/>
                    <a:moveTo>
                      <a:pt x="1061" y="0"/>
                    </a:moveTo>
                    <a:cubicBezTo>
                      <a:pt x="446" y="85"/>
                      <a:pt x="0" y="679"/>
                      <a:pt x="92" y="1323"/>
                    </a:cubicBezTo>
                    <a:cubicBezTo>
                      <a:pt x="177" y="1882"/>
                      <a:pt x="651" y="2328"/>
                      <a:pt x="1238" y="2328"/>
                    </a:cubicBezTo>
                    <a:lnTo>
                      <a:pt x="1387" y="2328"/>
                    </a:lnTo>
                    <a:cubicBezTo>
                      <a:pt x="2002" y="2236"/>
                      <a:pt x="2448" y="1649"/>
                      <a:pt x="2356" y="998"/>
                    </a:cubicBezTo>
                    <a:cubicBezTo>
                      <a:pt x="2299" y="439"/>
                      <a:pt x="1797"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1"/>
            <p:cNvGrpSpPr/>
            <p:nvPr/>
          </p:nvGrpSpPr>
          <p:grpSpPr>
            <a:xfrm>
              <a:off x="8150729" y="2571746"/>
              <a:ext cx="461359" cy="469107"/>
              <a:chOff x="5894466" y="2926705"/>
              <a:chExt cx="161078" cy="163789"/>
            </a:xfrm>
          </p:grpSpPr>
          <p:sp>
            <p:nvSpPr>
              <p:cNvPr id="923" name="Google Shape;923;p41"/>
              <p:cNvSpPr/>
              <p:nvPr/>
            </p:nvSpPr>
            <p:spPr>
              <a:xfrm>
                <a:off x="5894466" y="2926705"/>
                <a:ext cx="161078" cy="163789"/>
              </a:xfrm>
              <a:custGeom>
                <a:avLst/>
                <a:gdLst/>
                <a:ahLst/>
                <a:cxnLst/>
                <a:rect l="l" t="t" r="r" b="b"/>
                <a:pathLst>
                  <a:path w="4635" h="4713" extrusionOk="0">
                    <a:moveTo>
                      <a:pt x="2310" y="1165"/>
                    </a:moveTo>
                    <a:cubicBezTo>
                      <a:pt x="2893" y="1165"/>
                      <a:pt x="3403" y="1609"/>
                      <a:pt x="3481" y="2208"/>
                    </a:cubicBezTo>
                    <a:cubicBezTo>
                      <a:pt x="3573" y="2859"/>
                      <a:pt x="3128" y="3446"/>
                      <a:pt x="2477" y="3566"/>
                    </a:cubicBezTo>
                    <a:cubicBezTo>
                      <a:pt x="2426" y="3573"/>
                      <a:pt x="2375" y="3576"/>
                      <a:pt x="2325" y="3576"/>
                    </a:cubicBezTo>
                    <a:cubicBezTo>
                      <a:pt x="1742" y="3576"/>
                      <a:pt x="1232" y="3133"/>
                      <a:pt x="1154" y="2534"/>
                    </a:cubicBezTo>
                    <a:cubicBezTo>
                      <a:pt x="1062" y="1883"/>
                      <a:pt x="1507" y="1267"/>
                      <a:pt x="2158" y="1175"/>
                    </a:cubicBezTo>
                    <a:cubicBezTo>
                      <a:pt x="2209" y="1169"/>
                      <a:pt x="2260" y="1165"/>
                      <a:pt x="2310" y="1165"/>
                    </a:cubicBezTo>
                    <a:close/>
                    <a:moveTo>
                      <a:pt x="2392" y="1"/>
                    </a:moveTo>
                    <a:lnTo>
                      <a:pt x="2392" y="58"/>
                    </a:lnTo>
                    <a:cubicBezTo>
                      <a:pt x="2420" y="263"/>
                      <a:pt x="2272" y="468"/>
                      <a:pt x="2066" y="496"/>
                    </a:cubicBezTo>
                    <a:cubicBezTo>
                      <a:pt x="2046" y="500"/>
                      <a:pt x="2026" y="501"/>
                      <a:pt x="2007" y="501"/>
                    </a:cubicBezTo>
                    <a:cubicBezTo>
                      <a:pt x="1828" y="501"/>
                      <a:pt x="1682" y="359"/>
                      <a:pt x="1656" y="142"/>
                    </a:cubicBezTo>
                    <a:cubicBezTo>
                      <a:pt x="1628" y="142"/>
                      <a:pt x="1628" y="114"/>
                      <a:pt x="1628" y="114"/>
                    </a:cubicBezTo>
                    <a:cubicBezTo>
                      <a:pt x="1507" y="142"/>
                      <a:pt x="1359" y="206"/>
                      <a:pt x="1210" y="291"/>
                    </a:cubicBezTo>
                    <a:cubicBezTo>
                      <a:pt x="1239" y="291"/>
                      <a:pt x="1239" y="291"/>
                      <a:pt x="1239" y="319"/>
                    </a:cubicBezTo>
                    <a:cubicBezTo>
                      <a:pt x="1387" y="496"/>
                      <a:pt x="1359" y="737"/>
                      <a:pt x="1182" y="850"/>
                    </a:cubicBezTo>
                    <a:cubicBezTo>
                      <a:pt x="1105" y="914"/>
                      <a:pt x="1017" y="946"/>
                      <a:pt x="933" y="946"/>
                    </a:cubicBezTo>
                    <a:cubicBezTo>
                      <a:pt x="823" y="946"/>
                      <a:pt x="719" y="893"/>
                      <a:pt x="651" y="793"/>
                    </a:cubicBezTo>
                    <a:lnTo>
                      <a:pt x="623" y="765"/>
                    </a:lnTo>
                    <a:cubicBezTo>
                      <a:pt x="531" y="850"/>
                      <a:pt x="418" y="998"/>
                      <a:pt x="354" y="1119"/>
                    </a:cubicBezTo>
                    <a:lnTo>
                      <a:pt x="390" y="1119"/>
                    </a:lnTo>
                    <a:cubicBezTo>
                      <a:pt x="595" y="1204"/>
                      <a:pt x="680" y="1444"/>
                      <a:pt x="595" y="1649"/>
                    </a:cubicBezTo>
                    <a:cubicBezTo>
                      <a:pt x="546" y="1784"/>
                      <a:pt x="399" y="1886"/>
                      <a:pt x="241" y="1886"/>
                    </a:cubicBezTo>
                    <a:cubicBezTo>
                      <a:pt x="192" y="1886"/>
                      <a:pt x="141" y="1876"/>
                      <a:pt x="93" y="1854"/>
                    </a:cubicBezTo>
                    <a:lnTo>
                      <a:pt x="64" y="1826"/>
                    </a:lnTo>
                    <a:cubicBezTo>
                      <a:pt x="36" y="1975"/>
                      <a:pt x="1" y="2123"/>
                      <a:pt x="1" y="2265"/>
                    </a:cubicBezTo>
                    <a:lnTo>
                      <a:pt x="36" y="2265"/>
                    </a:lnTo>
                    <a:cubicBezTo>
                      <a:pt x="55" y="2262"/>
                      <a:pt x="74" y="2261"/>
                      <a:pt x="92" y="2261"/>
                    </a:cubicBezTo>
                    <a:cubicBezTo>
                      <a:pt x="298" y="2261"/>
                      <a:pt x="449" y="2402"/>
                      <a:pt x="475" y="2590"/>
                    </a:cubicBezTo>
                    <a:cubicBezTo>
                      <a:pt x="503" y="2831"/>
                      <a:pt x="354" y="3008"/>
                      <a:pt x="149" y="3036"/>
                    </a:cubicBezTo>
                    <a:lnTo>
                      <a:pt x="93" y="3036"/>
                    </a:lnTo>
                    <a:cubicBezTo>
                      <a:pt x="149" y="3184"/>
                      <a:pt x="213" y="3326"/>
                      <a:pt x="269" y="3474"/>
                    </a:cubicBezTo>
                    <a:cubicBezTo>
                      <a:pt x="269" y="3446"/>
                      <a:pt x="298" y="3446"/>
                      <a:pt x="298" y="3446"/>
                    </a:cubicBezTo>
                    <a:cubicBezTo>
                      <a:pt x="375" y="3381"/>
                      <a:pt x="462" y="3350"/>
                      <a:pt x="549" y="3350"/>
                    </a:cubicBezTo>
                    <a:cubicBezTo>
                      <a:pt x="662" y="3350"/>
                      <a:pt x="773" y="3403"/>
                      <a:pt x="857" y="3503"/>
                    </a:cubicBezTo>
                    <a:cubicBezTo>
                      <a:pt x="977" y="3680"/>
                      <a:pt x="949" y="3920"/>
                      <a:pt x="772" y="4033"/>
                    </a:cubicBezTo>
                    <a:cubicBezTo>
                      <a:pt x="772" y="4069"/>
                      <a:pt x="743" y="4069"/>
                      <a:pt x="743" y="4097"/>
                    </a:cubicBezTo>
                    <a:cubicBezTo>
                      <a:pt x="828" y="4182"/>
                      <a:pt x="977" y="4274"/>
                      <a:pt x="1097" y="4359"/>
                    </a:cubicBezTo>
                    <a:cubicBezTo>
                      <a:pt x="1097" y="4359"/>
                      <a:pt x="1097" y="4330"/>
                      <a:pt x="1125" y="4302"/>
                    </a:cubicBezTo>
                    <a:cubicBezTo>
                      <a:pt x="1169" y="4167"/>
                      <a:pt x="1315" y="4065"/>
                      <a:pt x="1460" y="4065"/>
                    </a:cubicBezTo>
                    <a:cubicBezTo>
                      <a:pt x="1505" y="4065"/>
                      <a:pt x="1550" y="4075"/>
                      <a:pt x="1592" y="4097"/>
                    </a:cubicBezTo>
                    <a:cubicBezTo>
                      <a:pt x="1805" y="4182"/>
                      <a:pt x="1889" y="4387"/>
                      <a:pt x="1833" y="4599"/>
                    </a:cubicBezTo>
                    <a:cubicBezTo>
                      <a:pt x="1805" y="4628"/>
                      <a:pt x="1805" y="4656"/>
                      <a:pt x="1805" y="4656"/>
                    </a:cubicBezTo>
                    <a:cubicBezTo>
                      <a:pt x="1946" y="4684"/>
                      <a:pt x="2095" y="4712"/>
                      <a:pt x="2243" y="4712"/>
                    </a:cubicBezTo>
                    <a:lnTo>
                      <a:pt x="2243" y="4656"/>
                    </a:lnTo>
                    <a:cubicBezTo>
                      <a:pt x="2215" y="4451"/>
                      <a:pt x="2363" y="4246"/>
                      <a:pt x="2569" y="4210"/>
                    </a:cubicBezTo>
                    <a:cubicBezTo>
                      <a:pt x="2585" y="4208"/>
                      <a:pt x="2602" y="4207"/>
                      <a:pt x="2618" y="4207"/>
                    </a:cubicBezTo>
                    <a:cubicBezTo>
                      <a:pt x="2802" y="4207"/>
                      <a:pt x="2953" y="4350"/>
                      <a:pt x="2979" y="4564"/>
                    </a:cubicBezTo>
                    <a:cubicBezTo>
                      <a:pt x="3007" y="4564"/>
                      <a:pt x="3007" y="4599"/>
                      <a:pt x="2979" y="4628"/>
                    </a:cubicBezTo>
                    <a:cubicBezTo>
                      <a:pt x="3156" y="4564"/>
                      <a:pt x="3276" y="4507"/>
                      <a:pt x="3425" y="4451"/>
                    </a:cubicBezTo>
                    <a:cubicBezTo>
                      <a:pt x="3396" y="4422"/>
                      <a:pt x="3396" y="4422"/>
                      <a:pt x="3396" y="4387"/>
                    </a:cubicBezTo>
                    <a:cubicBezTo>
                      <a:pt x="3248" y="4210"/>
                      <a:pt x="3276" y="3977"/>
                      <a:pt x="3453" y="3856"/>
                    </a:cubicBezTo>
                    <a:cubicBezTo>
                      <a:pt x="3529" y="3796"/>
                      <a:pt x="3615" y="3766"/>
                      <a:pt x="3698" y="3766"/>
                    </a:cubicBezTo>
                    <a:cubicBezTo>
                      <a:pt x="3809" y="3766"/>
                      <a:pt x="3915" y="3819"/>
                      <a:pt x="3984" y="3920"/>
                    </a:cubicBezTo>
                    <a:cubicBezTo>
                      <a:pt x="4012" y="3948"/>
                      <a:pt x="4012" y="3948"/>
                      <a:pt x="4012" y="3977"/>
                    </a:cubicBezTo>
                    <a:cubicBezTo>
                      <a:pt x="4132" y="3856"/>
                      <a:pt x="4217" y="3743"/>
                      <a:pt x="4309" y="3595"/>
                    </a:cubicBezTo>
                    <a:lnTo>
                      <a:pt x="4245" y="3595"/>
                    </a:lnTo>
                    <a:cubicBezTo>
                      <a:pt x="4040" y="3503"/>
                      <a:pt x="3955" y="3269"/>
                      <a:pt x="4040" y="3064"/>
                    </a:cubicBezTo>
                    <a:cubicBezTo>
                      <a:pt x="4089" y="2929"/>
                      <a:pt x="4236" y="2827"/>
                      <a:pt x="4394" y="2827"/>
                    </a:cubicBezTo>
                    <a:cubicBezTo>
                      <a:pt x="4443" y="2827"/>
                      <a:pt x="4494" y="2837"/>
                      <a:pt x="4542" y="2859"/>
                    </a:cubicBezTo>
                    <a:lnTo>
                      <a:pt x="4571" y="2887"/>
                    </a:lnTo>
                    <a:cubicBezTo>
                      <a:pt x="4599" y="2739"/>
                      <a:pt x="4634" y="2590"/>
                      <a:pt x="4634" y="2413"/>
                    </a:cubicBezTo>
                    <a:lnTo>
                      <a:pt x="4634" y="2413"/>
                    </a:lnTo>
                    <a:cubicBezTo>
                      <a:pt x="4634" y="2442"/>
                      <a:pt x="4599" y="2442"/>
                      <a:pt x="4599" y="2442"/>
                    </a:cubicBezTo>
                    <a:cubicBezTo>
                      <a:pt x="4576" y="2445"/>
                      <a:pt x="4553" y="2447"/>
                      <a:pt x="4531" y="2447"/>
                    </a:cubicBezTo>
                    <a:cubicBezTo>
                      <a:pt x="4332" y="2447"/>
                      <a:pt x="4186" y="2308"/>
                      <a:pt x="4160" y="2123"/>
                    </a:cubicBezTo>
                    <a:cubicBezTo>
                      <a:pt x="4132" y="1883"/>
                      <a:pt x="4281" y="1706"/>
                      <a:pt x="4486" y="1678"/>
                    </a:cubicBezTo>
                    <a:lnTo>
                      <a:pt x="4542" y="1678"/>
                    </a:lnTo>
                    <a:cubicBezTo>
                      <a:pt x="4486" y="1529"/>
                      <a:pt x="4422" y="1380"/>
                      <a:pt x="4366" y="1239"/>
                    </a:cubicBezTo>
                    <a:lnTo>
                      <a:pt x="4337" y="1267"/>
                    </a:lnTo>
                    <a:cubicBezTo>
                      <a:pt x="4262" y="1330"/>
                      <a:pt x="4177" y="1360"/>
                      <a:pt x="4092" y="1360"/>
                    </a:cubicBezTo>
                    <a:cubicBezTo>
                      <a:pt x="3977" y="1360"/>
                      <a:pt x="3864" y="1305"/>
                      <a:pt x="3778" y="1204"/>
                    </a:cubicBezTo>
                    <a:cubicBezTo>
                      <a:pt x="3658" y="1027"/>
                      <a:pt x="3686" y="793"/>
                      <a:pt x="3863" y="645"/>
                    </a:cubicBezTo>
                    <a:lnTo>
                      <a:pt x="3892" y="645"/>
                    </a:lnTo>
                    <a:cubicBezTo>
                      <a:pt x="3778" y="531"/>
                      <a:pt x="3658" y="440"/>
                      <a:pt x="3538" y="355"/>
                    </a:cubicBezTo>
                    <a:cubicBezTo>
                      <a:pt x="3538" y="383"/>
                      <a:pt x="3538" y="383"/>
                      <a:pt x="3510" y="411"/>
                    </a:cubicBezTo>
                    <a:cubicBezTo>
                      <a:pt x="3466" y="546"/>
                      <a:pt x="3320" y="648"/>
                      <a:pt x="3159" y="648"/>
                    </a:cubicBezTo>
                    <a:cubicBezTo>
                      <a:pt x="3109" y="648"/>
                      <a:pt x="3058" y="638"/>
                      <a:pt x="3007" y="616"/>
                    </a:cubicBezTo>
                    <a:cubicBezTo>
                      <a:pt x="2830" y="531"/>
                      <a:pt x="2745" y="291"/>
                      <a:pt x="2802" y="114"/>
                    </a:cubicBezTo>
                    <a:cubicBezTo>
                      <a:pt x="2830" y="86"/>
                      <a:pt x="2830" y="86"/>
                      <a:pt x="2830" y="58"/>
                    </a:cubicBezTo>
                    <a:cubicBezTo>
                      <a:pt x="2689" y="29"/>
                      <a:pt x="2540" y="29"/>
                      <a:pt x="2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5923241" y="2959407"/>
                <a:ext cx="103528" cy="98384"/>
              </a:xfrm>
              <a:custGeom>
                <a:avLst/>
                <a:gdLst/>
                <a:ahLst/>
                <a:cxnLst/>
                <a:rect l="l" t="t" r="r" b="b"/>
                <a:pathLst>
                  <a:path w="2979" h="2831" extrusionOk="0">
                    <a:moveTo>
                      <a:pt x="1507" y="57"/>
                    </a:moveTo>
                    <a:cubicBezTo>
                      <a:pt x="2151" y="57"/>
                      <a:pt x="2710" y="560"/>
                      <a:pt x="2802" y="1239"/>
                    </a:cubicBezTo>
                    <a:cubicBezTo>
                      <a:pt x="2922" y="1975"/>
                      <a:pt x="2391" y="2682"/>
                      <a:pt x="1684" y="2774"/>
                    </a:cubicBezTo>
                    <a:lnTo>
                      <a:pt x="1472" y="2774"/>
                    </a:lnTo>
                    <a:cubicBezTo>
                      <a:pt x="828" y="2774"/>
                      <a:pt x="269" y="2272"/>
                      <a:pt x="177" y="1621"/>
                    </a:cubicBezTo>
                    <a:cubicBezTo>
                      <a:pt x="57" y="857"/>
                      <a:pt x="588" y="178"/>
                      <a:pt x="1295" y="86"/>
                    </a:cubicBezTo>
                    <a:cubicBezTo>
                      <a:pt x="1359" y="57"/>
                      <a:pt x="1415" y="57"/>
                      <a:pt x="1507" y="57"/>
                    </a:cubicBezTo>
                    <a:close/>
                    <a:moveTo>
                      <a:pt x="1507" y="1"/>
                    </a:moveTo>
                    <a:cubicBezTo>
                      <a:pt x="1415" y="1"/>
                      <a:pt x="1359" y="1"/>
                      <a:pt x="1295" y="29"/>
                    </a:cubicBezTo>
                    <a:cubicBezTo>
                      <a:pt x="531" y="121"/>
                      <a:pt x="0" y="857"/>
                      <a:pt x="121" y="1621"/>
                    </a:cubicBezTo>
                    <a:cubicBezTo>
                      <a:pt x="206" y="2328"/>
                      <a:pt x="800" y="2831"/>
                      <a:pt x="1472" y="2831"/>
                    </a:cubicBezTo>
                    <a:lnTo>
                      <a:pt x="1684" y="2831"/>
                    </a:lnTo>
                    <a:cubicBezTo>
                      <a:pt x="2448" y="2710"/>
                      <a:pt x="2979" y="2003"/>
                      <a:pt x="2858" y="1239"/>
                    </a:cubicBezTo>
                    <a:cubicBezTo>
                      <a:pt x="2773" y="531"/>
                      <a:pt x="2179" y="1"/>
                      <a:pt x="1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41"/>
            <p:cNvGrpSpPr/>
            <p:nvPr/>
          </p:nvGrpSpPr>
          <p:grpSpPr>
            <a:xfrm>
              <a:off x="7790216" y="1173355"/>
              <a:ext cx="522575" cy="528230"/>
              <a:chOff x="5695820" y="2175629"/>
              <a:chExt cx="182451" cy="184432"/>
            </a:xfrm>
          </p:grpSpPr>
          <p:sp>
            <p:nvSpPr>
              <p:cNvPr id="926" name="Google Shape;926;p41"/>
              <p:cNvSpPr/>
              <p:nvPr/>
            </p:nvSpPr>
            <p:spPr>
              <a:xfrm>
                <a:off x="5695820" y="2175629"/>
                <a:ext cx="182451" cy="184432"/>
              </a:xfrm>
              <a:custGeom>
                <a:avLst/>
                <a:gdLst/>
                <a:ahLst/>
                <a:cxnLst/>
                <a:rect l="l" t="t" r="r" b="b"/>
                <a:pathLst>
                  <a:path w="5250" h="5307" extrusionOk="0">
                    <a:moveTo>
                      <a:pt x="2625" y="828"/>
                    </a:moveTo>
                    <a:cubicBezTo>
                      <a:pt x="3594" y="828"/>
                      <a:pt x="4394" y="1628"/>
                      <a:pt x="4394" y="2625"/>
                    </a:cubicBezTo>
                    <a:cubicBezTo>
                      <a:pt x="4422" y="3630"/>
                      <a:pt x="3630" y="4458"/>
                      <a:pt x="2625" y="4458"/>
                    </a:cubicBezTo>
                    <a:cubicBezTo>
                      <a:pt x="1649" y="4458"/>
                      <a:pt x="857" y="3658"/>
                      <a:pt x="857" y="2654"/>
                    </a:cubicBezTo>
                    <a:cubicBezTo>
                      <a:pt x="828" y="1656"/>
                      <a:pt x="1621" y="857"/>
                      <a:pt x="2625" y="828"/>
                    </a:cubicBezTo>
                    <a:close/>
                    <a:moveTo>
                      <a:pt x="2179" y="1"/>
                    </a:moveTo>
                    <a:cubicBezTo>
                      <a:pt x="2003" y="36"/>
                      <a:pt x="1861" y="64"/>
                      <a:pt x="1684" y="121"/>
                    </a:cubicBezTo>
                    <a:cubicBezTo>
                      <a:pt x="1713" y="149"/>
                      <a:pt x="1713" y="149"/>
                      <a:pt x="1713" y="178"/>
                    </a:cubicBezTo>
                    <a:cubicBezTo>
                      <a:pt x="1826" y="390"/>
                      <a:pt x="1769" y="652"/>
                      <a:pt x="1564" y="772"/>
                    </a:cubicBezTo>
                    <a:cubicBezTo>
                      <a:pt x="1494" y="810"/>
                      <a:pt x="1417" y="829"/>
                      <a:pt x="1341" y="829"/>
                    </a:cubicBezTo>
                    <a:cubicBezTo>
                      <a:pt x="1194" y="829"/>
                      <a:pt x="1051" y="759"/>
                      <a:pt x="977" y="623"/>
                    </a:cubicBezTo>
                    <a:cubicBezTo>
                      <a:pt x="941" y="595"/>
                      <a:pt x="941" y="595"/>
                      <a:pt x="941" y="567"/>
                    </a:cubicBezTo>
                    <a:cubicBezTo>
                      <a:pt x="800" y="680"/>
                      <a:pt x="680" y="800"/>
                      <a:pt x="588" y="949"/>
                    </a:cubicBezTo>
                    <a:cubicBezTo>
                      <a:pt x="588" y="949"/>
                      <a:pt x="623" y="949"/>
                      <a:pt x="623" y="977"/>
                    </a:cubicBezTo>
                    <a:cubicBezTo>
                      <a:pt x="828" y="1097"/>
                      <a:pt x="913" y="1359"/>
                      <a:pt x="800" y="1564"/>
                    </a:cubicBezTo>
                    <a:cubicBezTo>
                      <a:pt x="716" y="1707"/>
                      <a:pt x="561" y="1795"/>
                      <a:pt x="396" y="1795"/>
                    </a:cubicBezTo>
                    <a:cubicBezTo>
                      <a:pt x="323" y="1795"/>
                      <a:pt x="249" y="1778"/>
                      <a:pt x="177" y="1741"/>
                    </a:cubicBezTo>
                    <a:cubicBezTo>
                      <a:pt x="177" y="1713"/>
                      <a:pt x="149" y="1713"/>
                      <a:pt x="149" y="1713"/>
                    </a:cubicBezTo>
                    <a:cubicBezTo>
                      <a:pt x="93" y="1861"/>
                      <a:pt x="29" y="2038"/>
                      <a:pt x="1" y="2215"/>
                    </a:cubicBezTo>
                    <a:lnTo>
                      <a:pt x="57" y="2215"/>
                    </a:lnTo>
                    <a:cubicBezTo>
                      <a:pt x="298" y="2215"/>
                      <a:pt x="503" y="2392"/>
                      <a:pt x="503" y="2654"/>
                    </a:cubicBezTo>
                    <a:cubicBezTo>
                      <a:pt x="503" y="2894"/>
                      <a:pt x="326" y="3099"/>
                      <a:pt x="57" y="3099"/>
                    </a:cubicBezTo>
                    <a:lnTo>
                      <a:pt x="1" y="3099"/>
                    </a:lnTo>
                    <a:cubicBezTo>
                      <a:pt x="29" y="3276"/>
                      <a:pt x="93" y="3425"/>
                      <a:pt x="149" y="3602"/>
                    </a:cubicBezTo>
                    <a:cubicBezTo>
                      <a:pt x="149" y="3602"/>
                      <a:pt x="177" y="3573"/>
                      <a:pt x="206" y="3573"/>
                    </a:cubicBezTo>
                    <a:cubicBezTo>
                      <a:pt x="277" y="3522"/>
                      <a:pt x="356" y="3498"/>
                      <a:pt x="434" y="3498"/>
                    </a:cubicBezTo>
                    <a:cubicBezTo>
                      <a:pt x="580" y="3498"/>
                      <a:pt x="721" y="3581"/>
                      <a:pt x="800" y="3715"/>
                    </a:cubicBezTo>
                    <a:cubicBezTo>
                      <a:pt x="913" y="3927"/>
                      <a:pt x="857" y="4189"/>
                      <a:pt x="651" y="4337"/>
                    </a:cubicBezTo>
                    <a:cubicBezTo>
                      <a:pt x="623" y="4337"/>
                      <a:pt x="588" y="4337"/>
                      <a:pt x="559" y="4366"/>
                    </a:cubicBezTo>
                    <a:cubicBezTo>
                      <a:pt x="680" y="4486"/>
                      <a:pt x="800" y="4634"/>
                      <a:pt x="941" y="4719"/>
                    </a:cubicBezTo>
                    <a:cubicBezTo>
                      <a:pt x="941" y="4719"/>
                      <a:pt x="977" y="4691"/>
                      <a:pt x="977" y="4663"/>
                    </a:cubicBezTo>
                    <a:cubicBezTo>
                      <a:pt x="1052" y="4527"/>
                      <a:pt x="1194" y="4454"/>
                      <a:pt x="1341" y="4454"/>
                    </a:cubicBezTo>
                    <a:cubicBezTo>
                      <a:pt x="1417" y="4454"/>
                      <a:pt x="1494" y="4473"/>
                      <a:pt x="1564" y="4514"/>
                    </a:cubicBezTo>
                    <a:cubicBezTo>
                      <a:pt x="1769" y="4634"/>
                      <a:pt x="1861" y="4896"/>
                      <a:pt x="1741" y="5101"/>
                    </a:cubicBezTo>
                    <a:cubicBezTo>
                      <a:pt x="1713" y="5130"/>
                      <a:pt x="1713" y="5130"/>
                      <a:pt x="1684" y="5165"/>
                    </a:cubicBezTo>
                    <a:cubicBezTo>
                      <a:pt x="1861" y="5222"/>
                      <a:pt x="2038" y="5278"/>
                      <a:pt x="2215" y="5306"/>
                    </a:cubicBezTo>
                    <a:cubicBezTo>
                      <a:pt x="2215" y="5278"/>
                      <a:pt x="2179" y="5250"/>
                      <a:pt x="2179" y="5222"/>
                    </a:cubicBezTo>
                    <a:cubicBezTo>
                      <a:pt x="2179" y="4988"/>
                      <a:pt x="2392" y="4776"/>
                      <a:pt x="2625" y="4776"/>
                    </a:cubicBezTo>
                    <a:cubicBezTo>
                      <a:pt x="2859" y="4776"/>
                      <a:pt x="3064" y="4988"/>
                      <a:pt x="3064" y="5222"/>
                    </a:cubicBezTo>
                    <a:lnTo>
                      <a:pt x="3064" y="5306"/>
                    </a:lnTo>
                    <a:cubicBezTo>
                      <a:pt x="3241" y="5278"/>
                      <a:pt x="3417" y="5222"/>
                      <a:pt x="3566" y="5165"/>
                    </a:cubicBezTo>
                    <a:cubicBezTo>
                      <a:pt x="3566" y="5130"/>
                      <a:pt x="3538" y="5130"/>
                      <a:pt x="3538" y="5101"/>
                    </a:cubicBezTo>
                    <a:cubicBezTo>
                      <a:pt x="3417" y="4896"/>
                      <a:pt x="3481" y="4599"/>
                      <a:pt x="3686" y="4486"/>
                    </a:cubicBezTo>
                    <a:cubicBezTo>
                      <a:pt x="3758" y="4444"/>
                      <a:pt x="3836" y="4424"/>
                      <a:pt x="3914" y="4424"/>
                    </a:cubicBezTo>
                    <a:cubicBezTo>
                      <a:pt x="4059" y="4424"/>
                      <a:pt x="4200" y="4496"/>
                      <a:pt x="4273" y="4634"/>
                    </a:cubicBezTo>
                    <a:cubicBezTo>
                      <a:pt x="4302" y="4663"/>
                      <a:pt x="4302" y="4691"/>
                      <a:pt x="4302" y="4719"/>
                    </a:cubicBezTo>
                    <a:cubicBezTo>
                      <a:pt x="4450" y="4599"/>
                      <a:pt x="4571" y="4458"/>
                      <a:pt x="4691" y="4337"/>
                    </a:cubicBezTo>
                    <a:cubicBezTo>
                      <a:pt x="4655" y="4309"/>
                      <a:pt x="4655" y="4309"/>
                      <a:pt x="4627" y="4309"/>
                    </a:cubicBezTo>
                    <a:cubicBezTo>
                      <a:pt x="4422" y="4189"/>
                      <a:pt x="4337" y="3927"/>
                      <a:pt x="4450" y="3686"/>
                    </a:cubicBezTo>
                    <a:cubicBezTo>
                      <a:pt x="4530" y="3551"/>
                      <a:pt x="4670" y="3480"/>
                      <a:pt x="4826" y="3480"/>
                    </a:cubicBezTo>
                    <a:cubicBezTo>
                      <a:pt x="4907" y="3480"/>
                      <a:pt x="4991" y="3499"/>
                      <a:pt x="5073" y="3538"/>
                    </a:cubicBezTo>
                    <a:cubicBezTo>
                      <a:pt x="5073" y="3538"/>
                      <a:pt x="5101" y="3538"/>
                      <a:pt x="5101" y="3573"/>
                    </a:cubicBezTo>
                    <a:cubicBezTo>
                      <a:pt x="5158" y="3396"/>
                      <a:pt x="5221" y="3220"/>
                      <a:pt x="5250" y="3043"/>
                    </a:cubicBezTo>
                    <a:lnTo>
                      <a:pt x="5250" y="3043"/>
                    </a:lnTo>
                    <a:cubicBezTo>
                      <a:pt x="5221" y="3071"/>
                      <a:pt x="5221" y="3071"/>
                      <a:pt x="5186" y="3071"/>
                    </a:cubicBezTo>
                    <a:cubicBezTo>
                      <a:pt x="4953" y="3071"/>
                      <a:pt x="4747" y="2866"/>
                      <a:pt x="4747" y="2625"/>
                    </a:cubicBezTo>
                    <a:cubicBezTo>
                      <a:pt x="4747" y="2364"/>
                      <a:pt x="4924" y="2187"/>
                      <a:pt x="5186" y="2187"/>
                    </a:cubicBezTo>
                    <a:lnTo>
                      <a:pt x="5250" y="2187"/>
                    </a:lnTo>
                    <a:cubicBezTo>
                      <a:pt x="5221" y="2010"/>
                      <a:pt x="5158" y="1833"/>
                      <a:pt x="5101" y="1684"/>
                    </a:cubicBezTo>
                    <a:cubicBezTo>
                      <a:pt x="5073" y="1684"/>
                      <a:pt x="5073" y="1684"/>
                      <a:pt x="5045" y="1713"/>
                    </a:cubicBezTo>
                    <a:cubicBezTo>
                      <a:pt x="4974" y="1753"/>
                      <a:pt x="4899" y="1772"/>
                      <a:pt x="4824" y="1772"/>
                    </a:cubicBezTo>
                    <a:cubicBezTo>
                      <a:pt x="4675" y="1772"/>
                      <a:pt x="4531" y="1692"/>
                      <a:pt x="4450" y="1536"/>
                    </a:cubicBezTo>
                    <a:cubicBezTo>
                      <a:pt x="4337" y="1331"/>
                      <a:pt x="4394" y="1062"/>
                      <a:pt x="4599" y="949"/>
                    </a:cubicBezTo>
                    <a:cubicBezTo>
                      <a:pt x="4627" y="920"/>
                      <a:pt x="4655" y="920"/>
                      <a:pt x="4655" y="920"/>
                    </a:cubicBezTo>
                    <a:cubicBezTo>
                      <a:pt x="4542" y="772"/>
                      <a:pt x="4422" y="652"/>
                      <a:pt x="4302" y="567"/>
                    </a:cubicBezTo>
                    <a:cubicBezTo>
                      <a:pt x="4273" y="567"/>
                      <a:pt x="4273" y="595"/>
                      <a:pt x="4273" y="595"/>
                    </a:cubicBezTo>
                    <a:cubicBezTo>
                      <a:pt x="4195" y="738"/>
                      <a:pt x="4040" y="822"/>
                      <a:pt x="3885" y="822"/>
                    </a:cubicBezTo>
                    <a:cubicBezTo>
                      <a:pt x="3817" y="822"/>
                      <a:pt x="3749" y="806"/>
                      <a:pt x="3686" y="772"/>
                    </a:cubicBezTo>
                    <a:cubicBezTo>
                      <a:pt x="3481" y="652"/>
                      <a:pt x="3389" y="390"/>
                      <a:pt x="3509" y="149"/>
                    </a:cubicBezTo>
                    <a:lnTo>
                      <a:pt x="3538" y="121"/>
                    </a:lnTo>
                    <a:cubicBezTo>
                      <a:pt x="3389" y="64"/>
                      <a:pt x="3212" y="1"/>
                      <a:pt x="3035" y="1"/>
                    </a:cubicBezTo>
                    <a:lnTo>
                      <a:pt x="3064" y="36"/>
                    </a:lnTo>
                    <a:cubicBezTo>
                      <a:pt x="3064" y="270"/>
                      <a:pt x="2859" y="475"/>
                      <a:pt x="2625" y="475"/>
                    </a:cubicBezTo>
                    <a:cubicBezTo>
                      <a:pt x="2392" y="475"/>
                      <a:pt x="2179" y="298"/>
                      <a:pt x="2179" y="36"/>
                    </a:cubicBezTo>
                    <a:lnTo>
                      <a:pt x="2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5710068" y="2196342"/>
                <a:ext cx="154927" cy="142937"/>
              </a:xfrm>
              <a:custGeom>
                <a:avLst/>
                <a:gdLst/>
                <a:ahLst/>
                <a:cxnLst/>
                <a:rect l="l" t="t" r="r" b="b"/>
                <a:pathLst>
                  <a:path w="4458" h="4113" extrusionOk="0">
                    <a:moveTo>
                      <a:pt x="2208" y="669"/>
                    </a:moveTo>
                    <a:cubicBezTo>
                      <a:pt x="2309" y="669"/>
                      <a:pt x="2411" y="681"/>
                      <a:pt x="2512" y="706"/>
                    </a:cubicBezTo>
                    <a:cubicBezTo>
                      <a:pt x="3248" y="883"/>
                      <a:pt x="3715" y="1619"/>
                      <a:pt x="3538" y="2355"/>
                    </a:cubicBezTo>
                    <a:cubicBezTo>
                      <a:pt x="3386" y="2986"/>
                      <a:pt x="2823" y="3425"/>
                      <a:pt x="2219" y="3425"/>
                    </a:cubicBezTo>
                    <a:cubicBezTo>
                      <a:pt x="2119" y="3425"/>
                      <a:pt x="2018" y="3413"/>
                      <a:pt x="1918" y="3388"/>
                    </a:cubicBezTo>
                    <a:cubicBezTo>
                      <a:pt x="1182" y="3239"/>
                      <a:pt x="708" y="2475"/>
                      <a:pt x="885" y="1739"/>
                    </a:cubicBezTo>
                    <a:cubicBezTo>
                      <a:pt x="1037" y="1103"/>
                      <a:pt x="1604" y="669"/>
                      <a:pt x="2208" y="669"/>
                    </a:cubicBezTo>
                    <a:close/>
                    <a:moveTo>
                      <a:pt x="2228" y="1"/>
                    </a:moveTo>
                    <a:cubicBezTo>
                      <a:pt x="1302" y="1"/>
                      <a:pt x="466" y="655"/>
                      <a:pt x="241" y="1591"/>
                    </a:cubicBezTo>
                    <a:cubicBezTo>
                      <a:pt x="1" y="2708"/>
                      <a:pt x="680" y="3798"/>
                      <a:pt x="1741" y="4067"/>
                    </a:cubicBezTo>
                    <a:cubicBezTo>
                      <a:pt x="1885" y="4098"/>
                      <a:pt x="2030" y="4113"/>
                      <a:pt x="2173" y="4113"/>
                    </a:cubicBezTo>
                    <a:cubicBezTo>
                      <a:pt x="3106" y="4113"/>
                      <a:pt x="3962" y="3473"/>
                      <a:pt x="4189" y="2503"/>
                    </a:cubicBezTo>
                    <a:cubicBezTo>
                      <a:pt x="4458" y="1414"/>
                      <a:pt x="3750" y="289"/>
                      <a:pt x="2689" y="56"/>
                    </a:cubicBezTo>
                    <a:cubicBezTo>
                      <a:pt x="2534" y="19"/>
                      <a:pt x="2380" y="1"/>
                      <a:pt x="2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a:off x="5724595" y="2209548"/>
                <a:ext cx="124935" cy="115830"/>
              </a:xfrm>
              <a:custGeom>
                <a:avLst/>
                <a:gdLst/>
                <a:ahLst/>
                <a:cxnLst/>
                <a:rect l="l" t="t" r="r" b="b"/>
                <a:pathLst>
                  <a:path w="3595" h="3333" extrusionOk="0">
                    <a:moveTo>
                      <a:pt x="1797" y="58"/>
                    </a:moveTo>
                    <a:cubicBezTo>
                      <a:pt x="1917" y="58"/>
                      <a:pt x="2031" y="86"/>
                      <a:pt x="2151" y="121"/>
                    </a:cubicBezTo>
                    <a:cubicBezTo>
                      <a:pt x="3007" y="298"/>
                      <a:pt x="3537" y="1182"/>
                      <a:pt x="3332" y="2031"/>
                    </a:cubicBezTo>
                    <a:cubicBezTo>
                      <a:pt x="3155" y="2739"/>
                      <a:pt x="2505" y="3269"/>
                      <a:pt x="1797" y="3269"/>
                    </a:cubicBezTo>
                    <a:cubicBezTo>
                      <a:pt x="1677" y="3269"/>
                      <a:pt x="1564" y="3241"/>
                      <a:pt x="1443" y="3213"/>
                    </a:cubicBezTo>
                    <a:cubicBezTo>
                      <a:pt x="587" y="3036"/>
                      <a:pt x="57" y="2180"/>
                      <a:pt x="262" y="1324"/>
                    </a:cubicBezTo>
                    <a:cubicBezTo>
                      <a:pt x="439" y="588"/>
                      <a:pt x="1090" y="58"/>
                      <a:pt x="1797" y="58"/>
                    </a:cubicBezTo>
                    <a:close/>
                    <a:moveTo>
                      <a:pt x="1797" y="1"/>
                    </a:moveTo>
                    <a:cubicBezTo>
                      <a:pt x="1061" y="1"/>
                      <a:pt x="382" y="560"/>
                      <a:pt x="205" y="1296"/>
                    </a:cubicBezTo>
                    <a:cubicBezTo>
                      <a:pt x="0" y="2180"/>
                      <a:pt x="559" y="3064"/>
                      <a:pt x="1443" y="3269"/>
                    </a:cubicBezTo>
                    <a:cubicBezTo>
                      <a:pt x="1564" y="3305"/>
                      <a:pt x="1677" y="3333"/>
                      <a:pt x="1797" y="3333"/>
                    </a:cubicBezTo>
                    <a:cubicBezTo>
                      <a:pt x="2533" y="3333"/>
                      <a:pt x="3212" y="2774"/>
                      <a:pt x="3389" y="2031"/>
                    </a:cubicBezTo>
                    <a:cubicBezTo>
                      <a:pt x="3594" y="1147"/>
                      <a:pt x="3035" y="263"/>
                      <a:pt x="2179" y="58"/>
                    </a:cubicBezTo>
                    <a:cubicBezTo>
                      <a:pt x="2031" y="29"/>
                      <a:pt x="1917" y="1"/>
                      <a:pt x="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1"/>
            <p:cNvGrpSpPr/>
            <p:nvPr/>
          </p:nvGrpSpPr>
          <p:grpSpPr>
            <a:xfrm>
              <a:off x="7112761" y="1457153"/>
              <a:ext cx="1499343" cy="988678"/>
              <a:chOff x="5561570" y="3414250"/>
              <a:chExt cx="523477" cy="345197"/>
            </a:xfrm>
          </p:grpSpPr>
          <p:sp>
            <p:nvSpPr>
              <p:cNvPr id="930" name="Google Shape;930;p41"/>
              <p:cNvSpPr/>
              <p:nvPr/>
            </p:nvSpPr>
            <p:spPr>
              <a:xfrm>
                <a:off x="5561570" y="3414250"/>
                <a:ext cx="523477" cy="345197"/>
              </a:xfrm>
              <a:custGeom>
                <a:avLst/>
                <a:gdLst/>
                <a:ahLst/>
                <a:cxnLst/>
                <a:rect l="l" t="t" r="r" b="b"/>
                <a:pathLst>
                  <a:path w="15063" h="9933" extrusionOk="0">
                    <a:moveTo>
                      <a:pt x="178" y="0"/>
                    </a:moveTo>
                    <a:cubicBezTo>
                      <a:pt x="65" y="0"/>
                      <a:pt x="1" y="85"/>
                      <a:pt x="1" y="177"/>
                    </a:cubicBezTo>
                    <a:lnTo>
                      <a:pt x="1" y="9756"/>
                    </a:lnTo>
                    <a:cubicBezTo>
                      <a:pt x="1" y="9848"/>
                      <a:pt x="65" y="9933"/>
                      <a:pt x="178" y="9933"/>
                    </a:cubicBezTo>
                    <a:lnTo>
                      <a:pt x="14885" y="9933"/>
                    </a:lnTo>
                    <a:cubicBezTo>
                      <a:pt x="14977" y="9933"/>
                      <a:pt x="15062" y="9848"/>
                      <a:pt x="15062" y="9756"/>
                    </a:cubicBezTo>
                    <a:lnTo>
                      <a:pt x="15062" y="177"/>
                    </a:lnTo>
                    <a:cubicBezTo>
                      <a:pt x="15062" y="85"/>
                      <a:pt x="14977" y="0"/>
                      <a:pt x="14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a:off x="5609772" y="3650742"/>
                <a:ext cx="118784" cy="8410"/>
              </a:xfrm>
              <a:custGeom>
                <a:avLst/>
                <a:gdLst/>
                <a:ahLst/>
                <a:cxnLst/>
                <a:rect l="l" t="t" r="r" b="b"/>
                <a:pathLst>
                  <a:path w="3418" h="242" extrusionOk="0">
                    <a:moveTo>
                      <a:pt x="1" y="1"/>
                    </a:moveTo>
                    <a:lnTo>
                      <a:pt x="1" y="241"/>
                    </a:lnTo>
                    <a:lnTo>
                      <a:pt x="3417" y="241"/>
                    </a:lnTo>
                    <a:lnTo>
                      <a:pt x="34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a:off x="5748192" y="3650742"/>
                <a:ext cx="47958" cy="8410"/>
              </a:xfrm>
              <a:custGeom>
                <a:avLst/>
                <a:gdLst/>
                <a:ahLst/>
                <a:cxnLst/>
                <a:rect l="l" t="t" r="r" b="b"/>
                <a:pathLst>
                  <a:path w="1380" h="242" extrusionOk="0">
                    <a:moveTo>
                      <a:pt x="0" y="1"/>
                    </a:moveTo>
                    <a:lnTo>
                      <a:pt x="0" y="241"/>
                    </a:lnTo>
                    <a:lnTo>
                      <a:pt x="1380" y="241"/>
                    </a:lnTo>
                    <a:lnTo>
                      <a:pt x="1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5808419" y="3650742"/>
                <a:ext cx="30756" cy="8410"/>
              </a:xfrm>
              <a:custGeom>
                <a:avLst/>
                <a:gdLst/>
                <a:ahLst/>
                <a:cxnLst/>
                <a:rect l="l" t="t" r="r" b="b"/>
                <a:pathLst>
                  <a:path w="885" h="242" extrusionOk="0">
                    <a:moveTo>
                      <a:pt x="1" y="1"/>
                    </a:moveTo>
                    <a:lnTo>
                      <a:pt x="1" y="241"/>
                    </a:lnTo>
                    <a:lnTo>
                      <a:pt x="885" y="241"/>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5848488" y="3650742"/>
                <a:ext cx="12337" cy="8410"/>
              </a:xfrm>
              <a:custGeom>
                <a:avLst/>
                <a:gdLst/>
                <a:ahLst/>
                <a:cxnLst/>
                <a:rect l="l" t="t" r="r" b="b"/>
                <a:pathLst>
                  <a:path w="355" h="242" extrusionOk="0">
                    <a:moveTo>
                      <a:pt x="1" y="1"/>
                    </a:moveTo>
                    <a:lnTo>
                      <a:pt x="1" y="241"/>
                    </a:lnTo>
                    <a:lnTo>
                      <a:pt x="354" y="241"/>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5878237" y="3650742"/>
                <a:ext cx="126916" cy="8410"/>
              </a:xfrm>
              <a:custGeom>
                <a:avLst/>
                <a:gdLst/>
                <a:ahLst/>
                <a:cxnLst/>
                <a:rect l="l" t="t" r="r" b="b"/>
                <a:pathLst>
                  <a:path w="3652" h="242" extrusionOk="0">
                    <a:moveTo>
                      <a:pt x="1" y="1"/>
                    </a:moveTo>
                    <a:lnTo>
                      <a:pt x="1" y="241"/>
                    </a:lnTo>
                    <a:lnTo>
                      <a:pt x="3651" y="241"/>
                    </a:lnTo>
                    <a:lnTo>
                      <a:pt x="3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5712293" y="3620021"/>
                <a:ext cx="135257" cy="9383"/>
              </a:xfrm>
              <a:custGeom>
                <a:avLst/>
                <a:gdLst/>
                <a:ahLst/>
                <a:cxnLst/>
                <a:rect l="l" t="t" r="r" b="b"/>
                <a:pathLst>
                  <a:path w="3892" h="270" extrusionOk="0">
                    <a:moveTo>
                      <a:pt x="1" y="1"/>
                    </a:moveTo>
                    <a:lnTo>
                      <a:pt x="1" y="269"/>
                    </a:lnTo>
                    <a:lnTo>
                      <a:pt x="3891" y="269"/>
                    </a:lnTo>
                    <a:lnTo>
                      <a:pt x="3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5869896" y="3623218"/>
                <a:ext cx="14527" cy="9140"/>
              </a:xfrm>
              <a:custGeom>
                <a:avLst/>
                <a:gdLst/>
                <a:ahLst/>
                <a:cxnLst/>
                <a:rect l="l" t="t" r="r" b="b"/>
                <a:pathLst>
                  <a:path w="418" h="263" extrusionOk="0">
                    <a:moveTo>
                      <a:pt x="0" y="1"/>
                    </a:moveTo>
                    <a:lnTo>
                      <a:pt x="0" y="262"/>
                    </a:lnTo>
                    <a:lnTo>
                      <a:pt x="418" y="262"/>
                    </a:lnTo>
                    <a:lnTo>
                      <a:pt x="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5912920" y="3623218"/>
                <a:ext cx="67628" cy="9140"/>
              </a:xfrm>
              <a:custGeom>
                <a:avLst/>
                <a:gdLst/>
                <a:ahLst/>
                <a:cxnLst/>
                <a:rect l="l" t="t" r="r" b="b"/>
                <a:pathLst>
                  <a:path w="1946" h="263" extrusionOk="0">
                    <a:moveTo>
                      <a:pt x="0" y="1"/>
                    </a:moveTo>
                    <a:lnTo>
                      <a:pt x="0" y="262"/>
                    </a:lnTo>
                    <a:lnTo>
                      <a:pt x="1946" y="262"/>
                    </a:lnTo>
                    <a:lnTo>
                      <a:pt x="19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6002165" y="3623218"/>
                <a:ext cx="39861" cy="9140"/>
              </a:xfrm>
              <a:custGeom>
                <a:avLst/>
                <a:gdLst/>
                <a:ahLst/>
                <a:cxnLst/>
                <a:rect l="l" t="t" r="r" b="b"/>
                <a:pathLst>
                  <a:path w="1147" h="263" extrusionOk="0">
                    <a:moveTo>
                      <a:pt x="0" y="1"/>
                    </a:moveTo>
                    <a:lnTo>
                      <a:pt x="0" y="262"/>
                    </a:lnTo>
                    <a:lnTo>
                      <a:pt x="1146" y="262"/>
                    </a:lnTo>
                    <a:lnTo>
                      <a:pt x="1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5673196" y="3592497"/>
                <a:ext cx="55361" cy="9140"/>
              </a:xfrm>
              <a:custGeom>
                <a:avLst/>
                <a:gdLst/>
                <a:ahLst/>
                <a:cxnLst/>
                <a:rect l="l" t="t" r="r" b="b"/>
                <a:pathLst>
                  <a:path w="1593" h="263" extrusionOk="0">
                    <a:moveTo>
                      <a:pt x="1" y="0"/>
                    </a:moveTo>
                    <a:lnTo>
                      <a:pt x="1" y="262"/>
                    </a:lnTo>
                    <a:lnTo>
                      <a:pt x="1592" y="262"/>
                    </a:lnTo>
                    <a:lnTo>
                      <a:pt x="1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5748192" y="3592497"/>
                <a:ext cx="47958" cy="9140"/>
              </a:xfrm>
              <a:custGeom>
                <a:avLst/>
                <a:gdLst/>
                <a:ahLst/>
                <a:cxnLst/>
                <a:rect l="l" t="t" r="r" b="b"/>
                <a:pathLst>
                  <a:path w="1380" h="263" extrusionOk="0">
                    <a:moveTo>
                      <a:pt x="0" y="0"/>
                    </a:moveTo>
                    <a:lnTo>
                      <a:pt x="0" y="262"/>
                    </a:lnTo>
                    <a:lnTo>
                      <a:pt x="1380" y="262"/>
                    </a:lnTo>
                    <a:lnTo>
                      <a:pt x="13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5808419" y="3592497"/>
                <a:ext cx="30756" cy="9140"/>
              </a:xfrm>
              <a:custGeom>
                <a:avLst/>
                <a:gdLst/>
                <a:ahLst/>
                <a:cxnLst/>
                <a:rect l="l" t="t" r="r" b="b"/>
                <a:pathLst>
                  <a:path w="885" h="263" extrusionOk="0">
                    <a:moveTo>
                      <a:pt x="1" y="0"/>
                    </a:moveTo>
                    <a:lnTo>
                      <a:pt x="1" y="262"/>
                    </a:lnTo>
                    <a:lnTo>
                      <a:pt x="885" y="262"/>
                    </a:lnTo>
                    <a:lnTo>
                      <a:pt x="8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5848488" y="3592497"/>
                <a:ext cx="12337" cy="9140"/>
              </a:xfrm>
              <a:custGeom>
                <a:avLst/>
                <a:gdLst/>
                <a:ahLst/>
                <a:cxnLst/>
                <a:rect l="l" t="t" r="r" b="b"/>
                <a:pathLst>
                  <a:path w="355" h="263" extrusionOk="0">
                    <a:moveTo>
                      <a:pt x="1" y="0"/>
                    </a:moveTo>
                    <a:lnTo>
                      <a:pt x="1"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5878237" y="3592497"/>
                <a:ext cx="126916" cy="9140"/>
              </a:xfrm>
              <a:custGeom>
                <a:avLst/>
                <a:gdLst/>
                <a:ahLst/>
                <a:cxnLst/>
                <a:rect l="l" t="t" r="r" b="b"/>
                <a:pathLst>
                  <a:path w="3652" h="263" extrusionOk="0">
                    <a:moveTo>
                      <a:pt x="1" y="0"/>
                    </a:moveTo>
                    <a:lnTo>
                      <a:pt x="1" y="262"/>
                    </a:lnTo>
                    <a:lnTo>
                      <a:pt x="3651" y="262"/>
                    </a:lnTo>
                    <a:lnTo>
                      <a:pt x="3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5609772" y="3565946"/>
                <a:ext cx="77985" cy="9140"/>
              </a:xfrm>
              <a:custGeom>
                <a:avLst/>
                <a:gdLst/>
                <a:ahLst/>
                <a:cxnLst/>
                <a:rect l="l" t="t" r="r" b="b"/>
                <a:pathLst>
                  <a:path w="2244" h="263" extrusionOk="0">
                    <a:moveTo>
                      <a:pt x="1" y="0"/>
                    </a:moveTo>
                    <a:lnTo>
                      <a:pt x="1" y="262"/>
                    </a:lnTo>
                    <a:lnTo>
                      <a:pt x="2243" y="262"/>
                    </a:lnTo>
                    <a:lnTo>
                      <a:pt x="2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5712293" y="3565946"/>
                <a:ext cx="111660" cy="9140"/>
              </a:xfrm>
              <a:custGeom>
                <a:avLst/>
                <a:gdLst/>
                <a:ahLst/>
                <a:cxnLst/>
                <a:rect l="l" t="t" r="r" b="b"/>
                <a:pathLst>
                  <a:path w="3213" h="263" extrusionOk="0">
                    <a:moveTo>
                      <a:pt x="1" y="0"/>
                    </a:moveTo>
                    <a:lnTo>
                      <a:pt x="1" y="262"/>
                    </a:lnTo>
                    <a:lnTo>
                      <a:pt x="3212" y="262"/>
                    </a:lnTo>
                    <a:lnTo>
                      <a:pt x="32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5853667" y="3565946"/>
                <a:ext cx="12302" cy="9140"/>
              </a:xfrm>
              <a:custGeom>
                <a:avLst/>
                <a:gdLst/>
                <a:ahLst/>
                <a:cxnLst/>
                <a:rect l="l" t="t" r="r" b="b"/>
                <a:pathLst>
                  <a:path w="354" h="263" extrusionOk="0">
                    <a:moveTo>
                      <a:pt x="0" y="0"/>
                    </a:moveTo>
                    <a:lnTo>
                      <a:pt x="0"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5886369" y="3565946"/>
                <a:ext cx="94179" cy="9140"/>
              </a:xfrm>
              <a:custGeom>
                <a:avLst/>
                <a:gdLst/>
                <a:ahLst/>
                <a:cxnLst/>
                <a:rect l="l" t="t" r="r" b="b"/>
                <a:pathLst>
                  <a:path w="2710" h="263" extrusionOk="0">
                    <a:moveTo>
                      <a:pt x="0" y="0"/>
                    </a:moveTo>
                    <a:lnTo>
                      <a:pt x="0" y="262"/>
                    </a:lnTo>
                    <a:lnTo>
                      <a:pt x="2710" y="262"/>
                    </a:lnTo>
                    <a:lnTo>
                      <a:pt x="27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5994033" y="3565946"/>
                <a:ext cx="27593" cy="10113"/>
              </a:xfrm>
              <a:custGeom>
                <a:avLst/>
                <a:gdLst/>
                <a:ahLst/>
                <a:cxnLst/>
                <a:rect l="l" t="t" r="r" b="b"/>
                <a:pathLst>
                  <a:path w="794" h="291" extrusionOk="0">
                    <a:moveTo>
                      <a:pt x="1" y="0"/>
                    </a:moveTo>
                    <a:lnTo>
                      <a:pt x="1" y="262"/>
                    </a:lnTo>
                    <a:lnTo>
                      <a:pt x="765" y="290"/>
                    </a:lnTo>
                    <a:lnTo>
                      <a:pt x="793" y="2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a:off x="6069759" y="3527822"/>
                <a:ext cx="1008" cy="16507"/>
              </a:xfrm>
              <a:custGeom>
                <a:avLst/>
                <a:gdLst/>
                <a:ahLst/>
                <a:cxnLst/>
                <a:rect l="l" t="t" r="r" b="b"/>
                <a:pathLst>
                  <a:path w="29" h="475" extrusionOk="0">
                    <a:moveTo>
                      <a:pt x="1" y="1"/>
                    </a:moveTo>
                    <a:lnTo>
                      <a:pt x="1" y="475"/>
                    </a:lnTo>
                    <a:lnTo>
                      <a:pt x="29" y="475"/>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a:off x="6069759" y="3480871"/>
                <a:ext cx="1008" cy="33710"/>
              </a:xfrm>
              <a:custGeom>
                <a:avLst/>
                <a:gdLst/>
                <a:ahLst/>
                <a:cxnLst/>
                <a:rect l="l" t="t" r="r" b="b"/>
                <a:pathLst>
                  <a:path w="29" h="970" extrusionOk="0">
                    <a:moveTo>
                      <a:pt x="1" y="1"/>
                    </a:moveTo>
                    <a:lnTo>
                      <a:pt x="1" y="970"/>
                    </a:lnTo>
                    <a:lnTo>
                      <a:pt x="29" y="970"/>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41"/>
            <p:cNvSpPr/>
            <p:nvPr/>
          </p:nvSpPr>
          <p:spPr>
            <a:xfrm>
              <a:off x="5912220" y="3661765"/>
              <a:ext cx="710598" cy="111380"/>
            </a:xfrm>
            <a:custGeom>
              <a:avLst/>
              <a:gdLst/>
              <a:ahLst/>
              <a:cxnLst/>
              <a:rect l="l" t="t" r="r" b="b"/>
              <a:pathLst>
                <a:path w="7139" h="1119" extrusionOk="0">
                  <a:moveTo>
                    <a:pt x="149" y="0"/>
                  </a:moveTo>
                  <a:cubicBezTo>
                    <a:pt x="64" y="0"/>
                    <a:pt x="0" y="57"/>
                    <a:pt x="0" y="149"/>
                  </a:cubicBezTo>
                  <a:lnTo>
                    <a:pt x="0" y="1005"/>
                  </a:lnTo>
                  <a:cubicBezTo>
                    <a:pt x="0" y="1061"/>
                    <a:pt x="64" y="1118"/>
                    <a:pt x="149" y="1118"/>
                  </a:cubicBezTo>
                  <a:lnTo>
                    <a:pt x="6990" y="1118"/>
                  </a:lnTo>
                  <a:cubicBezTo>
                    <a:pt x="7075" y="1118"/>
                    <a:pt x="7138" y="1061"/>
                    <a:pt x="7138" y="1005"/>
                  </a:cubicBezTo>
                  <a:lnTo>
                    <a:pt x="7138" y="149"/>
                  </a:lnTo>
                  <a:cubicBezTo>
                    <a:pt x="7138" y="85"/>
                    <a:pt x="7075" y="0"/>
                    <a:pt x="69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5912220" y="3717405"/>
              <a:ext cx="710598" cy="422526"/>
            </a:xfrm>
            <a:custGeom>
              <a:avLst/>
              <a:gdLst/>
              <a:ahLst/>
              <a:cxnLst/>
              <a:rect l="l" t="t" r="r" b="b"/>
              <a:pathLst>
                <a:path w="7139" h="4245" extrusionOk="0">
                  <a:moveTo>
                    <a:pt x="0" y="0"/>
                  </a:moveTo>
                  <a:lnTo>
                    <a:pt x="0" y="4245"/>
                  </a:lnTo>
                  <a:lnTo>
                    <a:pt x="7138" y="4245"/>
                  </a:lnTo>
                  <a:lnTo>
                    <a:pt x="7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6056551" y="3773045"/>
              <a:ext cx="413479" cy="12044"/>
            </a:xfrm>
            <a:custGeom>
              <a:avLst/>
              <a:gdLst/>
              <a:ahLst/>
              <a:cxnLst/>
              <a:rect l="l" t="t" r="r" b="b"/>
              <a:pathLst>
                <a:path w="4154" h="121" extrusionOk="0">
                  <a:moveTo>
                    <a:pt x="57" y="0"/>
                  </a:moveTo>
                  <a:cubicBezTo>
                    <a:pt x="29" y="0"/>
                    <a:pt x="1" y="28"/>
                    <a:pt x="1" y="64"/>
                  </a:cubicBezTo>
                  <a:cubicBezTo>
                    <a:pt x="1" y="92"/>
                    <a:pt x="29" y="120"/>
                    <a:pt x="57" y="120"/>
                  </a:cubicBezTo>
                  <a:lnTo>
                    <a:pt x="4097" y="120"/>
                  </a:lnTo>
                  <a:cubicBezTo>
                    <a:pt x="4125" y="120"/>
                    <a:pt x="4153" y="92"/>
                    <a:pt x="4153" y="64"/>
                  </a:cubicBezTo>
                  <a:cubicBezTo>
                    <a:pt x="4153" y="28"/>
                    <a:pt x="4125" y="0"/>
                    <a:pt x="4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6056551" y="3834956"/>
              <a:ext cx="413479" cy="11347"/>
            </a:xfrm>
            <a:custGeom>
              <a:avLst/>
              <a:gdLst/>
              <a:ahLst/>
              <a:cxnLst/>
              <a:rect l="l" t="t" r="r" b="b"/>
              <a:pathLst>
                <a:path w="4154" h="114" extrusionOk="0">
                  <a:moveTo>
                    <a:pt x="57" y="1"/>
                  </a:moveTo>
                  <a:cubicBezTo>
                    <a:pt x="29" y="1"/>
                    <a:pt x="1" y="1"/>
                    <a:pt x="1" y="57"/>
                  </a:cubicBezTo>
                  <a:cubicBezTo>
                    <a:pt x="1" y="85"/>
                    <a:pt x="29" y="114"/>
                    <a:pt x="57" y="114"/>
                  </a:cubicBezTo>
                  <a:lnTo>
                    <a:pt x="4097" y="114"/>
                  </a:lnTo>
                  <a:cubicBezTo>
                    <a:pt x="4125" y="114"/>
                    <a:pt x="4153" y="85"/>
                    <a:pt x="4153" y="57"/>
                  </a:cubicBezTo>
                  <a:cubicBezTo>
                    <a:pt x="4153" y="1"/>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6056551" y="3893384"/>
              <a:ext cx="413479" cy="12143"/>
            </a:xfrm>
            <a:custGeom>
              <a:avLst/>
              <a:gdLst/>
              <a:ahLst/>
              <a:cxnLst/>
              <a:rect l="l" t="t" r="r" b="b"/>
              <a:pathLst>
                <a:path w="4154" h="122" extrusionOk="0">
                  <a:moveTo>
                    <a:pt x="57" y="1"/>
                  </a:moveTo>
                  <a:cubicBezTo>
                    <a:pt x="29" y="1"/>
                    <a:pt x="1" y="29"/>
                    <a:pt x="1" y="57"/>
                  </a:cubicBezTo>
                  <a:cubicBezTo>
                    <a:pt x="1" y="93"/>
                    <a:pt x="29" y="121"/>
                    <a:pt x="57" y="121"/>
                  </a:cubicBezTo>
                  <a:lnTo>
                    <a:pt x="4097" y="121"/>
                  </a:lnTo>
                  <a:cubicBezTo>
                    <a:pt x="4125" y="121"/>
                    <a:pt x="4153" y="93"/>
                    <a:pt x="4153" y="57"/>
                  </a:cubicBezTo>
                  <a:cubicBezTo>
                    <a:pt x="4153" y="29"/>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6056551" y="3951811"/>
              <a:ext cx="413479" cy="12143"/>
            </a:xfrm>
            <a:custGeom>
              <a:avLst/>
              <a:gdLst/>
              <a:ahLst/>
              <a:cxnLst/>
              <a:rect l="l" t="t" r="r" b="b"/>
              <a:pathLst>
                <a:path w="4154" h="122" extrusionOk="0">
                  <a:moveTo>
                    <a:pt x="57" y="1"/>
                  </a:moveTo>
                  <a:cubicBezTo>
                    <a:pt x="29" y="1"/>
                    <a:pt x="1" y="36"/>
                    <a:pt x="1" y="65"/>
                  </a:cubicBezTo>
                  <a:cubicBezTo>
                    <a:pt x="1" y="93"/>
                    <a:pt x="29" y="121"/>
                    <a:pt x="57" y="121"/>
                  </a:cubicBezTo>
                  <a:lnTo>
                    <a:pt x="4097" y="121"/>
                  </a:lnTo>
                  <a:cubicBezTo>
                    <a:pt x="4125" y="121"/>
                    <a:pt x="4153" y="93"/>
                    <a:pt x="4153" y="65"/>
                  </a:cubicBezTo>
                  <a:cubicBezTo>
                    <a:pt x="4153" y="36"/>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5971346" y="3748560"/>
              <a:ext cx="52954" cy="62608"/>
            </a:xfrm>
            <a:custGeom>
              <a:avLst/>
              <a:gdLst/>
              <a:ahLst/>
              <a:cxnLst/>
              <a:rect l="l" t="t" r="r" b="b"/>
              <a:pathLst>
                <a:path w="532" h="629" extrusionOk="0">
                  <a:moveTo>
                    <a:pt x="61" y="1"/>
                  </a:moveTo>
                  <a:cubicBezTo>
                    <a:pt x="43" y="1"/>
                    <a:pt x="29" y="21"/>
                    <a:pt x="29" y="41"/>
                  </a:cubicBezTo>
                  <a:cubicBezTo>
                    <a:pt x="1" y="41"/>
                    <a:pt x="1" y="97"/>
                    <a:pt x="29" y="97"/>
                  </a:cubicBezTo>
                  <a:lnTo>
                    <a:pt x="326" y="310"/>
                  </a:lnTo>
                  <a:lnTo>
                    <a:pt x="29" y="543"/>
                  </a:lnTo>
                  <a:cubicBezTo>
                    <a:pt x="1" y="543"/>
                    <a:pt x="1" y="600"/>
                    <a:pt x="29" y="628"/>
                  </a:cubicBezTo>
                  <a:lnTo>
                    <a:pt x="85" y="628"/>
                  </a:lnTo>
                  <a:lnTo>
                    <a:pt x="531" y="310"/>
                  </a:lnTo>
                  <a:lnTo>
                    <a:pt x="85" y="13"/>
                  </a:lnTo>
                  <a:cubicBezTo>
                    <a:pt x="77" y="4"/>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9" name="Google Shape;959;p41"/>
            <p:cNvGrpSpPr/>
            <p:nvPr/>
          </p:nvGrpSpPr>
          <p:grpSpPr>
            <a:xfrm>
              <a:off x="6352280" y="2402410"/>
              <a:ext cx="2259826" cy="2201617"/>
              <a:chOff x="5193782" y="4186768"/>
              <a:chExt cx="788990" cy="768694"/>
            </a:xfrm>
          </p:grpSpPr>
          <p:sp>
            <p:nvSpPr>
              <p:cNvPr id="960" name="Google Shape;960;p41"/>
              <p:cNvSpPr/>
              <p:nvPr/>
            </p:nvSpPr>
            <p:spPr>
              <a:xfrm>
                <a:off x="5229682" y="4210087"/>
                <a:ext cx="156873" cy="113224"/>
              </a:xfrm>
              <a:custGeom>
                <a:avLst/>
                <a:gdLst/>
                <a:ahLst/>
                <a:cxnLst/>
                <a:rect l="l" t="t" r="r" b="b"/>
                <a:pathLst>
                  <a:path w="4514" h="3258" extrusionOk="0">
                    <a:moveTo>
                      <a:pt x="3851" y="2390"/>
                    </a:moveTo>
                    <a:cubicBezTo>
                      <a:pt x="3886" y="2390"/>
                      <a:pt x="3923" y="2400"/>
                      <a:pt x="3955" y="2420"/>
                    </a:cubicBezTo>
                    <a:cubicBezTo>
                      <a:pt x="3983" y="2448"/>
                      <a:pt x="4012" y="2476"/>
                      <a:pt x="4012" y="2512"/>
                    </a:cubicBezTo>
                    <a:lnTo>
                      <a:pt x="4040" y="2512"/>
                    </a:lnTo>
                    <a:lnTo>
                      <a:pt x="4040" y="2540"/>
                    </a:lnTo>
                    <a:cubicBezTo>
                      <a:pt x="4040" y="2540"/>
                      <a:pt x="4040" y="2568"/>
                      <a:pt x="4068" y="2568"/>
                    </a:cubicBezTo>
                    <a:cubicBezTo>
                      <a:pt x="4097" y="2653"/>
                      <a:pt x="4012" y="2773"/>
                      <a:pt x="3920" y="2830"/>
                    </a:cubicBezTo>
                    <a:cubicBezTo>
                      <a:pt x="3863" y="2830"/>
                      <a:pt x="3807" y="2830"/>
                      <a:pt x="3743" y="2802"/>
                    </a:cubicBezTo>
                    <a:cubicBezTo>
                      <a:pt x="3724" y="2783"/>
                      <a:pt x="3705" y="2764"/>
                      <a:pt x="3686" y="2745"/>
                    </a:cubicBezTo>
                    <a:lnTo>
                      <a:pt x="3686" y="2745"/>
                    </a:lnTo>
                    <a:cubicBezTo>
                      <a:pt x="3630" y="2653"/>
                      <a:pt x="3630" y="2540"/>
                      <a:pt x="3686" y="2476"/>
                    </a:cubicBezTo>
                    <a:cubicBezTo>
                      <a:pt x="3723" y="2421"/>
                      <a:pt x="3786" y="2390"/>
                      <a:pt x="3851" y="2390"/>
                    </a:cubicBezTo>
                    <a:close/>
                    <a:moveTo>
                      <a:pt x="383" y="0"/>
                    </a:moveTo>
                    <a:lnTo>
                      <a:pt x="1" y="651"/>
                    </a:lnTo>
                    <a:lnTo>
                      <a:pt x="3184" y="2688"/>
                    </a:lnTo>
                    <a:cubicBezTo>
                      <a:pt x="3212" y="2830"/>
                      <a:pt x="3333" y="3070"/>
                      <a:pt x="3481" y="3155"/>
                    </a:cubicBezTo>
                    <a:cubicBezTo>
                      <a:pt x="3593" y="3225"/>
                      <a:pt x="3721" y="3258"/>
                      <a:pt x="3841" y="3258"/>
                    </a:cubicBezTo>
                    <a:cubicBezTo>
                      <a:pt x="3880" y="3258"/>
                      <a:pt x="3919" y="3254"/>
                      <a:pt x="3955" y="3247"/>
                    </a:cubicBezTo>
                    <a:cubicBezTo>
                      <a:pt x="4132" y="3219"/>
                      <a:pt x="4309" y="3099"/>
                      <a:pt x="4394" y="2922"/>
                    </a:cubicBezTo>
                    <a:cubicBezTo>
                      <a:pt x="4486" y="2773"/>
                      <a:pt x="4514" y="2596"/>
                      <a:pt x="4486" y="2420"/>
                    </a:cubicBezTo>
                    <a:cubicBezTo>
                      <a:pt x="4450" y="2243"/>
                      <a:pt x="4337" y="2094"/>
                      <a:pt x="4189" y="2009"/>
                    </a:cubicBezTo>
                    <a:cubicBezTo>
                      <a:pt x="4095" y="1969"/>
                      <a:pt x="3989" y="1920"/>
                      <a:pt x="3866" y="1920"/>
                    </a:cubicBezTo>
                    <a:cubicBezTo>
                      <a:pt x="3794" y="1920"/>
                      <a:pt x="3716" y="1937"/>
                      <a:pt x="3630" y="1981"/>
                    </a:cubicBezTo>
                    <a:lnTo>
                      <a:pt x="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5233852" y="4225552"/>
                <a:ext cx="115830" cy="71833"/>
              </a:xfrm>
              <a:custGeom>
                <a:avLst/>
                <a:gdLst/>
                <a:ahLst/>
                <a:cxnLst/>
                <a:rect l="l" t="t" r="r" b="b"/>
                <a:pathLst>
                  <a:path w="3333" h="2067" extrusionOk="0">
                    <a:moveTo>
                      <a:pt x="1" y="1"/>
                    </a:moveTo>
                    <a:lnTo>
                      <a:pt x="1" y="57"/>
                    </a:lnTo>
                    <a:lnTo>
                      <a:pt x="3269" y="2067"/>
                    </a:lnTo>
                    <a:cubicBezTo>
                      <a:pt x="3305" y="2067"/>
                      <a:pt x="3305" y="2067"/>
                      <a:pt x="3305" y="2031"/>
                    </a:cubicBezTo>
                    <a:cubicBezTo>
                      <a:pt x="3333" y="2031"/>
                      <a:pt x="3305" y="2003"/>
                      <a:pt x="3305" y="2003"/>
                    </a:cubicBez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5238057" y="4218428"/>
                <a:ext cx="116803" cy="71590"/>
              </a:xfrm>
              <a:custGeom>
                <a:avLst/>
                <a:gdLst/>
                <a:ahLst/>
                <a:cxnLst/>
                <a:rect l="l" t="t" r="r" b="b"/>
                <a:pathLst>
                  <a:path w="3361" h="2060" extrusionOk="0">
                    <a:moveTo>
                      <a:pt x="28" y="1"/>
                    </a:moveTo>
                    <a:cubicBezTo>
                      <a:pt x="0" y="29"/>
                      <a:pt x="0" y="29"/>
                      <a:pt x="28" y="57"/>
                    </a:cubicBezTo>
                    <a:lnTo>
                      <a:pt x="3297" y="2059"/>
                    </a:lnTo>
                    <a:lnTo>
                      <a:pt x="3325" y="2059"/>
                    </a:lnTo>
                    <a:cubicBezTo>
                      <a:pt x="3360" y="2031"/>
                      <a:pt x="3325" y="2031"/>
                      <a:pt x="3325" y="2003"/>
                    </a:cubicBez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5193782" y="4186768"/>
                <a:ext cx="66655" cy="62798"/>
              </a:xfrm>
              <a:custGeom>
                <a:avLst/>
                <a:gdLst/>
                <a:ahLst/>
                <a:cxnLst/>
                <a:rect l="l" t="t" r="r" b="b"/>
                <a:pathLst>
                  <a:path w="1918" h="1807" extrusionOk="0">
                    <a:moveTo>
                      <a:pt x="874" y="0"/>
                    </a:moveTo>
                    <a:cubicBezTo>
                      <a:pt x="627" y="0"/>
                      <a:pt x="387" y="105"/>
                      <a:pt x="213" y="317"/>
                    </a:cubicBezTo>
                    <a:lnTo>
                      <a:pt x="121" y="438"/>
                    </a:lnTo>
                    <a:lnTo>
                      <a:pt x="920" y="558"/>
                    </a:lnTo>
                    <a:lnTo>
                      <a:pt x="828" y="1202"/>
                    </a:lnTo>
                    <a:lnTo>
                      <a:pt x="1" y="1060"/>
                    </a:lnTo>
                    <a:lnTo>
                      <a:pt x="36" y="1202"/>
                    </a:lnTo>
                    <a:cubicBezTo>
                      <a:pt x="121" y="1379"/>
                      <a:pt x="241" y="1555"/>
                      <a:pt x="418" y="1676"/>
                    </a:cubicBezTo>
                    <a:cubicBezTo>
                      <a:pt x="575" y="1768"/>
                      <a:pt x="733" y="1806"/>
                      <a:pt x="903" y="1806"/>
                    </a:cubicBezTo>
                    <a:cubicBezTo>
                      <a:pt x="955" y="1806"/>
                      <a:pt x="1007" y="1803"/>
                      <a:pt x="1062" y="1796"/>
                    </a:cubicBezTo>
                    <a:cubicBezTo>
                      <a:pt x="1062" y="1796"/>
                      <a:pt x="1097" y="1796"/>
                      <a:pt x="1097" y="1768"/>
                    </a:cubicBezTo>
                    <a:cubicBezTo>
                      <a:pt x="1331" y="1704"/>
                      <a:pt x="1536" y="1591"/>
                      <a:pt x="1656" y="1379"/>
                    </a:cubicBezTo>
                    <a:cubicBezTo>
                      <a:pt x="1918" y="940"/>
                      <a:pt x="1769" y="381"/>
                      <a:pt x="1359" y="141"/>
                    </a:cubicBezTo>
                    <a:cubicBezTo>
                      <a:pt x="1206" y="47"/>
                      <a:pt x="1038" y="0"/>
                      <a:pt x="8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5343532" y="4283832"/>
                <a:ext cx="37880" cy="34961"/>
              </a:xfrm>
              <a:custGeom>
                <a:avLst/>
                <a:gdLst/>
                <a:ahLst/>
                <a:cxnLst/>
                <a:rect l="l" t="t" r="r" b="b"/>
                <a:pathLst>
                  <a:path w="1090" h="1006" extrusionOk="0">
                    <a:moveTo>
                      <a:pt x="587" y="64"/>
                    </a:moveTo>
                    <a:cubicBezTo>
                      <a:pt x="707" y="64"/>
                      <a:pt x="856" y="121"/>
                      <a:pt x="941" y="241"/>
                    </a:cubicBezTo>
                    <a:cubicBezTo>
                      <a:pt x="998" y="326"/>
                      <a:pt x="1033" y="446"/>
                      <a:pt x="998" y="566"/>
                    </a:cubicBezTo>
                    <a:cubicBezTo>
                      <a:pt x="998" y="680"/>
                      <a:pt x="941" y="800"/>
                      <a:pt x="821" y="856"/>
                    </a:cubicBezTo>
                    <a:cubicBezTo>
                      <a:pt x="764" y="920"/>
                      <a:pt x="679" y="948"/>
                      <a:pt x="587" y="948"/>
                    </a:cubicBezTo>
                    <a:cubicBezTo>
                      <a:pt x="439" y="948"/>
                      <a:pt x="290" y="885"/>
                      <a:pt x="205" y="772"/>
                    </a:cubicBezTo>
                    <a:cubicBezTo>
                      <a:pt x="85" y="566"/>
                      <a:pt x="113" y="269"/>
                      <a:pt x="325" y="149"/>
                    </a:cubicBezTo>
                    <a:cubicBezTo>
                      <a:pt x="382" y="92"/>
                      <a:pt x="467" y="64"/>
                      <a:pt x="587" y="64"/>
                    </a:cubicBezTo>
                    <a:close/>
                    <a:moveTo>
                      <a:pt x="587" y="0"/>
                    </a:moveTo>
                    <a:cubicBezTo>
                      <a:pt x="467" y="0"/>
                      <a:pt x="354" y="36"/>
                      <a:pt x="290" y="92"/>
                    </a:cubicBezTo>
                    <a:cubicBezTo>
                      <a:pt x="57" y="269"/>
                      <a:pt x="0" y="566"/>
                      <a:pt x="177" y="800"/>
                    </a:cubicBezTo>
                    <a:cubicBezTo>
                      <a:pt x="262" y="920"/>
                      <a:pt x="410" y="1005"/>
                      <a:pt x="587" y="1005"/>
                    </a:cubicBezTo>
                    <a:cubicBezTo>
                      <a:pt x="679" y="1005"/>
                      <a:pt x="792" y="977"/>
                      <a:pt x="884" y="920"/>
                    </a:cubicBezTo>
                    <a:cubicBezTo>
                      <a:pt x="969" y="828"/>
                      <a:pt x="1061" y="708"/>
                      <a:pt x="1061" y="566"/>
                    </a:cubicBezTo>
                    <a:cubicBezTo>
                      <a:pt x="1089" y="446"/>
                      <a:pt x="1061" y="298"/>
                      <a:pt x="969" y="213"/>
                    </a:cubicBezTo>
                    <a:cubicBezTo>
                      <a:pt x="884" y="64"/>
                      <a:pt x="736" y="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5292132" y="4263432"/>
                <a:ext cx="333172" cy="243094"/>
              </a:xfrm>
              <a:custGeom>
                <a:avLst/>
                <a:gdLst/>
                <a:ahLst/>
                <a:cxnLst/>
                <a:rect l="l" t="t" r="r" b="b"/>
                <a:pathLst>
                  <a:path w="9587" h="6995" extrusionOk="0">
                    <a:moveTo>
                      <a:pt x="1033" y="0"/>
                    </a:moveTo>
                    <a:cubicBezTo>
                      <a:pt x="1005" y="205"/>
                      <a:pt x="1005" y="411"/>
                      <a:pt x="856" y="531"/>
                    </a:cubicBezTo>
                    <a:cubicBezTo>
                      <a:pt x="780" y="613"/>
                      <a:pt x="657" y="626"/>
                      <a:pt x="530" y="626"/>
                    </a:cubicBezTo>
                    <a:cubicBezTo>
                      <a:pt x="471" y="626"/>
                      <a:pt x="411" y="623"/>
                      <a:pt x="354" y="623"/>
                    </a:cubicBezTo>
                    <a:cubicBezTo>
                      <a:pt x="318" y="608"/>
                      <a:pt x="287" y="599"/>
                      <a:pt x="258" y="599"/>
                    </a:cubicBezTo>
                    <a:cubicBezTo>
                      <a:pt x="220" y="599"/>
                      <a:pt x="186" y="615"/>
                      <a:pt x="149" y="651"/>
                    </a:cubicBezTo>
                    <a:cubicBezTo>
                      <a:pt x="0" y="828"/>
                      <a:pt x="418" y="1507"/>
                      <a:pt x="503" y="1684"/>
                    </a:cubicBezTo>
                    <a:cubicBezTo>
                      <a:pt x="828" y="2476"/>
                      <a:pt x="1182" y="3276"/>
                      <a:pt x="1507" y="4040"/>
                    </a:cubicBezTo>
                    <a:cubicBezTo>
                      <a:pt x="1741" y="4599"/>
                      <a:pt x="2010" y="5158"/>
                      <a:pt x="2363" y="5660"/>
                    </a:cubicBezTo>
                    <a:cubicBezTo>
                      <a:pt x="2866" y="6311"/>
                      <a:pt x="3686" y="6487"/>
                      <a:pt x="4422" y="6693"/>
                    </a:cubicBezTo>
                    <a:cubicBezTo>
                      <a:pt x="5310" y="6899"/>
                      <a:pt x="6197" y="6995"/>
                      <a:pt x="7080" y="6995"/>
                    </a:cubicBezTo>
                    <a:cubicBezTo>
                      <a:pt x="7196" y="6995"/>
                      <a:pt x="7312" y="6993"/>
                      <a:pt x="7429" y="6990"/>
                    </a:cubicBezTo>
                    <a:cubicBezTo>
                      <a:pt x="7903" y="6954"/>
                      <a:pt x="8313" y="6898"/>
                      <a:pt x="8702" y="6636"/>
                    </a:cubicBezTo>
                    <a:cubicBezTo>
                      <a:pt x="9056" y="6396"/>
                      <a:pt x="9317" y="6070"/>
                      <a:pt x="9466" y="5688"/>
                    </a:cubicBezTo>
                    <a:cubicBezTo>
                      <a:pt x="9523" y="5511"/>
                      <a:pt x="9586" y="5306"/>
                      <a:pt x="9551" y="5129"/>
                    </a:cubicBezTo>
                    <a:cubicBezTo>
                      <a:pt x="9551" y="4924"/>
                      <a:pt x="9466" y="4747"/>
                      <a:pt x="9346" y="4599"/>
                    </a:cubicBezTo>
                    <a:cubicBezTo>
                      <a:pt x="9233" y="4514"/>
                      <a:pt x="9084" y="4450"/>
                      <a:pt x="8935" y="4393"/>
                    </a:cubicBezTo>
                    <a:cubicBezTo>
                      <a:pt x="8396" y="4230"/>
                      <a:pt x="7856" y="4179"/>
                      <a:pt x="7316" y="4179"/>
                    </a:cubicBezTo>
                    <a:cubicBezTo>
                      <a:pt x="7177" y="4179"/>
                      <a:pt x="7037" y="4183"/>
                      <a:pt x="6898" y="4188"/>
                    </a:cubicBezTo>
                    <a:cubicBezTo>
                      <a:pt x="6544" y="4188"/>
                      <a:pt x="6191" y="4217"/>
                      <a:pt x="5837" y="4217"/>
                    </a:cubicBezTo>
                    <a:cubicBezTo>
                      <a:pt x="5776" y="4222"/>
                      <a:pt x="5716" y="4224"/>
                      <a:pt x="5657" y="4224"/>
                    </a:cubicBezTo>
                    <a:cubicBezTo>
                      <a:pt x="5405" y="4224"/>
                      <a:pt x="5165" y="4183"/>
                      <a:pt x="4924" y="4160"/>
                    </a:cubicBezTo>
                    <a:cubicBezTo>
                      <a:pt x="4634" y="4125"/>
                      <a:pt x="4280" y="4096"/>
                      <a:pt x="4104" y="3835"/>
                    </a:cubicBezTo>
                    <a:cubicBezTo>
                      <a:pt x="3248" y="2773"/>
                      <a:pt x="2540" y="1620"/>
                      <a:pt x="1684" y="559"/>
                    </a:cubicBezTo>
                    <a:cubicBezTo>
                      <a:pt x="1628" y="503"/>
                      <a:pt x="1592" y="474"/>
                      <a:pt x="1536" y="411"/>
                    </a:cubicBezTo>
                    <a:cubicBezTo>
                      <a:pt x="1387" y="234"/>
                      <a:pt x="1274" y="92"/>
                      <a:pt x="1033"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5380404" y="4803316"/>
                <a:ext cx="560315" cy="2016"/>
              </a:xfrm>
              <a:custGeom>
                <a:avLst/>
                <a:gdLst/>
                <a:ahLst/>
                <a:cxnLst/>
                <a:rect l="l" t="t" r="r" b="b"/>
                <a:pathLst>
                  <a:path w="16123" h="58" extrusionOk="0">
                    <a:moveTo>
                      <a:pt x="28" y="1"/>
                    </a:moveTo>
                    <a:cubicBezTo>
                      <a:pt x="0" y="1"/>
                      <a:pt x="0" y="1"/>
                      <a:pt x="0" y="29"/>
                    </a:cubicBezTo>
                    <a:cubicBezTo>
                      <a:pt x="0" y="29"/>
                      <a:pt x="0" y="57"/>
                      <a:pt x="28" y="57"/>
                    </a:cubicBezTo>
                    <a:lnTo>
                      <a:pt x="16094" y="57"/>
                    </a:lnTo>
                    <a:cubicBezTo>
                      <a:pt x="16123" y="57"/>
                      <a:pt x="16123" y="29"/>
                      <a:pt x="16123" y="29"/>
                    </a:cubicBezTo>
                    <a:cubicBezTo>
                      <a:pt x="16123" y="1"/>
                      <a:pt x="16123" y="1"/>
                      <a:pt x="16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5344505" y="4784897"/>
                <a:ext cx="625962" cy="1981"/>
              </a:xfrm>
              <a:custGeom>
                <a:avLst/>
                <a:gdLst/>
                <a:ahLst/>
                <a:cxnLst/>
                <a:rect l="l" t="t" r="r" b="b"/>
                <a:pathLst>
                  <a:path w="18012" h="57" extrusionOk="0">
                    <a:moveTo>
                      <a:pt x="29" y="0"/>
                    </a:moveTo>
                    <a:lnTo>
                      <a:pt x="0" y="28"/>
                    </a:lnTo>
                    <a:cubicBezTo>
                      <a:pt x="0" y="57"/>
                      <a:pt x="29" y="57"/>
                      <a:pt x="29" y="57"/>
                    </a:cubicBezTo>
                    <a:lnTo>
                      <a:pt x="17983" y="57"/>
                    </a:lnTo>
                    <a:cubicBezTo>
                      <a:pt x="17983" y="57"/>
                      <a:pt x="18012" y="57"/>
                      <a:pt x="18012" y="28"/>
                    </a:cubicBezTo>
                    <a:lnTo>
                      <a:pt x="17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5959141" y="4803316"/>
                <a:ext cx="23632" cy="2016"/>
              </a:xfrm>
              <a:custGeom>
                <a:avLst/>
                <a:gdLst/>
                <a:ahLst/>
                <a:cxnLst/>
                <a:rect l="l" t="t" r="r" b="b"/>
                <a:pathLst>
                  <a:path w="680" h="58" extrusionOk="0">
                    <a:moveTo>
                      <a:pt x="28" y="1"/>
                    </a:moveTo>
                    <a:cubicBezTo>
                      <a:pt x="0" y="1"/>
                      <a:pt x="0" y="1"/>
                      <a:pt x="0" y="29"/>
                    </a:cubicBezTo>
                    <a:cubicBezTo>
                      <a:pt x="0" y="29"/>
                      <a:pt x="0" y="57"/>
                      <a:pt x="28" y="57"/>
                    </a:cubicBezTo>
                    <a:lnTo>
                      <a:pt x="651" y="57"/>
                    </a:lnTo>
                    <a:cubicBezTo>
                      <a:pt x="679" y="57"/>
                      <a:pt x="679" y="29"/>
                      <a:pt x="679" y="29"/>
                    </a:cubicBezTo>
                    <a:cubicBezTo>
                      <a:pt x="679" y="1"/>
                      <a:pt x="67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5586175" y="4228541"/>
                <a:ext cx="174353" cy="238367"/>
              </a:xfrm>
              <a:custGeom>
                <a:avLst/>
                <a:gdLst/>
                <a:ahLst/>
                <a:cxnLst/>
                <a:rect l="l" t="t" r="r" b="b"/>
                <a:pathLst>
                  <a:path w="5017" h="6859" extrusionOk="0">
                    <a:moveTo>
                      <a:pt x="1785" y="0"/>
                    </a:moveTo>
                    <a:cubicBezTo>
                      <a:pt x="1456" y="0"/>
                      <a:pt x="1123" y="104"/>
                      <a:pt x="856" y="297"/>
                    </a:cubicBezTo>
                    <a:cubicBezTo>
                      <a:pt x="206" y="799"/>
                      <a:pt x="177" y="1712"/>
                      <a:pt x="298" y="2419"/>
                    </a:cubicBezTo>
                    <a:cubicBezTo>
                      <a:pt x="375" y="3093"/>
                      <a:pt x="708" y="3796"/>
                      <a:pt x="1415" y="3796"/>
                    </a:cubicBezTo>
                    <a:cubicBezTo>
                      <a:pt x="1480" y="3796"/>
                      <a:pt x="1549" y="3790"/>
                      <a:pt x="1620" y="3777"/>
                    </a:cubicBezTo>
                    <a:lnTo>
                      <a:pt x="1620" y="3777"/>
                    </a:lnTo>
                    <a:cubicBezTo>
                      <a:pt x="1592" y="3926"/>
                      <a:pt x="1564" y="4067"/>
                      <a:pt x="1536" y="4216"/>
                    </a:cubicBezTo>
                    <a:cubicBezTo>
                      <a:pt x="1536" y="4336"/>
                      <a:pt x="1507" y="4457"/>
                      <a:pt x="1444" y="4541"/>
                    </a:cubicBezTo>
                    <a:cubicBezTo>
                      <a:pt x="1238" y="4810"/>
                      <a:pt x="736" y="4775"/>
                      <a:pt x="446" y="4839"/>
                    </a:cubicBezTo>
                    <a:cubicBezTo>
                      <a:pt x="0" y="4987"/>
                      <a:pt x="64" y="5482"/>
                      <a:pt x="121" y="5900"/>
                    </a:cubicBezTo>
                    <a:lnTo>
                      <a:pt x="121" y="6013"/>
                    </a:lnTo>
                    <a:cubicBezTo>
                      <a:pt x="149" y="6190"/>
                      <a:pt x="206" y="6338"/>
                      <a:pt x="298" y="6487"/>
                    </a:cubicBezTo>
                    <a:cubicBezTo>
                      <a:pt x="477" y="6772"/>
                      <a:pt x="810" y="6859"/>
                      <a:pt x="1180" y="6859"/>
                    </a:cubicBezTo>
                    <a:cubicBezTo>
                      <a:pt x="1655" y="6859"/>
                      <a:pt x="2190" y="6715"/>
                      <a:pt x="2540" y="6664"/>
                    </a:cubicBezTo>
                    <a:cubicBezTo>
                      <a:pt x="3389" y="6515"/>
                      <a:pt x="4217" y="6282"/>
                      <a:pt x="5016" y="5928"/>
                    </a:cubicBezTo>
                    <a:cubicBezTo>
                      <a:pt x="4691" y="5631"/>
                      <a:pt x="4394" y="5249"/>
                      <a:pt x="4068" y="4923"/>
                    </a:cubicBezTo>
                    <a:cubicBezTo>
                      <a:pt x="4012" y="4867"/>
                      <a:pt x="3778" y="4895"/>
                      <a:pt x="3686" y="4839"/>
                    </a:cubicBezTo>
                    <a:cubicBezTo>
                      <a:pt x="3566" y="4775"/>
                      <a:pt x="3481" y="4690"/>
                      <a:pt x="3424" y="4570"/>
                    </a:cubicBezTo>
                    <a:cubicBezTo>
                      <a:pt x="3276" y="4308"/>
                      <a:pt x="3248" y="3983"/>
                      <a:pt x="3248" y="3685"/>
                    </a:cubicBezTo>
                    <a:cubicBezTo>
                      <a:pt x="3276" y="3247"/>
                      <a:pt x="3248" y="2511"/>
                      <a:pt x="3276" y="2094"/>
                    </a:cubicBezTo>
                    <a:cubicBezTo>
                      <a:pt x="3276" y="1712"/>
                      <a:pt x="3424" y="1563"/>
                      <a:pt x="3304" y="1209"/>
                    </a:cubicBezTo>
                    <a:cubicBezTo>
                      <a:pt x="3156" y="707"/>
                      <a:pt x="2802" y="269"/>
                      <a:pt x="2300" y="92"/>
                    </a:cubicBezTo>
                    <a:cubicBezTo>
                      <a:pt x="2136" y="30"/>
                      <a:pt x="1961" y="0"/>
                      <a:pt x="1785"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5497173" y="4393477"/>
                <a:ext cx="341999" cy="333172"/>
              </a:xfrm>
              <a:custGeom>
                <a:avLst/>
                <a:gdLst/>
                <a:ahLst/>
                <a:cxnLst/>
                <a:rect l="l" t="t" r="r" b="b"/>
                <a:pathLst>
                  <a:path w="9841" h="9587" extrusionOk="0">
                    <a:moveTo>
                      <a:pt x="3538" y="1"/>
                    </a:moveTo>
                    <a:cubicBezTo>
                      <a:pt x="2356" y="121"/>
                      <a:pt x="1175" y="269"/>
                      <a:pt x="0" y="383"/>
                    </a:cubicBezTo>
                    <a:cubicBezTo>
                      <a:pt x="85" y="560"/>
                      <a:pt x="57" y="828"/>
                      <a:pt x="85" y="1033"/>
                    </a:cubicBezTo>
                    <a:cubicBezTo>
                      <a:pt x="85" y="1267"/>
                      <a:pt x="114" y="1507"/>
                      <a:pt x="114" y="1741"/>
                    </a:cubicBezTo>
                    <a:cubicBezTo>
                      <a:pt x="177" y="2187"/>
                      <a:pt x="206" y="2654"/>
                      <a:pt x="291" y="3128"/>
                    </a:cubicBezTo>
                    <a:cubicBezTo>
                      <a:pt x="291" y="3248"/>
                      <a:pt x="326" y="3389"/>
                      <a:pt x="354" y="3510"/>
                    </a:cubicBezTo>
                    <a:cubicBezTo>
                      <a:pt x="695" y="3475"/>
                      <a:pt x="1299" y="3417"/>
                      <a:pt x="1712" y="3417"/>
                    </a:cubicBezTo>
                    <a:cubicBezTo>
                      <a:pt x="1976" y="3417"/>
                      <a:pt x="2162" y="3441"/>
                      <a:pt x="2151" y="3510"/>
                    </a:cubicBezTo>
                    <a:cubicBezTo>
                      <a:pt x="2151" y="3778"/>
                      <a:pt x="2179" y="4012"/>
                      <a:pt x="2179" y="4274"/>
                    </a:cubicBezTo>
                    <a:cubicBezTo>
                      <a:pt x="2179" y="4804"/>
                      <a:pt x="2236" y="5306"/>
                      <a:pt x="2236" y="5809"/>
                    </a:cubicBezTo>
                    <a:cubicBezTo>
                      <a:pt x="2271" y="6339"/>
                      <a:pt x="2300" y="6898"/>
                      <a:pt x="2356" y="7429"/>
                    </a:cubicBezTo>
                    <a:cubicBezTo>
                      <a:pt x="2413" y="8051"/>
                      <a:pt x="2505" y="8638"/>
                      <a:pt x="2653" y="9261"/>
                    </a:cubicBezTo>
                    <a:cubicBezTo>
                      <a:pt x="3421" y="9504"/>
                      <a:pt x="4251" y="9586"/>
                      <a:pt x="5089" y="9586"/>
                    </a:cubicBezTo>
                    <a:cubicBezTo>
                      <a:pt x="5765" y="9586"/>
                      <a:pt x="6446" y="9532"/>
                      <a:pt x="7103" y="9466"/>
                    </a:cubicBezTo>
                    <a:cubicBezTo>
                      <a:pt x="7542" y="9438"/>
                      <a:pt x="7987" y="9374"/>
                      <a:pt x="8341" y="9169"/>
                    </a:cubicBezTo>
                    <a:cubicBezTo>
                      <a:pt x="9374" y="8554"/>
                      <a:pt x="9431" y="6750"/>
                      <a:pt x="9579" y="5688"/>
                    </a:cubicBezTo>
                    <a:cubicBezTo>
                      <a:pt x="9699" y="4896"/>
                      <a:pt x="9841" y="4132"/>
                      <a:pt x="9784" y="3304"/>
                    </a:cubicBezTo>
                    <a:cubicBezTo>
                      <a:pt x="9699" y="2243"/>
                      <a:pt x="9225" y="1154"/>
                      <a:pt x="8249" y="623"/>
                    </a:cubicBezTo>
                    <a:cubicBezTo>
                      <a:pt x="7895" y="446"/>
                      <a:pt x="7513" y="326"/>
                      <a:pt x="7131" y="206"/>
                    </a:cubicBezTo>
                    <a:cubicBezTo>
                      <a:pt x="6806" y="149"/>
                      <a:pt x="6481" y="121"/>
                      <a:pt x="6191" y="29"/>
                    </a:cubicBezTo>
                    <a:cubicBezTo>
                      <a:pt x="6070" y="326"/>
                      <a:pt x="5893" y="475"/>
                      <a:pt x="5596" y="595"/>
                    </a:cubicBezTo>
                    <a:cubicBezTo>
                      <a:pt x="5418" y="681"/>
                      <a:pt x="5202" y="718"/>
                      <a:pt x="4994" y="718"/>
                    </a:cubicBezTo>
                    <a:cubicBezTo>
                      <a:pt x="4930" y="718"/>
                      <a:pt x="4866" y="715"/>
                      <a:pt x="4804" y="708"/>
                    </a:cubicBezTo>
                    <a:cubicBezTo>
                      <a:pt x="4535" y="680"/>
                      <a:pt x="4302" y="623"/>
                      <a:pt x="4068" y="503"/>
                    </a:cubicBezTo>
                    <a:cubicBezTo>
                      <a:pt x="3976" y="446"/>
                      <a:pt x="3863" y="354"/>
                      <a:pt x="3771" y="269"/>
                    </a:cubicBezTo>
                    <a:cubicBezTo>
                      <a:pt x="3715" y="206"/>
                      <a:pt x="3651" y="121"/>
                      <a:pt x="3594" y="29"/>
                    </a:cubicBezTo>
                    <a:lnTo>
                      <a:pt x="3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a:off x="5506279" y="4504130"/>
                <a:ext cx="61477" cy="11329"/>
              </a:xfrm>
              <a:custGeom>
                <a:avLst/>
                <a:gdLst/>
                <a:ahLst/>
                <a:cxnLst/>
                <a:rect l="l" t="t" r="r" b="b"/>
                <a:pathLst>
                  <a:path w="1769" h="326" extrusionOk="0">
                    <a:moveTo>
                      <a:pt x="29" y="0"/>
                    </a:moveTo>
                    <a:lnTo>
                      <a:pt x="0" y="28"/>
                    </a:lnTo>
                    <a:cubicBezTo>
                      <a:pt x="0" y="92"/>
                      <a:pt x="29" y="120"/>
                      <a:pt x="29" y="149"/>
                    </a:cubicBezTo>
                    <a:lnTo>
                      <a:pt x="29" y="297"/>
                    </a:lnTo>
                    <a:lnTo>
                      <a:pt x="29" y="326"/>
                    </a:lnTo>
                    <a:lnTo>
                      <a:pt x="64" y="326"/>
                    </a:lnTo>
                    <a:cubicBezTo>
                      <a:pt x="559" y="326"/>
                      <a:pt x="1267" y="297"/>
                      <a:pt x="1741" y="269"/>
                    </a:cubicBezTo>
                    <a:lnTo>
                      <a:pt x="1769" y="241"/>
                    </a:lnTo>
                    <a:cubicBezTo>
                      <a:pt x="1769" y="205"/>
                      <a:pt x="1741" y="205"/>
                      <a:pt x="1741" y="205"/>
                    </a:cubicBezTo>
                    <a:cubicBezTo>
                      <a:pt x="1267" y="241"/>
                      <a:pt x="559" y="269"/>
                      <a:pt x="92" y="269"/>
                    </a:cubicBezTo>
                    <a:lnTo>
                      <a:pt x="92" y="149"/>
                    </a:lnTo>
                    <a:cubicBezTo>
                      <a:pt x="64" y="120"/>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5497173" y="4397647"/>
                <a:ext cx="73780" cy="14318"/>
              </a:xfrm>
              <a:custGeom>
                <a:avLst/>
                <a:gdLst/>
                <a:ahLst/>
                <a:cxnLst/>
                <a:rect l="l" t="t" r="r" b="b"/>
                <a:pathLst>
                  <a:path w="2123" h="412" extrusionOk="0">
                    <a:moveTo>
                      <a:pt x="2094" y="1"/>
                    </a:moveTo>
                    <a:cubicBezTo>
                      <a:pt x="1854" y="29"/>
                      <a:pt x="1529" y="57"/>
                      <a:pt x="1210" y="86"/>
                    </a:cubicBezTo>
                    <a:cubicBezTo>
                      <a:pt x="765" y="149"/>
                      <a:pt x="354" y="178"/>
                      <a:pt x="29" y="206"/>
                    </a:cubicBezTo>
                    <a:lnTo>
                      <a:pt x="0" y="206"/>
                    </a:lnTo>
                    <a:lnTo>
                      <a:pt x="0" y="263"/>
                    </a:lnTo>
                    <a:lnTo>
                      <a:pt x="0" y="326"/>
                    </a:lnTo>
                    <a:lnTo>
                      <a:pt x="0" y="383"/>
                    </a:lnTo>
                    <a:cubicBezTo>
                      <a:pt x="0" y="411"/>
                      <a:pt x="29" y="411"/>
                      <a:pt x="29" y="411"/>
                    </a:cubicBezTo>
                    <a:lnTo>
                      <a:pt x="57" y="411"/>
                    </a:lnTo>
                    <a:lnTo>
                      <a:pt x="57" y="383"/>
                    </a:lnTo>
                    <a:lnTo>
                      <a:pt x="57" y="326"/>
                    </a:lnTo>
                    <a:lnTo>
                      <a:pt x="57" y="263"/>
                    </a:lnTo>
                    <a:cubicBezTo>
                      <a:pt x="383" y="234"/>
                      <a:pt x="793" y="206"/>
                      <a:pt x="1210" y="149"/>
                    </a:cubicBezTo>
                    <a:cubicBezTo>
                      <a:pt x="1529" y="121"/>
                      <a:pt x="1854" y="86"/>
                      <a:pt x="2094" y="57"/>
                    </a:cubicBezTo>
                    <a:cubicBezTo>
                      <a:pt x="2123" y="57"/>
                      <a:pt x="2123" y="57"/>
                      <a:pt x="2123" y="29"/>
                    </a:cubicBezTo>
                    <a:cubicBezTo>
                      <a:pt x="2123" y="29"/>
                      <a:pt x="2123" y="1"/>
                      <a:pt x="2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5570919" y="4515424"/>
                <a:ext cx="7159" cy="108706"/>
              </a:xfrm>
              <a:custGeom>
                <a:avLst/>
                <a:gdLst/>
                <a:ahLst/>
                <a:cxnLst/>
                <a:rect l="l" t="t" r="r" b="b"/>
                <a:pathLst>
                  <a:path w="206" h="3128" extrusionOk="0">
                    <a:moveTo>
                      <a:pt x="57" y="1"/>
                    </a:moveTo>
                    <a:cubicBezTo>
                      <a:pt x="29" y="1"/>
                      <a:pt x="29" y="1"/>
                      <a:pt x="29" y="29"/>
                    </a:cubicBezTo>
                    <a:cubicBezTo>
                      <a:pt x="1" y="1033"/>
                      <a:pt x="29" y="2066"/>
                      <a:pt x="149" y="3099"/>
                    </a:cubicBezTo>
                    <a:cubicBezTo>
                      <a:pt x="149" y="3099"/>
                      <a:pt x="149" y="3127"/>
                      <a:pt x="178" y="3127"/>
                    </a:cubicBezTo>
                    <a:cubicBezTo>
                      <a:pt x="178" y="3127"/>
                      <a:pt x="206" y="3099"/>
                      <a:pt x="206" y="3064"/>
                    </a:cubicBezTo>
                    <a:cubicBezTo>
                      <a:pt x="86" y="2066"/>
                      <a:pt x="57" y="1033"/>
                      <a:pt x="86" y="29"/>
                    </a:cubicBezTo>
                    <a:cubicBezTo>
                      <a:pt x="86" y="1"/>
                      <a:pt x="57"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5455123" y="4818294"/>
                <a:ext cx="182451" cy="90600"/>
              </a:xfrm>
              <a:custGeom>
                <a:avLst/>
                <a:gdLst/>
                <a:ahLst/>
                <a:cxnLst/>
                <a:rect l="l" t="t" r="r" b="b"/>
                <a:pathLst>
                  <a:path w="5250" h="2607" extrusionOk="0">
                    <a:moveTo>
                      <a:pt x="3538" y="1"/>
                    </a:moveTo>
                    <a:cubicBezTo>
                      <a:pt x="2953" y="1"/>
                      <a:pt x="2398" y="247"/>
                      <a:pt x="1890" y="511"/>
                    </a:cubicBezTo>
                    <a:cubicBezTo>
                      <a:pt x="1359" y="779"/>
                      <a:pt x="737" y="1069"/>
                      <a:pt x="383" y="1543"/>
                    </a:cubicBezTo>
                    <a:cubicBezTo>
                      <a:pt x="354" y="1572"/>
                      <a:pt x="354" y="1600"/>
                      <a:pt x="326" y="1635"/>
                    </a:cubicBezTo>
                    <a:cubicBezTo>
                      <a:pt x="178" y="1840"/>
                      <a:pt x="1" y="2131"/>
                      <a:pt x="149" y="2399"/>
                    </a:cubicBezTo>
                    <a:cubicBezTo>
                      <a:pt x="216" y="2553"/>
                      <a:pt x="343" y="2607"/>
                      <a:pt x="497" y="2607"/>
                    </a:cubicBezTo>
                    <a:cubicBezTo>
                      <a:pt x="818" y="2607"/>
                      <a:pt x="1252" y="2370"/>
                      <a:pt x="1472" y="2307"/>
                    </a:cubicBezTo>
                    <a:cubicBezTo>
                      <a:pt x="1854" y="2194"/>
                      <a:pt x="2208" y="2046"/>
                      <a:pt x="2562" y="1925"/>
                    </a:cubicBezTo>
                    <a:cubicBezTo>
                      <a:pt x="3269" y="1664"/>
                      <a:pt x="4012" y="1458"/>
                      <a:pt x="4748" y="1423"/>
                    </a:cubicBezTo>
                    <a:cubicBezTo>
                      <a:pt x="4925" y="1423"/>
                      <a:pt x="5158" y="1423"/>
                      <a:pt x="5215" y="1246"/>
                    </a:cubicBezTo>
                    <a:cubicBezTo>
                      <a:pt x="5250" y="1190"/>
                      <a:pt x="5250" y="1105"/>
                      <a:pt x="5215" y="1041"/>
                    </a:cubicBezTo>
                    <a:cubicBezTo>
                      <a:pt x="5101" y="426"/>
                      <a:pt x="4302" y="44"/>
                      <a:pt x="3715" y="8"/>
                    </a:cubicBezTo>
                    <a:cubicBezTo>
                      <a:pt x="3656" y="3"/>
                      <a:pt x="3597" y="1"/>
                      <a:pt x="3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5334183" y="4634696"/>
                <a:ext cx="623008" cy="252790"/>
              </a:xfrm>
              <a:custGeom>
                <a:avLst/>
                <a:gdLst/>
                <a:ahLst/>
                <a:cxnLst/>
                <a:rect l="l" t="t" r="r" b="b"/>
                <a:pathLst>
                  <a:path w="17927" h="7274" extrusionOk="0">
                    <a:moveTo>
                      <a:pt x="2256" y="1"/>
                    </a:moveTo>
                    <a:cubicBezTo>
                      <a:pt x="2076" y="1"/>
                      <a:pt x="1894" y="15"/>
                      <a:pt x="1712" y="49"/>
                    </a:cubicBezTo>
                    <a:cubicBezTo>
                      <a:pt x="1267" y="134"/>
                      <a:pt x="856" y="375"/>
                      <a:pt x="531" y="693"/>
                    </a:cubicBezTo>
                    <a:cubicBezTo>
                      <a:pt x="446" y="813"/>
                      <a:pt x="354" y="933"/>
                      <a:pt x="297" y="1047"/>
                    </a:cubicBezTo>
                    <a:cubicBezTo>
                      <a:pt x="0" y="1641"/>
                      <a:pt x="241" y="2377"/>
                      <a:pt x="502" y="2935"/>
                    </a:cubicBezTo>
                    <a:cubicBezTo>
                      <a:pt x="913" y="3735"/>
                      <a:pt x="1564" y="4322"/>
                      <a:pt x="2299" y="4761"/>
                    </a:cubicBezTo>
                    <a:cubicBezTo>
                      <a:pt x="3155" y="5291"/>
                      <a:pt x="4096" y="5617"/>
                      <a:pt x="5044" y="5970"/>
                    </a:cubicBezTo>
                    <a:cubicBezTo>
                      <a:pt x="6105" y="6352"/>
                      <a:pt x="7195" y="6741"/>
                      <a:pt x="8256" y="7123"/>
                    </a:cubicBezTo>
                    <a:cubicBezTo>
                      <a:pt x="8461" y="7180"/>
                      <a:pt x="8843" y="7237"/>
                      <a:pt x="9048" y="7272"/>
                    </a:cubicBezTo>
                    <a:cubicBezTo>
                      <a:pt x="9053" y="7273"/>
                      <a:pt x="9058" y="7273"/>
                      <a:pt x="9063" y="7273"/>
                    </a:cubicBezTo>
                    <a:cubicBezTo>
                      <a:pt x="9229" y="7273"/>
                      <a:pt x="9290" y="6824"/>
                      <a:pt x="9345" y="6741"/>
                    </a:cubicBezTo>
                    <a:cubicBezTo>
                      <a:pt x="9511" y="6547"/>
                      <a:pt x="9756" y="6528"/>
                      <a:pt x="10001" y="6528"/>
                    </a:cubicBezTo>
                    <a:cubicBezTo>
                      <a:pt x="10059" y="6528"/>
                      <a:pt x="10117" y="6529"/>
                      <a:pt x="10173" y="6529"/>
                    </a:cubicBezTo>
                    <a:cubicBezTo>
                      <a:pt x="10376" y="6543"/>
                      <a:pt x="10578" y="6550"/>
                      <a:pt x="10778" y="6550"/>
                    </a:cubicBezTo>
                    <a:cubicBezTo>
                      <a:pt x="12666" y="6550"/>
                      <a:pt x="14413" y="5929"/>
                      <a:pt x="16038" y="4938"/>
                    </a:cubicBezTo>
                    <a:cubicBezTo>
                      <a:pt x="16540" y="4647"/>
                      <a:pt x="17042" y="4265"/>
                      <a:pt x="17396" y="3763"/>
                    </a:cubicBezTo>
                    <a:cubicBezTo>
                      <a:pt x="17806" y="3169"/>
                      <a:pt x="17927" y="2377"/>
                      <a:pt x="17481" y="1754"/>
                    </a:cubicBezTo>
                    <a:cubicBezTo>
                      <a:pt x="17042" y="1195"/>
                      <a:pt x="16391" y="841"/>
                      <a:pt x="15684" y="728"/>
                    </a:cubicBezTo>
                    <a:cubicBezTo>
                      <a:pt x="15547" y="701"/>
                      <a:pt x="15414" y="688"/>
                      <a:pt x="15285" y="688"/>
                    </a:cubicBezTo>
                    <a:cubicBezTo>
                      <a:pt x="14580" y="688"/>
                      <a:pt x="13983" y="1063"/>
                      <a:pt x="13385" y="1464"/>
                    </a:cubicBezTo>
                    <a:cubicBezTo>
                      <a:pt x="13328" y="1521"/>
                      <a:pt x="13236" y="1577"/>
                      <a:pt x="13151" y="1641"/>
                    </a:cubicBezTo>
                    <a:cubicBezTo>
                      <a:pt x="12793" y="1523"/>
                      <a:pt x="12398" y="1491"/>
                      <a:pt x="11997" y="1491"/>
                    </a:cubicBezTo>
                    <a:cubicBezTo>
                      <a:pt x="11701" y="1491"/>
                      <a:pt x="11402" y="1509"/>
                      <a:pt x="11114" y="1521"/>
                    </a:cubicBezTo>
                    <a:cubicBezTo>
                      <a:pt x="10853" y="1541"/>
                      <a:pt x="10587" y="1547"/>
                      <a:pt x="10320" y="1547"/>
                    </a:cubicBezTo>
                    <a:cubicBezTo>
                      <a:pt x="10027" y="1547"/>
                      <a:pt x="9731" y="1540"/>
                      <a:pt x="9435" y="1540"/>
                    </a:cubicBezTo>
                    <a:cubicBezTo>
                      <a:pt x="9268" y="1540"/>
                      <a:pt x="9102" y="1542"/>
                      <a:pt x="8935" y="1549"/>
                    </a:cubicBezTo>
                    <a:cubicBezTo>
                      <a:pt x="8638" y="1583"/>
                      <a:pt x="8388" y="1615"/>
                      <a:pt x="8136" y="1615"/>
                    </a:cubicBezTo>
                    <a:cubicBezTo>
                      <a:pt x="7914" y="1615"/>
                      <a:pt x="7690" y="1590"/>
                      <a:pt x="7428" y="1521"/>
                    </a:cubicBezTo>
                    <a:cubicBezTo>
                      <a:pt x="6134" y="1167"/>
                      <a:pt x="4896" y="580"/>
                      <a:pt x="3601" y="226"/>
                    </a:cubicBezTo>
                    <a:cubicBezTo>
                      <a:pt x="3173" y="99"/>
                      <a:pt x="2720" y="1"/>
                      <a:pt x="2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5641501" y="4714071"/>
                <a:ext cx="173102" cy="82155"/>
              </a:xfrm>
              <a:custGeom>
                <a:avLst/>
                <a:gdLst/>
                <a:ahLst/>
                <a:cxnLst/>
                <a:rect l="l" t="t" r="r" b="b"/>
                <a:pathLst>
                  <a:path w="4981" h="2364" extrusionOk="0">
                    <a:moveTo>
                      <a:pt x="4924" y="1"/>
                    </a:moveTo>
                    <a:cubicBezTo>
                      <a:pt x="4690" y="121"/>
                      <a:pt x="4450" y="213"/>
                      <a:pt x="4216" y="326"/>
                    </a:cubicBezTo>
                    <a:cubicBezTo>
                      <a:pt x="3863" y="475"/>
                      <a:pt x="3481" y="623"/>
                      <a:pt x="3127" y="857"/>
                    </a:cubicBezTo>
                    <a:cubicBezTo>
                      <a:pt x="2978" y="949"/>
                      <a:pt x="2802" y="1062"/>
                      <a:pt x="2653" y="1154"/>
                    </a:cubicBezTo>
                    <a:cubicBezTo>
                      <a:pt x="2243" y="1415"/>
                      <a:pt x="1832" y="1684"/>
                      <a:pt x="1387" y="1889"/>
                    </a:cubicBezTo>
                    <a:cubicBezTo>
                      <a:pt x="1210" y="1981"/>
                      <a:pt x="976" y="2038"/>
                      <a:pt x="736" y="2066"/>
                    </a:cubicBezTo>
                    <a:cubicBezTo>
                      <a:pt x="502" y="2158"/>
                      <a:pt x="205" y="2215"/>
                      <a:pt x="0" y="2335"/>
                    </a:cubicBezTo>
                    <a:lnTo>
                      <a:pt x="0" y="2363"/>
                    </a:lnTo>
                    <a:lnTo>
                      <a:pt x="28" y="2363"/>
                    </a:lnTo>
                    <a:cubicBezTo>
                      <a:pt x="241" y="2271"/>
                      <a:pt x="502" y="2215"/>
                      <a:pt x="771" y="2123"/>
                    </a:cubicBezTo>
                    <a:cubicBezTo>
                      <a:pt x="1005" y="2066"/>
                      <a:pt x="1210" y="2010"/>
                      <a:pt x="1415" y="1946"/>
                    </a:cubicBezTo>
                    <a:cubicBezTo>
                      <a:pt x="1861" y="1741"/>
                      <a:pt x="2271" y="1479"/>
                      <a:pt x="2681" y="1210"/>
                    </a:cubicBezTo>
                    <a:cubicBezTo>
                      <a:pt x="2830" y="1097"/>
                      <a:pt x="3007" y="1005"/>
                      <a:pt x="3155" y="885"/>
                    </a:cubicBezTo>
                    <a:cubicBezTo>
                      <a:pt x="3509" y="680"/>
                      <a:pt x="3891" y="531"/>
                      <a:pt x="4245" y="390"/>
                    </a:cubicBezTo>
                    <a:cubicBezTo>
                      <a:pt x="4485" y="269"/>
                      <a:pt x="4719" y="177"/>
                      <a:pt x="4952" y="64"/>
                    </a:cubicBezTo>
                    <a:cubicBezTo>
                      <a:pt x="4980" y="36"/>
                      <a:pt x="4980" y="36"/>
                      <a:pt x="4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5653769" y="4825940"/>
                <a:ext cx="142381" cy="129523"/>
              </a:xfrm>
              <a:custGeom>
                <a:avLst/>
                <a:gdLst/>
                <a:ahLst/>
                <a:cxnLst/>
                <a:rect l="l" t="t" r="r" b="b"/>
                <a:pathLst>
                  <a:path w="4097" h="3727" extrusionOk="0">
                    <a:moveTo>
                      <a:pt x="680" y="0"/>
                    </a:moveTo>
                    <a:cubicBezTo>
                      <a:pt x="560" y="262"/>
                      <a:pt x="447" y="496"/>
                      <a:pt x="326" y="764"/>
                    </a:cubicBezTo>
                    <a:cubicBezTo>
                      <a:pt x="298" y="885"/>
                      <a:pt x="241" y="1026"/>
                      <a:pt x="178" y="1146"/>
                    </a:cubicBezTo>
                    <a:cubicBezTo>
                      <a:pt x="149" y="1238"/>
                      <a:pt x="1" y="1415"/>
                      <a:pt x="65" y="1500"/>
                    </a:cubicBezTo>
                    <a:cubicBezTo>
                      <a:pt x="121" y="1529"/>
                      <a:pt x="326" y="1557"/>
                      <a:pt x="383" y="1557"/>
                    </a:cubicBezTo>
                    <a:cubicBezTo>
                      <a:pt x="503" y="1592"/>
                      <a:pt x="623" y="1649"/>
                      <a:pt x="737" y="1677"/>
                    </a:cubicBezTo>
                    <a:cubicBezTo>
                      <a:pt x="885" y="1797"/>
                      <a:pt x="1126" y="1854"/>
                      <a:pt x="1303" y="1974"/>
                    </a:cubicBezTo>
                    <a:cubicBezTo>
                      <a:pt x="1508" y="2087"/>
                      <a:pt x="1713" y="2300"/>
                      <a:pt x="1918" y="2441"/>
                    </a:cubicBezTo>
                    <a:cubicBezTo>
                      <a:pt x="2328" y="2795"/>
                      <a:pt x="2746" y="3149"/>
                      <a:pt x="3184" y="3502"/>
                    </a:cubicBezTo>
                    <a:cubicBezTo>
                      <a:pt x="3310" y="3604"/>
                      <a:pt x="3457" y="3727"/>
                      <a:pt x="3624" y="3727"/>
                    </a:cubicBezTo>
                    <a:cubicBezTo>
                      <a:pt x="3654" y="3727"/>
                      <a:pt x="3684" y="3723"/>
                      <a:pt x="3715" y="3714"/>
                    </a:cubicBezTo>
                    <a:cubicBezTo>
                      <a:pt x="3920" y="3651"/>
                      <a:pt x="4012" y="3389"/>
                      <a:pt x="4040" y="3184"/>
                    </a:cubicBezTo>
                    <a:cubicBezTo>
                      <a:pt x="4097" y="2561"/>
                      <a:pt x="3863" y="2151"/>
                      <a:pt x="3453" y="1705"/>
                    </a:cubicBezTo>
                    <a:cubicBezTo>
                      <a:pt x="3128" y="1380"/>
                      <a:pt x="2717" y="1062"/>
                      <a:pt x="2477" y="616"/>
                    </a:cubicBezTo>
                    <a:cubicBezTo>
                      <a:pt x="2364" y="382"/>
                      <a:pt x="2215" y="142"/>
                      <a:pt x="1918" y="142"/>
                    </a:cubicBezTo>
                    <a:cubicBezTo>
                      <a:pt x="1769" y="142"/>
                      <a:pt x="1621" y="177"/>
                      <a:pt x="1444" y="206"/>
                    </a:cubicBezTo>
                    <a:cubicBezTo>
                      <a:pt x="1415" y="208"/>
                      <a:pt x="1386" y="210"/>
                      <a:pt x="1358" y="210"/>
                    </a:cubicBezTo>
                    <a:cubicBezTo>
                      <a:pt x="1106" y="210"/>
                      <a:pt x="890" y="102"/>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5612969" y="4475980"/>
                <a:ext cx="242677" cy="254284"/>
              </a:xfrm>
              <a:custGeom>
                <a:avLst/>
                <a:gdLst/>
                <a:ahLst/>
                <a:cxnLst/>
                <a:rect l="l" t="t" r="r" b="b"/>
                <a:pathLst>
                  <a:path w="6983" h="7317" extrusionOk="0">
                    <a:moveTo>
                      <a:pt x="5454" y="0"/>
                    </a:moveTo>
                    <a:cubicBezTo>
                      <a:pt x="4901" y="0"/>
                      <a:pt x="4358" y="478"/>
                      <a:pt x="4245" y="1136"/>
                    </a:cubicBezTo>
                    <a:cubicBezTo>
                      <a:pt x="4125" y="1758"/>
                      <a:pt x="4097" y="2345"/>
                      <a:pt x="4125" y="2961"/>
                    </a:cubicBezTo>
                    <a:cubicBezTo>
                      <a:pt x="4153" y="3286"/>
                      <a:pt x="4153" y="3583"/>
                      <a:pt x="4181" y="3909"/>
                    </a:cubicBezTo>
                    <a:cubicBezTo>
                      <a:pt x="4181" y="4086"/>
                      <a:pt x="4210" y="4234"/>
                      <a:pt x="4210" y="4411"/>
                    </a:cubicBezTo>
                    <a:cubicBezTo>
                      <a:pt x="4210" y="4496"/>
                      <a:pt x="4273" y="4616"/>
                      <a:pt x="4245" y="4729"/>
                    </a:cubicBezTo>
                    <a:cubicBezTo>
                      <a:pt x="4245" y="4850"/>
                      <a:pt x="4245" y="4821"/>
                      <a:pt x="4153" y="4878"/>
                    </a:cubicBezTo>
                    <a:cubicBezTo>
                      <a:pt x="4033" y="4906"/>
                      <a:pt x="3920" y="4942"/>
                      <a:pt x="3799" y="4970"/>
                    </a:cubicBezTo>
                    <a:cubicBezTo>
                      <a:pt x="3361" y="5083"/>
                      <a:pt x="2915" y="5203"/>
                      <a:pt x="2441" y="5352"/>
                    </a:cubicBezTo>
                    <a:cubicBezTo>
                      <a:pt x="2236" y="5408"/>
                      <a:pt x="2003" y="5472"/>
                      <a:pt x="1797" y="5500"/>
                    </a:cubicBezTo>
                    <a:cubicBezTo>
                      <a:pt x="1500" y="5557"/>
                      <a:pt x="1203" y="5677"/>
                      <a:pt x="913" y="5734"/>
                    </a:cubicBezTo>
                    <a:cubicBezTo>
                      <a:pt x="616" y="5790"/>
                      <a:pt x="319" y="6003"/>
                      <a:pt x="142" y="6236"/>
                    </a:cubicBezTo>
                    <a:cubicBezTo>
                      <a:pt x="29" y="6441"/>
                      <a:pt x="1" y="6710"/>
                      <a:pt x="57" y="6915"/>
                    </a:cubicBezTo>
                    <a:cubicBezTo>
                      <a:pt x="114" y="7064"/>
                      <a:pt x="177" y="7120"/>
                      <a:pt x="234" y="7149"/>
                    </a:cubicBezTo>
                    <a:cubicBezTo>
                      <a:pt x="319" y="7205"/>
                      <a:pt x="439" y="7205"/>
                      <a:pt x="588" y="7205"/>
                    </a:cubicBezTo>
                    <a:cubicBezTo>
                      <a:pt x="1134" y="7258"/>
                      <a:pt x="1816" y="7317"/>
                      <a:pt x="2525" y="7317"/>
                    </a:cubicBezTo>
                    <a:cubicBezTo>
                      <a:pt x="4186" y="7317"/>
                      <a:pt x="6001" y="6996"/>
                      <a:pt x="6601" y="5529"/>
                    </a:cubicBezTo>
                    <a:cubicBezTo>
                      <a:pt x="6926" y="4701"/>
                      <a:pt x="6983" y="3817"/>
                      <a:pt x="6955" y="2904"/>
                    </a:cubicBezTo>
                    <a:cubicBezTo>
                      <a:pt x="6926" y="2112"/>
                      <a:pt x="6806" y="1192"/>
                      <a:pt x="6332" y="520"/>
                    </a:cubicBezTo>
                    <a:cubicBezTo>
                      <a:pt x="6088" y="155"/>
                      <a:pt x="5770" y="0"/>
                      <a:pt x="5454"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5585202" y="4217489"/>
                <a:ext cx="138419" cy="124900"/>
              </a:xfrm>
              <a:custGeom>
                <a:avLst/>
                <a:gdLst/>
                <a:ahLst/>
                <a:cxnLst/>
                <a:rect l="l" t="t" r="r" b="b"/>
                <a:pathLst>
                  <a:path w="3983" h="3594" extrusionOk="0">
                    <a:moveTo>
                      <a:pt x="1872" y="0"/>
                    </a:moveTo>
                    <a:cubicBezTo>
                      <a:pt x="1778" y="0"/>
                      <a:pt x="1684" y="9"/>
                      <a:pt x="1592" y="28"/>
                    </a:cubicBezTo>
                    <a:cubicBezTo>
                      <a:pt x="1535" y="56"/>
                      <a:pt x="1507" y="56"/>
                      <a:pt x="1443" y="56"/>
                    </a:cubicBezTo>
                    <a:cubicBezTo>
                      <a:pt x="856" y="233"/>
                      <a:pt x="382" y="735"/>
                      <a:pt x="149" y="1322"/>
                    </a:cubicBezTo>
                    <a:cubicBezTo>
                      <a:pt x="0" y="1676"/>
                      <a:pt x="587" y="1648"/>
                      <a:pt x="800" y="1676"/>
                    </a:cubicBezTo>
                    <a:cubicBezTo>
                      <a:pt x="941" y="1676"/>
                      <a:pt x="1061" y="1704"/>
                      <a:pt x="1182" y="1704"/>
                    </a:cubicBezTo>
                    <a:cubicBezTo>
                      <a:pt x="1472" y="1733"/>
                      <a:pt x="1769" y="1733"/>
                      <a:pt x="2038" y="1733"/>
                    </a:cubicBezTo>
                    <a:cubicBezTo>
                      <a:pt x="2476" y="1733"/>
                      <a:pt x="2179" y="2086"/>
                      <a:pt x="2420" y="2263"/>
                    </a:cubicBezTo>
                    <a:cubicBezTo>
                      <a:pt x="2596" y="2383"/>
                      <a:pt x="2710" y="2504"/>
                      <a:pt x="2802" y="2681"/>
                    </a:cubicBezTo>
                    <a:cubicBezTo>
                      <a:pt x="2858" y="2886"/>
                      <a:pt x="2886" y="3091"/>
                      <a:pt x="3007" y="3268"/>
                    </a:cubicBezTo>
                    <a:cubicBezTo>
                      <a:pt x="3035" y="3296"/>
                      <a:pt x="3063" y="3324"/>
                      <a:pt x="3099" y="3388"/>
                    </a:cubicBezTo>
                    <a:cubicBezTo>
                      <a:pt x="3184" y="3445"/>
                      <a:pt x="3240" y="3537"/>
                      <a:pt x="3304" y="3593"/>
                    </a:cubicBezTo>
                    <a:cubicBezTo>
                      <a:pt x="3332" y="3565"/>
                      <a:pt x="3360" y="3537"/>
                      <a:pt x="3360" y="3473"/>
                    </a:cubicBezTo>
                    <a:cubicBezTo>
                      <a:pt x="3658" y="2681"/>
                      <a:pt x="3983" y="1796"/>
                      <a:pt x="3537" y="997"/>
                    </a:cubicBezTo>
                    <a:cubicBezTo>
                      <a:pt x="3228" y="434"/>
                      <a:pt x="2534" y="0"/>
                      <a:pt x="1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5453176" y="4677893"/>
                <a:ext cx="229401" cy="152007"/>
              </a:xfrm>
              <a:custGeom>
                <a:avLst/>
                <a:gdLst/>
                <a:ahLst/>
                <a:cxnLst/>
                <a:rect l="l" t="t" r="r" b="b"/>
                <a:pathLst>
                  <a:path w="6601" h="4374" extrusionOk="0">
                    <a:moveTo>
                      <a:pt x="21" y="0"/>
                    </a:moveTo>
                    <a:cubicBezTo>
                      <a:pt x="13" y="0"/>
                      <a:pt x="0" y="16"/>
                      <a:pt x="0" y="16"/>
                    </a:cubicBezTo>
                    <a:cubicBezTo>
                      <a:pt x="0" y="44"/>
                      <a:pt x="0" y="44"/>
                      <a:pt x="28" y="44"/>
                    </a:cubicBezTo>
                    <a:cubicBezTo>
                      <a:pt x="793" y="398"/>
                      <a:pt x="1500" y="957"/>
                      <a:pt x="2179" y="1459"/>
                    </a:cubicBezTo>
                    <a:cubicBezTo>
                      <a:pt x="2533" y="1749"/>
                      <a:pt x="2887" y="2018"/>
                      <a:pt x="3269" y="2280"/>
                    </a:cubicBezTo>
                    <a:cubicBezTo>
                      <a:pt x="4301" y="2959"/>
                      <a:pt x="5419" y="3461"/>
                      <a:pt x="6544" y="3963"/>
                    </a:cubicBezTo>
                    <a:cubicBezTo>
                      <a:pt x="6509" y="4020"/>
                      <a:pt x="6480" y="4084"/>
                      <a:pt x="6480" y="4140"/>
                    </a:cubicBezTo>
                    <a:cubicBezTo>
                      <a:pt x="6452" y="4197"/>
                      <a:pt x="6424" y="4260"/>
                      <a:pt x="6395" y="4317"/>
                    </a:cubicBezTo>
                    <a:cubicBezTo>
                      <a:pt x="6395" y="4345"/>
                      <a:pt x="6395" y="4345"/>
                      <a:pt x="6424" y="4345"/>
                    </a:cubicBezTo>
                    <a:lnTo>
                      <a:pt x="6424" y="4374"/>
                    </a:lnTo>
                    <a:lnTo>
                      <a:pt x="6452" y="4345"/>
                    </a:lnTo>
                    <a:cubicBezTo>
                      <a:pt x="6480" y="4289"/>
                      <a:pt x="6509" y="4197"/>
                      <a:pt x="6509" y="4140"/>
                    </a:cubicBezTo>
                    <a:cubicBezTo>
                      <a:pt x="6544" y="4084"/>
                      <a:pt x="6572" y="4020"/>
                      <a:pt x="6601" y="3963"/>
                    </a:cubicBezTo>
                    <a:lnTo>
                      <a:pt x="6601" y="3935"/>
                    </a:lnTo>
                    <a:lnTo>
                      <a:pt x="6572" y="3935"/>
                    </a:lnTo>
                    <a:cubicBezTo>
                      <a:pt x="5483" y="3433"/>
                      <a:pt x="4330" y="2902"/>
                      <a:pt x="3297" y="2223"/>
                    </a:cubicBezTo>
                    <a:cubicBezTo>
                      <a:pt x="2915" y="1990"/>
                      <a:pt x="2561" y="1692"/>
                      <a:pt x="2207" y="1431"/>
                    </a:cubicBezTo>
                    <a:cubicBezTo>
                      <a:pt x="1528" y="900"/>
                      <a:pt x="821" y="370"/>
                      <a:pt x="28" y="16"/>
                    </a:cubicBezTo>
                    <a:cubicBezTo>
                      <a:pt x="28" y="4"/>
                      <a:pt x="25" y="0"/>
                      <a:pt x="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5610745" y="4321400"/>
                <a:ext cx="22659" cy="12858"/>
              </a:xfrm>
              <a:custGeom>
                <a:avLst/>
                <a:gdLst/>
                <a:ahLst/>
                <a:cxnLst/>
                <a:rect l="l" t="t" r="r" b="b"/>
                <a:pathLst>
                  <a:path w="652" h="370" extrusionOk="0">
                    <a:moveTo>
                      <a:pt x="616" y="0"/>
                    </a:moveTo>
                    <a:cubicBezTo>
                      <a:pt x="608" y="0"/>
                      <a:pt x="595" y="16"/>
                      <a:pt x="595" y="16"/>
                    </a:cubicBezTo>
                    <a:cubicBezTo>
                      <a:pt x="560" y="129"/>
                      <a:pt x="475" y="221"/>
                      <a:pt x="383" y="278"/>
                    </a:cubicBezTo>
                    <a:cubicBezTo>
                      <a:pt x="303" y="298"/>
                      <a:pt x="219" y="318"/>
                      <a:pt x="147" y="318"/>
                    </a:cubicBezTo>
                    <a:cubicBezTo>
                      <a:pt x="117" y="318"/>
                      <a:pt x="89" y="314"/>
                      <a:pt x="65" y="306"/>
                    </a:cubicBezTo>
                    <a:cubicBezTo>
                      <a:pt x="53" y="297"/>
                      <a:pt x="42" y="293"/>
                      <a:pt x="32" y="293"/>
                    </a:cubicBezTo>
                    <a:cubicBezTo>
                      <a:pt x="13" y="293"/>
                      <a:pt x="1" y="306"/>
                      <a:pt x="1" y="306"/>
                    </a:cubicBezTo>
                    <a:cubicBezTo>
                      <a:pt x="1" y="334"/>
                      <a:pt x="1" y="334"/>
                      <a:pt x="29" y="334"/>
                    </a:cubicBezTo>
                    <a:cubicBezTo>
                      <a:pt x="65" y="370"/>
                      <a:pt x="121" y="370"/>
                      <a:pt x="178" y="370"/>
                    </a:cubicBezTo>
                    <a:cubicBezTo>
                      <a:pt x="270" y="370"/>
                      <a:pt x="326" y="370"/>
                      <a:pt x="418" y="306"/>
                    </a:cubicBezTo>
                    <a:cubicBezTo>
                      <a:pt x="531" y="249"/>
                      <a:pt x="623" y="157"/>
                      <a:pt x="652" y="44"/>
                    </a:cubicBezTo>
                    <a:cubicBezTo>
                      <a:pt x="652" y="16"/>
                      <a:pt x="652" y="16"/>
                      <a:pt x="623" y="16"/>
                    </a:cubicBezTo>
                    <a:cubicBezTo>
                      <a:pt x="623" y="4"/>
                      <a:pt x="620"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a:off x="5664091" y="4287203"/>
                <a:ext cx="35378" cy="33223"/>
              </a:xfrm>
              <a:custGeom>
                <a:avLst/>
                <a:gdLst/>
                <a:ahLst/>
                <a:cxnLst/>
                <a:rect l="l" t="t" r="r" b="b"/>
                <a:pathLst>
                  <a:path w="1018" h="956" extrusionOk="0">
                    <a:moveTo>
                      <a:pt x="477" y="0"/>
                    </a:moveTo>
                    <a:cubicBezTo>
                      <a:pt x="274" y="0"/>
                      <a:pt x="67" y="136"/>
                      <a:pt x="1" y="377"/>
                    </a:cubicBezTo>
                    <a:lnTo>
                      <a:pt x="298" y="936"/>
                    </a:lnTo>
                    <a:cubicBezTo>
                      <a:pt x="346" y="949"/>
                      <a:pt x="392" y="955"/>
                      <a:pt x="436" y="955"/>
                    </a:cubicBezTo>
                    <a:cubicBezTo>
                      <a:pt x="796" y="955"/>
                      <a:pt x="1018" y="551"/>
                      <a:pt x="885" y="293"/>
                    </a:cubicBezTo>
                    <a:cubicBezTo>
                      <a:pt x="806" y="92"/>
                      <a:pt x="643" y="0"/>
                      <a:pt x="477"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5669269" y="4294501"/>
                <a:ext cx="14283" cy="10009"/>
              </a:xfrm>
              <a:custGeom>
                <a:avLst/>
                <a:gdLst/>
                <a:ahLst/>
                <a:cxnLst/>
                <a:rect l="l" t="t" r="r" b="b"/>
                <a:pathLst>
                  <a:path w="411" h="288" extrusionOk="0">
                    <a:moveTo>
                      <a:pt x="271" y="0"/>
                    </a:moveTo>
                    <a:cubicBezTo>
                      <a:pt x="219" y="0"/>
                      <a:pt x="168" y="14"/>
                      <a:pt x="114" y="47"/>
                    </a:cubicBezTo>
                    <a:cubicBezTo>
                      <a:pt x="29" y="111"/>
                      <a:pt x="1" y="196"/>
                      <a:pt x="1" y="259"/>
                    </a:cubicBezTo>
                    <a:cubicBezTo>
                      <a:pt x="1" y="288"/>
                      <a:pt x="1" y="288"/>
                      <a:pt x="29" y="288"/>
                    </a:cubicBezTo>
                    <a:cubicBezTo>
                      <a:pt x="29" y="288"/>
                      <a:pt x="57" y="288"/>
                      <a:pt x="57" y="259"/>
                    </a:cubicBezTo>
                    <a:cubicBezTo>
                      <a:pt x="57" y="196"/>
                      <a:pt x="85" y="139"/>
                      <a:pt x="149" y="111"/>
                    </a:cubicBezTo>
                    <a:cubicBezTo>
                      <a:pt x="182" y="74"/>
                      <a:pt x="223" y="59"/>
                      <a:pt x="270" y="59"/>
                    </a:cubicBezTo>
                    <a:cubicBezTo>
                      <a:pt x="305" y="59"/>
                      <a:pt x="343" y="67"/>
                      <a:pt x="383" y="83"/>
                    </a:cubicBezTo>
                    <a:lnTo>
                      <a:pt x="411" y="47"/>
                    </a:lnTo>
                    <a:cubicBezTo>
                      <a:pt x="411" y="19"/>
                      <a:pt x="411" y="19"/>
                      <a:pt x="383" y="19"/>
                    </a:cubicBezTo>
                    <a:cubicBezTo>
                      <a:pt x="344" y="7"/>
                      <a:pt x="308"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5746976" y="4431357"/>
                <a:ext cx="106725" cy="137446"/>
              </a:xfrm>
              <a:custGeom>
                <a:avLst/>
                <a:gdLst/>
                <a:ahLst/>
                <a:cxnLst/>
                <a:rect l="l" t="t" r="r" b="b"/>
                <a:pathLst>
                  <a:path w="3071" h="3955" extrusionOk="0">
                    <a:moveTo>
                      <a:pt x="1655" y="0"/>
                    </a:moveTo>
                    <a:lnTo>
                      <a:pt x="0" y="1507"/>
                    </a:lnTo>
                    <a:cubicBezTo>
                      <a:pt x="120" y="2009"/>
                      <a:pt x="149" y="3099"/>
                      <a:pt x="149" y="3955"/>
                    </a:cubicBezTo>
                    <a:cubicBezTo>
                      <a:pt x="474" y="3926"/>
                      <a:pt x="799" y="3863"/>
                      <a:pt x="1097" y="3806"/>
                    </a:cubicBezTo>
                    <a:cubicBezTo>
                      <a:pt x="1769" y="3686"/>
                      <a:pt x="2419" y="3481"/>
                      <a:pt x="3070" y="3219"/>
                    </a:cubicBezTo>
                    <a:cubicBezTo>
                      <a:pt x="2865" y="2009"/>
                      <a:pt x="2540" y="856"/>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5509476" y="4735722"/>
                <a:ext cx="248828" cy="12302"/>
              </a:xfrm>
              <a:custGeom>
                <a:avLst/>
                <a:gdLst/>
                <a:ahLst/>
                <a:cxnLst/>
                <a:rect l="l" t="t" r="r" b="b"/>
                <a:pathLst>
                  <a:path w="7160" h="354" extrusionOk="0">
                    <a:moveTo>
                      <a:pt x="177" y="0"/>
                    </a:moveTo>
                    <a:cubicBezTo>
                      <a:pt x="85" y="0"/>
                      <a:pt x="0" y="57"/>
                      <a:pt x="0" y="177"/>
                    </a:cubicBezTo>
                    <a:cubicBezTo>
                      <a:pt x="0" y="262"/>
                      <a:pt x="85" y="354"/>
                      <a:pt x="177" y="354"/>
                    </a:cubicBezTo>
                    <a:lnTo>
                      <a:pt x="6983" y="354"/>
                    </a:lnTo>
                    <a:cubicBezTo>
                      <a:pt x="7075" y="354"/>
                      <a:pt x="7159" y="262"/>
                      <a:pt x="7159" y="177"/>
                    </a:cubicBezTo>
                    <a:cubicBezTo>
                      <a:pt x="7159" y="57"/>
                      <a:pt x="7075" y="0"/>
                      <a:pt x="6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5465444" y="4626042"/>
                <a:ext cx="252060" cy="112668"/>
              </a:xfrm>
              <a:custGeom>
                <a:avLst/>
                <a:gdLst/>
                <a:ahLst/>
                <a:cxnLst/>
                <a:rect l="l" t="t" r="r" b="b"/>
                <a:pathLst>
                  <a:path w="7253" h="3242" extrusionOk="0">
                    <a:moveTo>
                      <a:pt x="178" y="1"/>
                    </a:moveTo>
                    <a:cubicBezTo>
                      <a:pt x="86" y="1"/>
                      <a:pt x="1" y="93"/>
                      <a:pt x="57" y="206"/>
                    </a:cubicBezTo>
                    <a:lnTo>
                      <a:pt x="1296" y="3241"/>
                    </a:lnTo>
                    <a:lnTo>
                      <a:pt x="7252" y="3241"/>
                    </a:lnTo>
                    <a:lnTo>
                      <a:pt x="5950" y="93"/>
                    </a:lnTo>
                    <a:cubicBezTo>
                      <a:pt x="5922" y="29"/>
                      <a:pt x="5894" y="1"/>
                      <a:pt x="5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5567721" y="4671047"/>
                <a:ext cx="29783" cy="22659"/>
              </a:xfrm>
              <a:custGeom>
                <a:avLst/>
                <a:gdLst/>
                <a:ahLst/>
                <a:cxnLst/>
                <a:rect l="l" t="t" r="r" b="b"/>
                <a:pathLst>
                  <a:path w="857" h="652" extrusionOk="0">
                    <a:moveTo>
                      <a:pt x="326" y="64"/>
                    </a:moveTo>
                    <a:cubicBezTo>
                      <a:pt x="503" y="64"/>
                      <a:pt x="708" y="177"/>
                      <a:pt x="772" y="326"/>
                    </a:cubicBezTo>
                    <a:cubicBezTo>
                      <a:pt x="800" y="418"/>
                      <a:pt x="800" y="475"/>
                      <a:pt x="772" y="503"/>
                    </a:cubicBezTo>
                    <a:cubicBezTo>
                      <a:pt x="708" y="567"/>
                      <a:pt x="652" y="595"/>
                      <a:pt x="560" y="595"/>
                    </a:cubicBezTo>
                    <a:cubicBezTo>
                      <a:pt x="355" y="595"/>
                      <a:pt x="149" y="475"/>
                      <a:pt x="93" y="326"/>
                    </a:cubicBezTo>
                    <a:cubicBezTo>
                      <a:pt x="64" y="269"/>
                      <a:pt x="93" y="213"/>
                      <a:pt x="121" y="149"/>
                    </a:cubicBezTo>
                    <a:cubicBezTo>
                      <a:pt x="149" y="93"/>
                      <a:pt x="241" y="64"/>
                      <a:pt x="326" y="64"/>
                    </a:cubicBezTo>
                    <a:close/>
                    <a:moveTo>
                      <a:pt x="326" y="1"/>
                    </a:moveTo>
                    <a:cubicBezTo>
                      <a:pt x="206" y="1"/>
                      <a:pt x="121" y="36"/>
                      <a:pt x="64" y="121"/>
                    </a:cubicBezTo>
                    <a:cubicBezTo>
                      <a:pt x="29" y="177"/>
                      <a:pt x="1" y="269"/>
                      <a:pt x="29" y="326"/>
                    </a:cubicBezTo>
                    <a:cubicBezTo>
                      <a:pt x="121" y="503"/>
                      <a:pt x="326" y="651"/>
                      <a:pt x="560" y="651"/>
                    </a:cubicBezTo>
                    <a:cubicBezTo>
                      <a:pt x="652" y="651"/>
                      <a:pt x="772" y="623"/>
                      <a:pt x="800" y="531"/>
                    </a:cubicBezTo>
                    <a:cubicBezTo>
                      <a:pt x="857" y="475"/>
                      <a:pt x="857" y="418"/>
                      <a:pt x="829" y="326"/>
                    </a:cubicBezTo>
                    <a:cubicBezTo>
                      <a:pt x="772" y="149"/>
                      <a:pt x="531"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5640493" y="4353650"/>
                <a:ext cx="18488" cy="17481"/>
              </a:xfrm>
              <a:custGeom>
                <a:avLst/>
                <a:gdLst/>
                <a:ahLst/>
                <a:cxnLst/>
                <a:rect l="l" t="t" r="r" b="b"/>
                <a:pathLst>
                  <a:path w="532" h="503" extrusionOk="0">
                    <a:moveTo>
                      <a:pt x="531" y="1"/>
                    </a:moveTo>
                    <a:cubicBezTo>
                      <a:pt x="383" y="85"/>
                      <a:pt x="178" y="149"/>
                      <a:pt x="1" y="149"/>
                    </a:cubicBezTo>
                    <a:lnTo>
                      <a:pt x="1" y="503"/>
                    </a:lnTo>
                    <a:cubicBezTo>
                      <a:pt x="234" y="411"/>
                      <a:pt x="447" y="234"/>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5257971" y="4238828"/>
                <a:ext cx="103041" cy="82224"/>
              </a:xfrm>
              <a:custGeom>
                <a:avLst/>
                <a:gdLst/>
                <a:ahLst/>
                <a:cxnLst/>
                <a:rect l="l" t="t" r="r" b="b"/>
                <a:pathLst>
                  <a:path w="2965" h="2366" extrusionOk="0">
                    <a:moveTo>
                      <a:pt x="1160" y="1"/>
                    </a:moveTo>
                    <a:cubicBezTo>
                      <a:pt x="1132" y="1"/>
                      <a:pt x="1047" y="29"/>
                      <a:pt x="1104" y="57"/>
                    </a:cubicBezTo>
                    <a:cubicBezTo>
                      <a:pt x="1132" y="93"/>
                      <a:pt x="1160" y="121"/>
                      <a:pt x="1224" y="149"/>
                    </a:cubicBezTo>
                    <a:cubicBezTo>
                      <a:pt x="1252" y="149"/>
                      <a:pt x="1281" y="178"/>
                      <a:pt x="1309" y="206"/>
                    </a:cubicBezTo>
                    <a:cubicBezTo>
                      <a:pt x="1401" y="298"/>
                      <a:pt x="1486" y="355"/>
                      <a:pt x="1549" y="447"/>
                    </a:cubicBezTo>
                    <a:cubicBezTo>
                      <a:pt x="1634" y="560"/>
                      <a:pt x="1663" y="708"/>
                      <a:pt x="1726" y="829"/>
                    </a:cubicBezTo>
                    <a:cubicBezTo>
                      <a:pt x="1755" y="1034"/>
                      <a:pt x="1726" y="1295"/>
                      <a:pt x="1457" y="1295"/>
                    </a:cubicBezTo>
                    <a:cubicBezTo>
                      <a:pt x="1443" y="1298"/>
                      <a:pt x="1429" y="1299"/>
                      <a:pt x="1415" y="1299"/>
                    </a:cubicBezTo>
                    <a:cubicBezTo>
                      <a:pt x="1192" y="1299"/>
                      <a:pt x="944" y="1051"/>
                      <a:pt x="778" y="885"/>
                    </a:cubicBezTo>
                    <a:cubicBezTo>
                      <a:pt x="665" y="765"/>
                      <a:pt x="517" y="588"/>
                      <a:pt x="340" y="503"/>
                    </a:cubicBezTo>
                    <a:cubicBezTo>
                      <a:pt x="317" y="496"/>
                      <a:pt x="294" y="492"/>
                      <a:pt x="272" y="492"/>
                    </a:cubicBezTo>
                    <a:cubicBezTo>
                      <a:pt x="122" y="492"/>
                      <a:pt x="1" y="646"/>
                      <a:pt x="99" y="800"/>
                    </a:cubicBezTo>
                    <a:cubicBezTo>
                      <a:pt x="163" y="857"/>
                      <a:pt x="219" y="913"/>
                      <a:pt x="276" y="1005"/>
                    </a:cubicBezTo>
                    <a:cubicBezTo>
                      <a:pt x="311" y="1034"/>
                      <a:pt x="340" y="1119"/>
                      <a:pt x="368" y="1182"/>
                    </a:cubicBezTo>
                    <a:cubicBezTo>
                      <a:pt x="488" y="1416"/>
                      <a:pt x="630" y="1649"/>
                      <a:pt x="807" y="1861"/>
                    </a:cubicBezTo>
                    <a:cubicBezTo>
                      <a:pt x="1132" y="2215"/>
                      <a:pt x="1514" y="2272"/>
                      <a:pt x="1960" y="2357"/>
                    </a:cubicBezTo>
                    <a:cubicBezTo>
                      <a:pt x="2011" y="2363"/>
                      <a:pt x="2061" y="2366"/>
                      <a:pt x="2110" y="2366"/>
                    </a:cubicBezTo>
                    <a:cubicBezTo>
                      <a:pt x="2345" y="2366"/>
                      <a:pt x="2554" y="2293"/>
                      <a:pt x="2724" y="2123"/>
                    </a:cubicBezTo>
                    <a:cubicBezTo>
                      <a:pt x="2752" y="2123"/>
                      <a:pt x="2752" y="2095"/>
                      <a:pt x="2787" y="2095"/>
                    </a:cubicBezTo>
                    <a:cubicBezTo>
                      <a:pt x="2844" y="2038"/>
                      <a:pt x="2901" y="1975"/>
                      <a:pt x="2929" y="1890"/>
                    </a:cubicBezTo>
                    <a:cubicBezTo>
                      <a:pt x="2964" y="1798"/>
                      <a:pt x="2964" y="1685"/>
                      <a:pt x="2964" y="1593"/>
                    </a:cubicBezTo>
                    <a:cubicBezTo>
                      <a:pt x="2964" y="1387"/>
                      <a:pt x="2929" y="1182"/>
                      <a:pt x="2872" y="1005"/>
                    </a:cubicBezTo>
                    <a:cubicBezTo>
                      <a:pt x="2844" y="913"/>
                      <a:pt x="2787" y="829"/>
                      <a:pt x="2724" y="737"/>
                    </a:cubicBezTo>
                    <a:cubicBezTo>
                      <a:pt x="2695" y="652"/>
                      <a:pt x="2639" y="560"/>
                      <a:pt x="2547" y="503"/>
                    </a:cubicBezTo>
                    <a:cubicBezTo>
                      <a:pt x="2462" y="411"/>
                      <a:pt x="2370" y="355"/>
                      <a:pt x="2257" y="270"/>
                    </a:cubicBezTo>
                    <a:cubicBezTo>
                      <a:pt x="2193" y="234"/>
                      <a:pt x="2165" y="206"/>
                      <a:pt x="2108" y="178"/>
                    </a:cubicBezTo>
                    <a:cubicBezTo>
                      <a:pt x="2045" y="149"/>
                      <a:pt x="1988" y="121"/>
                      <a:pt x="1931" y="93"/>
                    </a:cubicBezTo>
                    <a:cubicBezTo>
                      <a:pt x="1811" y="57"/>
                      <a:pt x="1663" y="29"/>
                      <a:pt x="1514" y="29"/>
                    </a:cubicBezTo>
                    <a:cubicBezTo>
                      <a:pt x="1401" y="1"/>
                      <a:pt x="1281" y="1"/>
                      <a:pt x="1160"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5244174" y="4208662"/>
                <a:ext cx="8167" cy="23076"/>
              </a:xfrm>
              <a:custGeom>
                <a:avLst/>
                <a:gdLst/>
                <a:ahLst/>
                <a:cxnLst/>
                <a:rect l="l" t="t" r="r" b="b"/>
                <a:pathLst>
                  <a:path w="235" h="664" extrusionOk="0">
                    <a:moveTo>
                      <a:pt x="152" y="0"/>
                    </a:moveTo>
                    <a:cubicBezTo>
                      <a:pt x="146" y="0"/>
                      <a:pt x="142" y="3"/>
                      <a:pt x="142" y="13"/>
                    </a:cubicBezTo>
                    <a:cubicBezTo>
                      <a:pt x="114" y="13"/>
                      <a:pt x="114" y="13"/>
                      <a:pt x="114" y="41"/>
                    </a:cubicBezTo>
                    <a:cubicBezTo>
                      <a:pt x="178" y="218"/>
                      <a:pt x="114" y="459"/>
                      <a:pt x="1" y="635"/>
                    </a:cubicBezTo>
                    <a:lnTo>
                      <a:pt x="1" y="664"/>
                    </a:lnTo>
                    <a:lnTo>
                      <a:pt x="58" y="664"/>
                    </a:lnTo>
                    <a:cubicBezTo>
                      <a:pt x="178" y="487"/>
                      <a:pt x="234" y="253"/>
                      <a:pt x="178" y="13"/>
                    </a:cubicBezTo>
                    <a:cubicBezTo>
                      <a:pt x="178" y="13"/>
                      <a:pt x="162"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a:off x="5234860" y="4234657"/>
                <a:ext cx="7159" cy="5213"/>
              </a:xfrm>
              <a:custGeom>
                <a:avLst/>
                <a:gdLst/>
                <a:ahLst/>
                <a:cxnLst/>
                <a:rect l="l" t="t" r="r" b="b"/>
                <a:pathLst>
                  <a:path w="206" h="150" extrusionOk="0">
                    <a:moveTo>
                      <a:pt x="149" y="1"/>
                    </a:moveTo>
                    <a:cubicBezTo>
                      <a:pt x="120" y="64"/>
                      <a:pt x="92" y="64"/>
                      <a:pt x="28" y="93"/>
                    </a:cubicBezTo>
                    <a:lnTo>
                      <a:pt x="0" y="121"/>
                    </a:lnTo>
                    <a:lnTo>
                      <a:pt x="28" y="149"/>
                    </a:lnTo>
                    <a:lnTo>
                      <a:pt x="57" y="149"/>
                    </a:lnTo>
                    <a:cubicBezTo>
                      <a:pt x="120" y="121"/>
                      <a:pt x="149" y="93"/>
                      <a:pt x="177" y="64"/>
                    </a:cubicBezTo>
                    <a:cubicBezTo>
                      <a:pt x="205" y="36"/>
                      <a:pt x="205" y="36"/>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5389475" y="4458152"/>
                <a:ext cx="8410" cy="8132"/>
              </a:xfrm>
              <a:custGeom>
                <a:avLst/>
                <a:gdLst/>
                <a:ahLst/>
                <a:cxnLst/>
                <a:rect l="l" t="t" r="r" b="b"/>
                <a:pathLst>
                  <a:path w="242" h="234" extrusionOk="0">
                    <a:moveTo>
                      <a:pt x="1" y="0"/>
                    </a:moveTo>
                    <a:cubicBezTo>
                      <a:pt x="1" y="57"/>
                      <a:pt x="1" y="113"/>
                      <a:pt x="65" y="177"/>
                    </a:cubicBezTo>
                    <a:cubicBezTo>
                      <a:pt x="93" y="205"/>
                      <a:pt x="149" y="234"/>
                      <a:pt x="178" y="234"/>
                    </a:cubicBezTo>
                    <a:lnTo>
                      <a:pt x="206" y="234"/>
                    </a:lnTo>
                    <a:cubicBezTo>
                      <a:pt x="206" y="234"/>
                      <a:pt x="241" y="234"/>
                      <a:pt x="241" y="205"/>
                    </a:cubicBezTo>
                    <a:cubicBezTo>
                      <a:pt x="241" y="177"/>
                      <a:pt x="206" y="177"/>
                      <a:pt x="206" y="177"/>
                    </a:cubicBezTo>
                    <a:cubicBezTo>
                      <a:pt x="149" y="177"/>
                      <a:pt x="121" y="177"/>
                      <a:pt x="93" y="149"/>
                    </a:cubicBezTo>
                    <a:cubicBezTo>
                      <a:pt x="65" y="85"/>
                      <a:pt x="65" y="57"/>
                      <a:pt x="65" y="28"/>
                    </a:cubicBezTo>
                    <a:cubicBezTo>
                      <a:pt x="65" y="0"/>
                      <a:pt x="65"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5690676" y="4886583"/>
                <a:ext cx="37880" cy="34544"/>
              </a:xfrm>
              <a:custGeom>
                <a:avLst/>
                <a:gdLst/>
                <a:ahLst/>
                <a:cxnLst/>
                <a:rect l="l" t="t" r="r" b="b"/>
                <a:pathLst>
                  <a:path w="1090" h="994" extrusionOk="0">
                    <a:moveTo>
                      <a:pt x="513" y="0"/>
                    </a:moveTo>
                    <a:cubicBezTo>
                      <a:pt x="485" y="0"/>
                      <a:pt x="454" y="9"/>
                      <a:pt x="417" y="24"/>
                    </a:cubicBezTo>
                    <a:cubicBezTo>
                      <a:pt x="241" y="81"/>
                      <a:pt x="92" y="229"/>
                      <a:pt x="0" y="406"/>
                    </a:cubicBezTo>
                    <a:cubicBezTo>
                      <a:pt x="0" y="434"/>
                      <a:pt x="0" y="491"/>
                      <a:pt x="28" y="491"/>
                    </a:cubicBezTo>
                    <a:cubicBezTo>
                      <a:pt x="64" y="491"/>
                      <a:pt x="92" y="491"/>
                      <a:pt x="120" y="463"/>
                    </a:cubicBezTo>
                    <a:cubicBezTo>
                      <a:pt x="177" y="314"/>
                      <a:pt x="297" y="201"/>
                      <a:pt x="474" y="137"/>
                    </a:cubicBezTo>
                    <a:cubicBezTo>
                      <a:pt x="488" y="123"/>
                      <a:pt x="502" y="116"/>
                      <a:pt x="513" y="116"/>
                    </a:cubicBezTo>
                    <a:cubicBezTo>
                      <a:pt x="524" y="116"/>
                      <a:pt x="531" y="123"/>
                      <a:pt x="531" y="137"/>
                    </a:cubicBezTo>
                    <a:cubicBezTo>
                      <a:pt x="531" y="137"/>
                      <a:pt x="531" y="166"/>
                      <a:pt x="474" y="229"/>
                    </a:cubicBezTo>
                    <a:cubicBezTo>
                      <a:pt x="417" y="342"/>
                      <a:pt x="354" y="463"/>
                      <a:pt x="325" y="583"/>
                    </a:cubicBezTo>
                    <a:cubicBezTo>
                      <a:pt x="325" y="611"/>
                      <a:pt x="297" y="696"/>
                      <a:pt x="354" y="760"/>
                    </a:cubicBezTo>
                    <a:cubicBezTo>
                      <a:pt x="391" y="793"/>
                      <a:pt x="436" y="807"/>
                      <a:pt x="478" y="807"/>
                    </a:cubicBezTo>
                    <a:cubicBezTo>
                      <a:pt x="507" y="807"/>
                      <a:pt x="535" y="800"/>
                      <a:pt x="559" y="788"/>
                    </a:cubicBezTo>
                    <a:cubicBezTo>
                      <a:pt x="594" y="760"/>
                      <a:pt x="623" y="731"/>
                      <a:pt x="651" y="696"/>
                    </a:cubicBezTo>
                    <a:lnTo>
                      <a:pt x="679" y="668"/>
                    </a:lnTo>
                    <a:cubicBezTo>
                      <a:pt x="735" y="583"/>
                      <a:pt x="855" y="520"/>
                      <a:pt x="946" y="491"/>
                    </a:cubicBezTo>
                    <a:lnTo>
                      <a:pt x="946" y="491"/>
                    </a:lnTo>
                    <a:cubicBezTo>
                      <a:pt x="944" y="507"/>
                      <a:pt x="935" y="519"/>
                      <a:pt x="913" y="519"/>
                    </a:cubicBezTo>
                    <a:cubicBezTo>
                      <a:pt x="828" y="640"/>
                      <a:pt x="799" y="788"/>
                      <a:pt x="799" y="937"/>
                    </a:cubicBezTo>
                    <a:cubicBezTo>
                      <a:pt x="799" y="965"/>
                      <a:pt x="828" y="993"/>
                      <a:pt x="856" y="993"/>
                    </a:cubicBezTo>
                    <a:cubicBezTo>
                      <a:pt x="913" y="993"/>
                      <a:pt x="913" y="965"/>
                      <a:pt x="913" y="937"/>
                    </a:cubicBezTo>
                    <a:cubicBezTo>
                      <a:pt x="913" y="816"/>
                      <a:pt x="948" y="696"/>
                      <a:pt x="1005" y="611"/>
                    </a:cubicBezTo>
                    <a:cubicBezTo>
                      <a:pt x="1033" y="583"/>
                      <a:pt x="1089" y="491"/>
                      <a:pt x="1061" y="434"/>
                    </a:cubicBezTo>
                    <a:cubicBezTo>
                      <a:pt x="1061" y="406"/>
                      <a:pt x="1033" y="378"/>
                      <a:pt x="1005" y="342"/>
                    </a:cubicBezTo>
                    <a:cubicBezTo>
                      <a:pt x="948" y="342"/>
                      <a:pt x="913" y="378"/>
                      <a:pt x="884" y="378"/>
                    </a:cubicBezTo>
                    <a:cubicBezTo>
                      <a:pt x="771" y="434"/>
                      <a:pt x="679" y="491"/>
                      <a:pt x="594" y="611"/>
                    </a:cubicBezTo>
                    <a:lnTo>
                      <a:pt x="559" y="611"/>
                    </a:lnTo>
                    <a:cubicBezTo>
                      <a:pt x="559" y="640"/>
                      <a:pt x="531" y="668"/>
                      <a:pt x="502" y="668"/>
                    </a:cubicBezTo>
                    <a:cubicBezTo>
                      <a:pt x="474" y="696"/>
                      <a:pt x="446" y="696"/>
                      <a:pt x="446" y="696"/>
                    </a:cubicBezTo>
                    <a:cubicBezTo>
                      <a:pt x="446" y="668"/>
                      <a:pt x="417" y="668"/>
                      <a:pt x="446" y="611"/>
                    </a:cubicBezTo>
                    <a:cubicBezTo>
                      <a:pt x="474" y="491"/>
                      <a:pt x="502" y="378"/>
                      <a:pt x="594" y="286"/>
                    </a:cubicBezTo>
                    <a:cubicBezTo>
                      <a:pt x="651" y="201"/>
                      <a:pt x="679" y="109"/>
                      <a:pt x="623" y="52"/>
                    </a:cubicBezTo>
                    <a:cubicBezTo>
                      <a:pt x="586" y="16"/>
                      <a:pt x="55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a:off x="5530849" y="4869311"/>
                <a:ext cx="39131" cy="31416"/>
              </a:xfrm>
              <a:custGeom>
                <a:avLst/>
                <a:gdLst/>
                <a:ahLst/>
                <a:cxnLst/>
                <a:rect l="l" t="t" r="r" b="b"/>
                <a:pathLst>
                  <a:path w="1126" h="904" extrusionOk="0">
                    <a:moveTo>
                      <a:pt x="818" y="0"/>
                    </a:moveTo>
                    <a:cubicBezTo>
                      <a:pt x="783" y="0"/>
                      <a:pt x="746" y="7"/>
                      <a:pt x="708" y="19"/>
                    </a:cubicBezTo>
                    <a:cubicBezTo>
                      <a:pt x="652" y="47"/>
                      <a:pt x="595" y="104"/>
                      <a:pt x="595" y="167"/>
                    </a:cubicBezTo>
                    <a:cubicBezTo>
                      <a:pt x="595" y="196"/>
                      <a:pt x="623" y="224"/>
                      <a:pt x="623" y="252"/>
                    </a:cubicBezTo>
                    <a:lnTo>
                      <a:pt x="623" y="309"/>
                    </a:lnTo>
                    <a:cubicBezTo>
                      <a:pt x="652" y="344"/>
                      <a:pt x="623" y="401"/>
                      <a:pt x="595" y="429"/>
                    </a:cubicBezTo>
                    <a:cubicBezTo>
                      <a:pt x="560" y="429"/>
                      <a:pt x="531" y="429"/>
                      <a:pt x="503" y="401"/>
                    </a:cubicBezTo>
                    <a:cubicBezTo>
                      <a:pt x="475" y="401"/>
                      <a:pt x="475" y="372"/>
                      <a:pt x="475" y="309"/>
                    </a:cubicBezTo>
                    <a:cubicBezTo>
                      <a:pt x="475" y="281"/>
                      <a:pt x="475" y="224"/>
                      <a:pt x="418" y="167"/>
                    </a:cubicBezTo>
                    <a:cubicBezTo>
                      <a:pt x="383" y="132"/>
                      <a:pt x="326" y="104"/>
                      <a:pt x="270" y="104"/>
                    </a:cubicBezTo>
                    <a:cubicBezTo>
                      <a:pt x="206" y="132"/>
                      <a:pt x="121" y="167"/>
                      <a:pt x="93" y="252"/>
                    </a:cubicBezTo>
                    <a:cubicBezTo>
                      <a:pt x="64" y="344"/>
                      <a:pt x="64" y="429"/>
                      <a:pt x="64" y="521"/>
                    </a:cubicBezTo>
                    <a:lnTo>
                      <a:pt x="93" y="578"/>
                    </a:lnTo>
                    <a:cubicBezTo>
                      <a:pt x="93" y="663"/>
                      <a:pt x="64" y="754"/>
                      <a:pt x="29" y="783"/>
                    </a:cubicBezTo>
                    <a:cubicBezTo>
                      <a:pt x="1" y="811"/>
                      <a:pt x="1" y="839"/>
                      <a:pt x="29" y="875"/>
                    </a:cubicBezTo>
                    <a:cubicBezTo>
                      <a:pt x="29" y="903"/>
                      <a:pt x="64" y="903"/>
                      <a:pt x="64" y="903"/>
                    </a:cubicBezTo>
                    <a:cubicBezTo>
                      <a:pt x="93" y="903"/>
                      <a:pt x="93" y="903"/>
                      <a:pt x="121" y="875"/>
                    </a:cubicBezTo>
                    <a:cubicBezTo>
                      <a:pt x="178" y="811"/>
                      <a:pt x="206" y="698"/>
                      <a:pt x="206" y="549"/>
                    </a:cubicBezTo>
                    <a:lnTo>
                      <a:pt x="178" y="521"/>
                    </a:lnTo>
                    <a:cubicBezTo>
                      <a:pt x="178" y="429"/>
                      <a:pt x="178" y="372"/>
                      <a:pt x="206" y="281"/>
                    </a:cubicBezTo>
                    <a:cubicBezTo>
                      <a:pt x="206" y="252"/>
                      <a:pt x="241" y="224"/>
                      <a:pt x="298" y="224"/>
                    </a:cubicBezTo>
                    <a:cubicBezTo>
                      <a:pt x="326" y="224"/>
                      <a:pt x="326" y="224"/>
                      <a:pt x="326" y="252"/>
                    </a:cubicBezTo>
                    <a:cubicBezTo>
                      <a:pt x="354" y="252"/>
                      <a:pt x="354" y="281"/>
                      <a:pt x="354" y="344"/>
                    </a:cubicBezTo>
                    <a:cubicBezTo>
                      <a:pt x="354" y="372"/>
                      <a:pt x="383" y="429"/>
                      <a:pt x="418" y="486"/>
                    </a:cubicBezTo>
                    <a:cubicBezTo>
                      <a:pt x="453" y="526"/>
                      <a:pt x="514" y="552"/>
                      <a:pt x="575" y="552"/>
                    </a:cubicBezTo>
                    <a:cubicBezTo>
                      <a:pt x="611" y="552"/>
                      <a:pt x="648" y="542"/>
                      <a:pt x="680" y="521"/>
                    </a:cubicBezTo>
                    <a:cubicBezTo>
                      <a:pt x="736" y="457"/>
                      <a:pt x="772" y="372"/>
                      <a:pt x="736" y="281"/>
                    </a:cubicBezTo>
                    <a:lnTo>
                      <a:pt x="736" y="224"/>
                    </a:lnTo>
                    <a:cubicBezTo>
                      <a:pt x="708" y="196"/>
                      <a:pt x="708" y="196"/>
                      <a:pt x="708" y="167"/>
                    </a:cubicBezTo>
                    <a:cubicBezTo>
                      <a:pt x="708" y="132"/>
                      <a:pt x="736" y="132"/>
                      <a:pt x="772" y="104"/>
                    </a:cubicBezTo>
                    <a:cubicBezTo>
                      <a:pt x="800" y="104"/>
                      <a:pt x="857" y="104"/>
                      <a:pt x="885" y="132"/>
                    </a:cubicBezTo>
                    <a:cubicBezTo>
                      <a:pt x="949" y="196"/>
                      <a:pt x="977" y="281"/>
                      <a:pt x="977" y="401"/>
                    </a:cubicBezTo>
                    <a:cubicBezTo>
                      <a:pt x="997" y="421"/>
                      <a:pt x="1017" y="441"/>
                      <a:pt x="1037" y="441"/>
                    </a:cubicBezTo>
                    <a:cubicBezTo>
                      <a:pt x="1045" y="441"/>
                      <a:pt x="1054" y="437"/>
                      <a:pt x="1062" y="429"/>
                    </a:cubicBezTo>
                    <a:cubicBezTo>
                      <a:pt x="1090" y="429"/>
                      <a:pt x="1125" y="401"/>
                      <a:pt x="1090" y="372"/>
                    </a:cubicBezTo>
                    <a:cubicBezTo>
                      <a:pt x="1090" y="281"/>
                      <a:pt x="1062" y="132"/>
                      <a:pt x="949" y="47"/>
                    </a:cubicBezTo>
                    <a:cubicBezTo>
                      <a:pt x="911" y="14"/>
                      <a:pt x="867"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a:off x="5816794" y="4543192"/>
                <a:ext cx="36907" cy="18488"/>
              </a:xfrm>
              <a:custGeom>
                <a:avLst/>
                <a:gdLst/>
                <a:ahLst/>
                <a:cxnLst/>
                <a:rect l="l" t="t" r="r" b="b"/>
                <a:pathLst>
                  <a:path w="1062" h="532" extrusionOk="0">
                    <a:moveTo>
                      <a:pt x="998" y="1"/>
                    </a:moveTo>
                    <a:cubicBezTo>
                      <a:pt x="969" y="29"/>
                      <a:pt x="913" y="58"/>
                      <a:pt x="884" y="86"/>
                    </a:cubicBezTo>
                    <a:cubicBezTo>
                      <a:pt x="821" y="114"/>
                      <a:pt x="764" y="142"/>
                      <a:pt x="708" y="142"/>
                    </a:cubicBezTo>
                    <a:cubicBezTo>
                      <a:pt x="531" y="206"/>
                      <a:pt x="354" y="263"/>
                      <a:pt x="205" y="291"/>
                    </a:cubicBezTo>
                    <a:cubicBezTo>
                      <a:pt x="113" y="319"/>
                      <a:pt x="57" y="355"/>
                      <a:pt x="0" y="383"/>
                    </a:cubicBezTo>
                    <a:cubicBezTo>
                      <a:pt x="79" y="363"/>
                      <a:pt x="176" y="340"/>
                      <a:pt x="259" y="340"/>
                    </a:cubicBezTo>
                    <a:cubicBezTo>
                      <a:pt x="294" y="340"/>
                      <a:pt x="326" y="344"/>
                      <a:pt x="354" y="355"/>
                    </a:cubicBezTo>
                    <a:cubicBezTo>
                      <a:pt x="410" y="383"/>
                      <a:pt x="439" y="383"/>
                      <a:pt x="467" y="411"/>
                    </a:cubicBezTo>
                    <a:cubicBezTo>
                      <a:pt x="531" y="411"/>
                      <a:pt x="559" y="411"/>
                      <a:pt x="587" y="383"/>
                    </a:cubicBezTo>
                    <a:cubicBezTo>
                      <a:pt x="616" y="383"/>
                      <a:pt x="616" y="355"/>
                      <a:pt x="644" y="355"/>
                    </a:cubicBezTo>
                    <a:cubicBezTo>
                      <a:pt x="656" y="343"/>
                      <a:pt x="667" y="339"/>
                      <a:pt x="678" y="339"/>
                    </a:cubicBezTo>
                    <a:cubicBezTo>
                      <a:pt x="701" y="339"/>
                      <a:pt x="726" y="355"/>
                      <a:pt x="764" y="355"/>
                    </a:cubicBezTo>
                    <a:lnTo>
                      <a:pt x="856" y="440"/>
                    </a:lnTo>
                    <a:cubicBezTo>
                      <a:pt x="884" y="496"/>
                      <a:pt x="913" y="496"/>
                      <a:pt x="941" y="532"/>
                    </a:cubicBezTo>
                    <a:cubicBezTo>
                      <a:pt x="1033" y="532"/>
                      <a:pt x="1061" y="411"/>
                      <a:pt x="1061" y="411"/>
                    </a:cubicBezTo>
                    <a:cubicBezTo>
                      <a:pt x="1061" y="383"/>
                      <a:pt x="1033" y="142"/>
                      <a:pt x="1033" y="114"/>
                    </a:cubicBezTo>
                    <a:cubicBezTo>
                      <a:pt x="998" y="58"/>
                      <a:pt x="998" y="58"/>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5920287" y="4713619"/>
                <a:ext cx="32737" cy="50183"/>
              </a:xfrm>
              <a:custGeom>
                <a:avLst/>
                <a:gdLst/>
                <a:ahLst/>
                <a:cxnLst/>
                <a:rect l="l" t="t" r="r" b="b"/>
                <a:pathLst>
                  <a:path w="942" h="1444" extrusionOk="0">
                    <a:moveTo>
                      <a:pt x="620" y="1"/>
                    </a:moveTo>
                    <a:cubicBezTo>
                      <a:pt x="529" y="1"/>
                      <a:pt x="436" y="52"/>
                      <a:pt x="382" y="162"/>
                    </a:cubicBezTo>
                    <a:cubicBezTo>
                      <a:pt x="319" y="282"/>
                      <a:pt x="354" y="431"/>
                      <a:pt x="291" y="580"/>
                    </a:cubicBezTo>
                    <a:cubicBezTo>
                      <a:pt x="234" y="664"/>
                      <a:pt x="142" y="721"/>
                      <a:pt x="85" y="813"/>
                    </a:cubicBezTo>
                    <a:cubicBezTo>
                      <a:pt x="0" y="962"/>
                      <a:pt x="0" y="1138"/>
                      <a:pt x="85" y="1287"/>
                    </a:cubicBezTo>
                    <a:cubicBezTo>
                      <a:pt x="148" y="1383"/>
                      <a:pt x="249" y="1443"/>
                      <a:pt x="352" y="1443"/>
                    </a:cubicBezTo>
                    <a:cubicBezTo>
                      <a:pt x="401" y="1443"/>
                      <a:pt x="450" y="1430"/>
                      <a:pt x="496" y="1400"/>
                    </a:cubicBezTo>
                    <a:cubicBezTo>
                      <a:pt x="616" y="1344"/>
                      <a:pt x="708" y="1223"/>
                      <a:pt x="736" y="1110"/>
                    </a:cubicBezTo>
                    <a:cubicBezTo>
                      <a:pt x="821" y="841"/>
                      <a:pt x="941" y="459"/>
                      <a:pt x="849" y="190"/>
                    </a:cubicBezTo>
                    <a:cubicBezTo>
                      <a:pt x="819" y="67"/>
                      <a:pt x="722"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5339327" y="4680847"/>
                <a:ext cx="28810" cy="50461"/>
              </a:xfrm>
              <a:custGeom>
                <a:avLst/>
                <a:gdLst/>
                <a:ahLst/>
                <a:cxnLst/>
                <a:rect l="l" t="t" r="r" b="b"/>
                <a:pathLst>
                  <a:path w="829" h="1452" extrusionOk="0">
                    <a:moveTo>
                      <a:pt x="325" y="1"/>
                    </a:moveTo>
                    <a:cubicBezTo>
                      <a:pt x="294" y="1"/>
                      <a:pt x="263" y="5"/>
                      <a:pt x="234" y="16"/>
                    </a:cubicBezTo>
                    <a:cubicBezTo>
                      <a:pt x="206" y="16"/>
                      <a:pt x="149" y="72"/>
                      <a:pt x="121" y="108"/>
                    </a:cubicBezTo>
                    <a:cubicBezTo>
                      <a:pt x="93" y="164"/>
                      <a:pt x="57" y="221"/>
                      <a:pt x="57" y="285"/>
                    </a:cubicBezTo>
                    <a:cubicBezTo>
                      <a:pt x="1" y="546"/>
                      <a:pt x="93" y="751"/>
                      <a:pt x="121" y="1020"/>
                    </a:cubicBezTo>
                    <a:cubicBezTo>
                      <a:pt x="149" y="1169"/>
                      <a:pt x="178" y="1310"/>
                      <a:pt x="326" y="1402"/>
                    </a:cubicBezTo>
                    <a:cubicBezTo>
                      <a:pt x="374" y="1436"/>
                      <a:pt x="424" y="1452"/>
                      <a:pt x="476" y="1452"/>
                    </a:cubicBezTo>
                    <a:cubicBezTo>
                      <a:pt x="555" y="1452"/>
                      <a:pt x="635" y="1414"/>
                      <a:pt x="708" y="1346"/>
                    </a:cubicBezTo>
                    <a:cubicBezTo>
                      <a:pt x="800" y="1225"/>
                      <a:pt x="828" y="1077"/>
                      <a:pt x="765" y="928"/>
                    </a:cubicBezTo>
                    <a:cubicBezTo>
                      <a:pt x="736" y="843"/>
                      <a:pt x="680" y="751"/>
                      <a:pt x="680" y="667"/>
                    </a:cubicBezTo>
                    <a:cubicBezTo>
                      <a:pt x="680" y="603"/>
                      <a:pt x="736" y="518"/>
                      <a:pt x="736" y="461"/>
                    </a:cubicBezTo>
                    <a:cubicBezTo>
                      <a:pt x="792" y="250"/>
                      <a:pt x="548"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5823918" y="4660969"/>
                <a:ext cx="15256" cy="25613"/>
              </a:xfrm>
              <a:custGeom>
                <a:avLst/>
                <a:gdLst/>
                <a:ahLst/>
                <a:cxnLst/>
                <a:rect l="l" t="t" r="r" b="b"/>
                <a:pathLst>
                  <a:path w="439" h="737" extrusionOk="0">
                    <a:moveTo>
                      <a:pt x="411" y="1"/>
                    </a:moveTo>
                    <a:lnTo>
                      <a:pt x="382" y="29"/>
                    </a:lnTo>
                    <a:cubicBezTo>
                      <a:pt x="297" y="291"/>
                      <a:pt x="177" y="503"/>
                      <a:pt x="0" y="680"/>
                    </a:cubicBezTo>
                    <a:lnTo>
                      <a:pt x="0" y="736"/>
                    </a:lnTo>
                    <a:lnTo>
                      <a:pt x="29" y="736"/>
                    </a:lnTo>
                    <a:cubicBezTo>
                      <a:pt x="234" y="531"/>
                      <a:pt x="354" y="291"/>
                      <a:pt x="439" y="57"/>
                    </a:cubicBezTo>
                    <a:cubicBezTo>
                      <a:pt x="439" y="29"/>
                      <a:pt x="439" y="29"/>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5811616" y="4689501"/>
                <a:ext cx="9140" cy="7402"/>
              </a:xfrm>
              <a:custGeom>
                <a:avLst/>
                <a:gdLst/>
                <a:ahLst/>
                <a:cxnLst/>
                <a:rect l="l" t="t" r="r" b="b"/>
                <a:pathLst>
                  <a:path w="263" h="213" extrusionOk="0">
                    <a:moveTo>
                      <a:pt x="206" y="0"/>
                    </a:moveTo>
                    <a:lnTo>
                      <a:pt x="29" y="149"/>
                    </a:lnTo>
                    <a:cubicBezTo>
                      <a:pt x="1" y="149"/>
                      <a:pt x="1" y="177"/>
                      <a:pt x="29" y="177"/>
                    </a:cubicBezTo>
                    <a:lnTo>
                      <a:pt x="29" y="212"/>
                    </a:lnTo>
                    <a:lnTo>
                      <a:pt x="57" y="212"/>
                    </a:lnTo>
                    <a:lnTo>
                      <a:pt x="262" y="36"/>
                    </a:lnTo>
                    <a:lnTo>
                      <a:pt x="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a:off x="5817767" y="4679422"/>
                <a:ext cx="6186" cy="6151"/>
              </a:xfrm>
              <a:custGeom>
                <a:avLst/>
                <a:gdLst/>
                <a:ahLst/>
                <a:cxnLst/>
                <a:rect l="l" t="t" r="r" b="b"/>
                <a:pathLst>
                  <a:path w="178" h="177" extrusionOk="0">
                    <a:moveTo>
                      <a:pt x="121" y="0"/>
                    </a:moveTo>
                    <a:lnTo>
                      <a:pt x="0" y="113"/>
                    </a:lnTo>
                    <a:lnTo>
                      <a:pt x="0" y="149"/>
                    </a:lnTo>
                    <a:cubicBezTo>
                      <a:pt x="0" y="177"/>
                      <a:pt x="29" y="177"/>
                      <a:pt x="29" y="177"/>
                    </a:cubicBezTo>
                    <a:lnTo>
                      <a:pt x="29" y="149"/>
                    </a:lnTo>
                    <a:lnTo>
                      <a:pt x="149" y="57"/>
                    </a:lnTo>
                    <a:cubicBezTo>
                      <a:pt x="177" y="28"/>
                      <a:pt x="177" y="28"/>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a:off x="5822945" y="4538604"/>
                <a:ext cx="20434" cy="8584"/>
              </a:xfrm>
              <a:custGeom>
                <a:avLst/>
                <a:gdLst/>
                <a:ahLst/>
                <a:cxnLst/>
                <a:rect l="l" t="t" r="r" b="b"/>
                <a:pathLst>
                  <a:path w="588" h="247" extrusionOk="0">
                    <a:moveTo>
                      <a:pt x="566" y="0"/>
                    </a:moveTo>
                    <a:cubicBezTo>
                      <a:pt x="562" y="0"/>
                      <a:pt x="559" y="3"/>
                      <a:pt x="559" y="13"/>
                    </a:cubicBezTo>
                    <a:lnTo>
                      <a:pt x="28" y="190"/>
                    </a:lnTo>
                    <a:cubicBezTo>
                      <a:pt x="0" y="190"/>
                      <a:pt x="0" y="218"/>
                      <a:pt x="0" y="246"/>
                    </a:cubicBezTo>
                    <a:lnTo>
                      <a:pt x="57" y="246"/>
                    </a:lnTo>
                    <a:lnTo>
                      <a:pt x="559" y="69"/>
                    </a:lnTo>
                    <a:cubicBezTo>
                      <a:pt x="587" y="41"/>
                      <a:pt x="587" y="41"/>
                      <a:pt x="587" y="13"/>
                    </a:cubicBezTo>
                    <a:cubicBezTo>
                      <a:pt x="587" y="13"/>
                      <a:pt x="575" y="0"/>
                      <a:pt x="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a:off x="5824891" y="4475598"/>
                <a:ext cx="10356" cy="24605"/>
              </a:xfrm>
              <a:custGeom>
                <a:avLst/>
                <a:gdLst/>
                <a:ahLst/>
                <a:cxnLst/>
                <a:rect l="l" t="t" r="r" b="b"/>
                <a:pathLst>
                  <a:path w="298" h="708" extrusionOk="0">
                    <a:moveTo>
                      <a:pt x="29" y="0"/>
                    </a:moveTo>
                    <a:cubicBezTo>
                      <a:pt x="29" y="0"/>
                      <a:pt x="1" y="29"/>
                      <a:pt x="29" y="29"/>
                    </a:cubicBezTo>
                    <a:cubicBezTo>
                      <a:pt x="121" y="234"/>
                      <a:pt x="177" y="467"/>
                      <a:pt x="234" y="673"/>
                    </a:cubicBezTo>
                    <a:cubicBezTo>
                      <a:pt x="234" y="708"/>
                      <a:pt x="269" y="708"/>
                      <a:pt x="269" y="708"/>
                    </a:cubicBezTo>
                    <a:cubicBezTo>
                      <a:pt x="298" y="708"/>
                      <a:pt x="298" y="673"/>
                      <a:pt x="298" y="673"/>
                    </a:cubicBezTo>
                    <a:cubicBezTo>
                      <a:pt x="234" y="439"/>
                      <a:pt x="177" y="234"/>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5834240" y="4502149"/>
                <a:ext cx="3962" cy="9140"/>
              </a:xfrm>
              <a:custGeom>
                <a:avLst/>
                <a:gdLst/>
                <a:ahLst/>
                <a:cxnLst/>
                <a:rect l="l" t="t" r="r" b="b"/>
                <a:pathLst>
                  <a:path w="114" h="263" extrusionOk="0">
                    <a:moveTo>
                      <a:pt x="29" y="1"/>
                    </a:moveTo>
                    <a:cubicBezTo>
                      <a:pt x="29" y="29"/>
                      <a:pt x="0" y="29"/>
                      <a:pt x="0" y="57"/>
                    </a:cubicBezTo>
                    <a:lnTo>
                      <a:pt x="57" y="262"/>
                    </a:lnTo>
                    <a:lnTo>
                      <a:pt x="85" y="262"/>
                    </a:lnTo>
                    <a:cubicBezTo>
                      <a:pt x="114" y="262"/>
                      <a:pt x="114" y="262"/>
                      <a:pt x="114" y="234"/>
                    </a:cubicBezTo>
                    <a:lnTo>
                      <a:pt x="57" y="29"/>
                    </a:lnTo>
                    <a:cubicBezTo>
                      <a:pt x="57" y="29"/>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a:off x="5692866" y="4348507"/>
                <a:ext cx="2989" cy="22624"/>
              </a:xfrm>
              <a:custGeom>
                <a:avLst/>
                <a:gdLst/>
                <a:ahLst/>
                <a:cxnLst/>
                <a:rect l="l" t="t" r="r" b="b"/>
                <a:pathLst>
                  <a:path w="86" h="651" extrusionOk="0">
                    <a:moveTo>
                      <a:pt x="29" y="0"/>
                    </a:moveTo>
                    <a:cubicBezTo>
                      <a:pt x="1" y="0"/>
                      <a:pt x="1" y="0"/>
                      <a:pt x="1" y="28"/>
                    </a:cubicBezTo>
                    <a:cubicBezTo>
                      <a:pt x="1" y="233"/>
                      <a:pt x="1" y="439"/>
                      <a:pt x="29" y="651"/>
                    </a:cubicBezTo>
                    <a:lnTo>
                      <a:pt x="57" y="651"/>
                    </a:lnTo>
                    <a:cubicBezTo>
                      <a:pt x="86" y="651"/>
                      <a:pt x="86" y="651"/>
                      <a:pt x="86" y="615"/>
                    </a:cubicBezTo>
                    <a:cubicBezTo>
                      <a:pt x="57" y="410"/>
                      <a:pt x="57" y="205"/>
                      <a:pt x="57" y="28"/>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a:off x="5736863" y="4501176"/>
                <a:ext cx="22415" cy="68601"/>
              </a:xfrm>
              <a:custGeom>
                <a:avLst/>
                <a:gdLst/>
                <a:ahLst/>
                <a:cxnLst/>
                <a:rect l="l" t="t" r="r" b="b"/>
                <a:pathLst>
                  <a:path w="645" h="1974" extrusionOk="0">
                    <a:moveTo>
                      <a:pt x="29" y="0"/>
                    </a:moveTo>
                    <a:cubicBezTo>
                      <a:pt x="1" y="0"/>
                      <a:pt x="1" y="29"/>
                      <a:pt x="1" y="57"/>
                    </a:cubicBezTo>
                    <a:lnTo>
                      <a:pt x="326" y="1882"/>
                    </a:lnTo>
                    <a:cubicBezTo>
                      <a:pt x="326" y="1917"/>
                      <a:pt x="326" y="1946"/>
                      <a:pt x="355" y="1974"/>
                    </a:cubicBezTo>
                    <a:lnTo>
                      <a:pt x="616" y="1974"/>
                    </a:lnTo>
                    <a:cubicBezTo>
                      <a:pt x="645" y="1974"/>
                      <a:pt x="645" y="1974"/>
                      <a:pt x="645" y="1946"/>
                    </a:cubicBezTo>
                    <a:cubicBezTo>
                      <a:pt x="645" y="1946"/>
                      <a:pt x="645" y="1917"/>
                      <a:pt x="616" y="1917"/>
                    </a:cubicBezTo>
                    <a:lnTo>
                      <a:pt x="383" y="1917"/>
                    </a:lnTo>
                    <a:lnTo>
                      <a:pt x="383" y="1882"/>
                    </a:lnTo>
                    <a:lnTo>
                      <a:pt x="58" y="29"/>
                    </a:lnTo>
                    <a:cubicBezTo>
                      <a:pt x="58" y="29"/>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5570919" y="4504130"/>
                <a:ext cx="16264" cy="10356"/>
              </a:xfrm>
              <a:custGeom>
                <a:avLst/>
                <a:gdLst/>
                <a:ahLst/>
                <a:cxnLst/>
                <a:rect l="l" t="t" r="r" b="b"/>
                <a:pathLst>
                  <a:path w="468" h="298" extrusionOk="0">
                    <a:moveTo>
                      <a:pt x="411" y="0"/>
                    </a:moveTo>
                    <a:cubicBezTo>
                      <a:pt x="291" y="92"/>
                      <a:pt x="149" y="177"/>
                      <a:pt x="1" y="269"/>
                    </a:cubicBezTo>
                    <a:lnTo>
                      <a:pt x="1" y="297"/>
                    </a:lnTo>
                    <a:lnTo>
                      <a:pt x="29" y="297"/>
                    </a:lnTo>
                    <a:cubicBezTo>
                      <a:pt x="178" y="241"/>
                      <a:pt x="326" y="149"/>
                      <a:pt x="468" y="64"/>
                    </a:cubicBezTo>
                    <a:lnTo>
                      <a:pt x="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41"/>
            <p:cNvGrpSpPr/>
            <p:nvPr/>
          </p:nvGrpSpPr>
          <p:grpSpPr>
            <a:xfrm>
              <a:off x="5240433" y="2333504"/>
              <a:ext cx="1470385" cy="1003512"/>
              <a:chOff x="4805595" y="2633670"/>
              <a:chExt cx="513367" cy="350376"/>
            </a:xfrm>
          </p:grpSpPr>
          <p:sp>
            <p:nvSpPr>
              <p:cNvPr id="1008" name="Google Shape;1008;p41"/>
              <p:cNvSpPr/>
              <p:nvPr/>
            </p:nvSpPr>
            <p:spPr>
              <a:xfrm>
                <a:off x="4811819" y="2641767"/>
                <a:ext cx="33953" cy="94457"/>
              </a:xfrm>
              <a:custGeom>
                <a:avLst/>
                <a:gdLst/>
                <a:ahLst/>
                <a:cxnLst/>
                <a:rect l="l" t="t" r="r" b="b"/>
                <a:pathLst>
                  <a:path w="977" h="2718" extrusionOk="0">
                    <a:moveTo>
                      <a:pt x="884" y="1"/>
                    </a:moveTo>
                    <a:cubicBezTo>
                      <a:pt x="594" y="1"/>
                      <a:pt x="325" y="241"/>
                      <a:pt x="325" y="560"/>
                    </a:cubicBezTo>
                    <a:lnTo>
                      <a:pt x="325" y="913"/>
                    </a:lnTo>
                    <a:cubicBezTo>
                      <a:pt x="325" y="1034"/>
                      <a:pt x="297" y="1126"/>
                      <a:pt x="212" y="1210"/>
                    </a:cubicBezTo>
                    <a:lnTo>
                      <a:pt x="0" y="1416"/>
                    </a:lnTo>
                    <a:lnTo>
                      <a:pt x="149" y="1564"/>
                    </a:lnTo>
                    <a:cubicBezTo>
                      <a:pt x="241" y="1656"/>
                      <a:pt x="297" y="1741"/>
                      <a:pt x="297" y="1861"/>
                    </a:cubicBezTo>
                    <a:lnTo>
                      <a:pt x="297" y="2187"/>
                    </a:lnTo>
                    <a:cubicBezTo>
                      <a:pt x="297" y="2477"/>
                      <a:pt x="531" y="2717"/>
                      <a:pt x="856" y="2717"/>
                    </a:cubicBezTo>
                    <a:lnTo>
                      <a:pt x="920" y="2717"/>
                    </a:lnTo>
                    <a:cubicBezTo>
                      <a:pt x="948" y="2717"/>
                      <a:pt x="976" y="2717"/>
                      <a:pt x="976" y="2654"/>
                    </a:cubicBezTo>
                    <a:cubicBezTo>
                      <a:pt x="976" y="2625"/>
                      <a:pt x="948" y="2597"/>
                      <a:pt x="920" y="2597"/>
                    </a:cubicBezTo>
                    <a:lnTo>
                      <a:pt x="856" y="2597"/>
                    </a:lnTo>
                    <a:cubicBezTo>
                      <a:pt x="594" y="2597"/>
                      <a:pt x="417" y="2420"/>
                      <a:pt x="417" y="2187"/>
                    </a:cubicBezTo>
                    <a:lnTo>
                      <a:pt x="417" y="1861"/>
                    </a:lnTo>
                    <a:cubicBezTo>
                      <a:pt x="417" y="1713"/>
                      <a:pt x="354" y="1564"/>
                      <a:pt x="241" y="1479"/>
                    </a:cubicBezTo>
                    <a:lnTo>
                      <a:pt x="177" y="1416"/>
                    </a:lnTo>
                    <a:lnTo>
                      <a:pt x="297" y="1302"/>
                    </a:lnTo>
                    <a:cubicBezTo>
                      <a:pt x="389" y="1210"/>
                      <a:pt x="446" y="1062"/>
                      <a:pt x="446" y="913"/>
                    </a:cubicBezTo>
                    <a:lnTo>
                      <a:pt x="446" y="560"/>
                    </a:lnTo>
                    <a:cubicBezTo>
                      <a:pt x="446" y="298"/>
                      <a:pt x="651" y="121"/>
                      <a:pt x="884" y="121"/>
                    </a:cubicBezTo>
                    <a:cubicBezTo>
                      <a:pt x="920" y="121"/>
                      <a:pt x="948" y="93"/>
                      <a:pt x="948" y="64"/>
                    </a:cubicBezTo>
                    <a:cubicBezTo>
                      <a:pt x="948" y="29"/>
                      <a:pt x="920"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a:off x="4901224" y="2641767"/>
                <a:ext cx="33710" cy="94457"/>
              </a:xfrm>
              <a:custGeom>
                <a:avLst/>
                <a:gdLst/>
                <a:ahLst/>
                <a:cxnLst/>
                <a:rect l="l" t="t" r="r" b="b"/>
                <a:pathLst>
                  <a:path w="970" h="2718" extrusionOk="0">
                    <a:moveTo>
                      <a:pt x="86" y="1"/>
                    </a:moveTo>
                    <a:cubicBezTo>
                      <a:pt x="57" y="1"/>
                      <a:pt x="29" y="29"/>
                      <a:pt x="29" y="64"/>
                    </a:cubicBezTo>
                    <a:cubicBezTo>
                      <a:pt x="29" y="93"/>
                      <a:pt x="57" y="121"/>
                      <a:pt x="86" y="121"/>
                    </a:cubicBezTo>
                    <a:cubicBezTo>
                      <a:pt x="326" y="121"/>
                      <a:pt x="531" y="298"/>
                      <a:pt x="531" y="560"/>
                    </a:cubicBezTo>
                    <a:lnTo>
                      <a:pt x="531" y="913"/>
                    </a:lnTo>
                    <a:cubicBezTo>
                      <a:pt x="531" y="1062"/>
                      <a:pt x="588" y="1210"/>
                      <a:pt x="680" y="1302"/>
                    </a:cubicBezTo>
                    <a:lnTo>
                      <a:pt x="793" y="1416"/>
                    </a:lnTo>
                    <a:lnTo>
                      <a:pt x="736" y="1479"/>
                    </a:lnTo>
                    <a:cubicBezTo>
                      <a:pt x="616" y="1564"/>
                      <a:pt x="559" y="1713"/>
                      <a:pt x="559" y="1861"/>
                    </a:cubicBezTo>
                    <a:lnTo>
                      <a:pt x="559" y="2187"/>
                    </a:lnTo>
                    <a:cubicBezTo>
                      <a:pt x="559" y="2420"/>
                      <a:pt x="383" y="2597"/>
                      <a:pt x="121" y="2597"/>
                    </a:cubicBezTo>
                    <a:lnTo>
                      <a:pt x="57" y="2597"/>
                    </a:lnTo>
                    <a:cubicBezTo>
                      <a:pt x="1" y="2597"/>
                      <a:pt x="1" y="2625"/>
                      <a:pt x="1" y="2654"/>
                    </a:cubicBezTo>
                    <a:cubicBezTo>
                      <a:pt x="1" y="2717"/>
                      <a:pt x="1" y="2717"/>
                      <a:pt x="57" y="2717"/>
                    </a:cubicBezTo>
                    <a:lnTo>
                      <a:pt x="121" y="2717"/>
                    </a:lnTo>
                    <a:cubicBezTo>
                      <a:pt x="439" y="2717"/>
                      <a:pt x="680" y="2477"/>
                      <a:pt x="680" y="2187"/>
                    </a:cubicBezTo>
                    <a:lnTo>
                      <a:pt x="680" y="1861"/>
                    </a:lnTo>
                    <a:cubicBezTo>
                      <a:pt x="680" y="1741"/>
                      <a:pt x="736" y="1656"/>
                      <a:pt x="828" y="1564"/>
                    </a:cubicBezTo>
                    <a:lnTo>
                      <a:pt x="970" y="1416"/>
                    </a:lnTo>
                    <a:lnTo>
                      <a:pt x="765" y="1210"/>
                    </a:lnTo>
                    <a:cubicBezTo>
                      <a:pt x="680" y="1126"/>
                      <a:pt x="651" y="1034"/>
                      <a:pt x="651" y="913"/>
                    </a:cubicBezTo>
                    <a:lnTo>
                      <a:pt x="651" y="560"/>
                    </a:lnTo>
                    <a:cubicBezTo>
                      <a:pt x="651" y="241"/>
                      <a:pt x="383" y="1"/>
                      <a:pt x="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4840009" y="2703836"/>
                <a:ext cx="12337" cy="23041"/>
              </a:xfrm>
              <a:custGeom>
                <a:avLst/>
                <a:gdLst/>
                <a:ahLst/>
                <a:cxnLst/>
                <a:rect l="l" t="t" r="r" b="b"/>
                <a:pathLst>
                  <a:path w="355" h="663" extrusionOk="0">
                    <a:moveTo>
                      <a:pt x="267" y="0"/>
                    </a:moveTo>
                    <a:cubicBezTo>
                      <a:pt x="248" y="0"/>
                      <a:pt x="234" y="22"/>
                      <a:pt x="234" y="47"/>
                    </a:cubicBezTo>
                    <a:lnTo>
                      <a:pt x="1" y="606"/>
                    </a:lnTo>
                    <a:cubicBezTo>
                      <a:pt x="1" y="634"/>
                      <a:pt x="1" y="662"/>
                      <a:pt x="29" y="662"/>
                    </a:cubicBezTo>
                    <a:lnTo>
                      <a:pt x="57" y="662"/>
                    </a:lnTo>
                    <a:cubicBezTo>
                      <a:pt x="85" y="662"/>
                      <a:pt x="114" y="662"/>
                      <a:pt x="114" y="634"/>
                    </a:cubicBezTo>
                    <a:lnTo>
                      <a:pt x="326" y="75"/>
                    </a:lnTo>
                    <a:cubicBezTo>
                      <a:pt x="354" y="47"/>
                      <a:pt x="326" y="12"/>
                      <a:pt x="291" y="12"/>
                    </a:cubicBezTo>
                    <a:cubicBezTo>
                      <a:pt x="283" y="4"/>
                      <a:pt x="274"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5095432" y="2706025"/>
                <a:ext cx="12337" cy="22832"/>
              </a:xfrm>
              <a:custGeom>
                <a:avLst/>
                <a:gdLst/>
                <a:ahLst/>
                <a:cxnLst/>
                <a:rect l="l" t="t" r="r" b="b"/>
                <a:pathLst>
                  <a:path w="355" h="657" extrusionOk="0">
                    <a:moveTo>
                      <a:pt x="274" y="1"/>
                    </a:moveTo>
                    <a:cubicBezTo>
                      <a:pt x="256" y="1"/>
                      <a:pt x="242" y="21"/>
                      <a:pt x="242" y="41"/>
                    </a:cubicBezTo>
                    <a:lnTo>
                      <a:pt x="1" y="571"/>
                    </a:lnTo>
                    <a:cubicBezTo>
                      <a:pt x="1" y="599"/>
                      <a:pt x="36" y="656"/>
                      <a:pt x="65" y="656"/>
                    </a:cubicBezTo>
                    <a:cubicBezTo>
                      <a:pt x="93" y="656"/>
                      <a:pt x="121" y="656"/>
                      <a:pt x="121" y="628"/>
                    </a:cubicBezTo>
                    <a:lnTo>
                      <a:pt x="326" y="69"/>
                    </a:lnTo>
                    <a:cubicBezTo>
                      <a:pt x="355" y="41"/>
                      <a:pt x="326" y="12"/>
                      <a:pt x="298" y="12"/>
                    </a:cubicBezTo>
                    <a:cubicBezTo>
                      <a:pt x="290" y="4"/>
                      <a:pt x="282" y="1"/>
                      <a:pt x="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5173382" y="2706025"/>
                <a:ext cx="12337" cy="22832"/>
              </a:xfrm>
              <a:custGeom>
                <a:avLst/>
                <a:gdLst/>
                <a:ahLst/>
                <a:cxnLst/>
                <a:rect l="l" t="t" r="r" b="b"/>
                <a:pathLst>
                  <a:path w="355" h="657" extrusionOk="0">
                    <a:moveTo>
                      <a:pt x="271" y="1"/>
                    </a:moveTo>
                    <a:cubicBezTo>
                      <a:pt x="249" y="1"/>
                      <a:pt x="226" y="21"/>
                      <a:pt x="206" y="41"/>
                    </a:cubicBezTo>
                    <a:lnTo>
                      <a:pt x="1" y="571"/>
                    </a:lnTo>
                    <a:cubicBezTo>
                      <a:pt x="1" y="599"/>
                      <a:pt x="1" y="656"/>
                      <a:pt x="29" y="656"/>
                    </a:cubicBezTo>
                    <a:lnTo>
                      <a:pt x="57" y="656"/>
                    </a:lnTo>
                    <a:cubicBezTo>
                      <a:pt x="93" y="656"/>
                      <a:pt x="121" y="656"/>
                      <a:pt x="121" y="628"/>
                    </a:cubicBezTo>
                    <a:lnTo>
                      <a:pt x="326" y="69"/>
                    </a:lnTo>
                    <a:cubicBezTo>
                      <a:pt x="354" y="41"/>
                      <a:pt x="326" y="12"/>
                      <a:pt x="298" y="12"/>
                    </a:cubicBezTo>
                    <a:cubicBezTo>
                      <a:pt x="289" y="4"/>
                      <a:pt x="281"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5186658" y="2706025"/>
                <a:ext cx="12337" cy="22832"/>
              </a:xfrm>
              <a:custGeom>
                <a:avLst/>
                <a:gdLst/>
                <a:ahLst/>
                <a:cxnLst/>
                <a:rect l="l" t="t" r="r" b="b"/>
                <a:pathLst>
                  <a:path w="355" h="657" extrusionOk="0">
                    <a:moveTo>
                      <a:pt x="273" y="1"/>
                    </a:moveTo>
                    <a:cubicBezTo>
                      <a:pt x="252" y="1"/>
                      <a:pt x="231" y="21"/>
                      <a:pt x="206" y="41"/>
                    </a:cubicBezTo>
                    <a:lnTo>
                      <a:pt x="1" y="571"/>
                    </a:lnTo>
                    <a:cubicBezTo>
                      <a:pt x="1" y="599"/>
                      <a:pt x="1" y="656"/>
                      <a:pt x="29" y="656"/>
                    </a:cubicBezTo>
                    <a:lnTo>
                      <a:pt x="64" y="656"/>
                    </a:lnTo>
                    <a:cubicBezTo>
                      <a:pt x="93" y="656"/>
                      <a:pt x="121" y="656"/>
                      <a:pt x="121" y="628"/>
                    </a:cubicBezTo>
                    <a:lnTo>
                      <a:pt x="326" y="69"/>
                    </a:lnTo>
                    <a:cubicBezTo>
                      <a:pt x="354" y="41"/>
                      <a:pt x="326" y="12"/>
                      <a:pt x="298" y="12"/>
                    </a:cubicBezTo>
                    <a:cubicBezTo>
                      <a:pt x="289" y="4"/>
                      <a:pt x="281" y="1"/>
                      <a:pt x="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4856959" y="2667345"/>
                <a:ext cx="51399" cy="46256"/>
              </a:xfrm>
              <a:custGeom>
                <a:avLst/>
                <a:gdLst/>
                <a:ahLst/>
                <a:cxnLst/>
                <a:rect l="l" t="t" r="r" b="b"/>
                <a:pathLst>
                  <a:path w="1479" h="1331" extrusionOk="0">
                    <a:moveTo>
                      <a:pt x="0" y="0"/>
                    </a:moveTo>
                    <a:lnTo>
                      <a:pt x="0" y="1330"/>
                    </a:lnTo>
                    <a:lnTo>
                      <a:pt x="1479" y="1330"/>
                    </a:lnTo>
                    <a:lnTo>
                      <a:pt x="1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a:off x="4963441" y="2633670"/>
                <a:ext cx="22624" cy="116803"/>
              </a:xfrm>
              <a:custGeom>
                <a:avLst/>
                <a:gdLst/>
                <a:ahLst/>
                <a:cxnLst/>
                <a:rect l="l" t="t" r="r" b="b"/>
                <a:pathLst>
                  <a:path w="651" h="3361" extrusionOk="0">
                    <a:moveTo>
                      <a:pt x="587" y="0"/>
                    </a:moveTo>
                    <a:cubicBezTo>
                      <a:pt x="559" y="0"/>
                      <a:pt x="531" y="0"/>
                      <a:pt x="531" y="29"/>
                    </a:cubicBezTo>
                    <a:cubicBezTo>
                      <a:pt x="0" y="1033"/>
                      <a:pt x="0" y="2299"/>
                      <a:pt x="502" y="3332"/>
                    </a:cubicBezTo>
                    <a:cubicBezTo>
                      <a:pt x="502" y="3361"/>
                      <a:pt x="531" y="3361"/>
                      <a:pt x="559" y="3361"/>
                    </a:cubicBezTo>
                    <a:lnTo>
                      <a:pt x="587" y="3361"/>
                    </a:lnTo>
                    <a:cubicBezTo>
                      <a:pt x="616" y="3332"/>
                      <a:pt x="616" y="3304"/>
                      <a:pt x="616" y="3269"/>
                    </a:cubicBezTo>
                    <a:cubicBezTo>
                      <a:pt x="120" y="2299"/>
                      <a:pt x="120" y="1061"/>
                      <a:pt x="616" y="85"/>
                    </a:cubicBezTo>
                    <a:cubicBezTo>
                      <a:pt x="651" y="57"/>
                      <a:pt x="616" y="29"/>
                      <a:pt x="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a:off x="4989993" y="2675686"/>
                <a:ext cx="103528" cy="32737"/>
              </a:xfrm>
              <a:custGeom>
                <a:avLst/>
                <a:gdLst/>
                <a:ahLst/>
                <a:cxnLst/>
                <a:rect l="l" t="t" r="r" b="b"/>
                <a:pathLst>
                  <a:path w="2979" h="942" extrusionOk="0">
                    <a:moveTo>
                      <a:pt x="0" y="1"/>
                    </a:moveTo>
                    <a:lnTo>
                      <a:pt x="0" y="942"/>
                    </a:lnTo>
                    <a:lnTo>
                      <a:pt x="2978" y="942"/>
                    </a:lnTo>
                    <a:lnTo>
                      <a:pt x="2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5122261" y="2675686"/>
                <a:ext cx="48202" cy="32737"/>
              </a:xfrm>
              <a:custGeom>
                <a:avLst/>
                <a:gdLst/>
                <a:ahLst/>
                <a:cxnLst/>
                <a:rect l="l" t="t" r="r" b="b"/>
                <a:pathLst>
                  <a:path w="1387" h="942" extrusionOk="0">
                    <a:moveTo>
                      <a:pt x="0" y="1"/>
                    </a:moveTo>
                    <a:lnTo>
                      <a:pt x="0" y="942"/>
                    </a:lnTo>
                    <a:lnTo>
                      <a:pt x="1387" y="94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5001287" y="2696121"/>
                <a:ext cx="75760" cy="4205"/>
              </a:xfrm>
              <a:custGeom>
                <a:avLst/>
                <a:gdLst/>
                <a:ahLst/>
                <a:cxnLst/>
                <a:rect l="l" t="t" r="r" b="b"/>
                <a:pathLst>
                  <a:path w="2180" h="121" extrusionOk="0">
                    <a:moveTo>
                      <a:pt x="57" y="0"/>
                    </a:moveTo>
                    <a:cubicBezTo>
                      <a:pt x="29" y="0"/>
                      <a:pt x="1" y="28"/>
                      <a:pt x="1" y="57"/>
                    </a:cubicBezTo>
                    <a:cubicBezTo>
                      <a:pt x="1" y="92"/>
                      <a:pt x="29" y="120"/>
                      <a:pt x="57" y="120"/>
                    </a:cubicBezTo>
                    <a:lnTo>
                      <a:pt x="2123" y="120"/>
                    </a:lnTo>
                    <a:cubicBezTo>
                      <a:pt x="2151" y="120"/>
                      <a:pt x="2179" y="92"/>
                      <a:pt x="2179" y="57"/>
                    </a:cubicBezTo>
                    <a:cubicBezTo>
                      <a:pt x="2179" y="28"/>
                      <a:pt x="2151" y="0"/>
                      <a:pt x="2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4892858" y="2675686"/>
                <a:ext cx="4205" cy="32737"/>
              </a:xfrm>
              <a:custGeom>
                <a:avLst/>
                <a:gdLst/>
                <a:ahLst/>
                <a:cxnLst/>
                <a:rect l="l" t="t" r="r" b="b"/>
                <a:pathLst>
                  <a:path w="121" h="942" extrusionOk="0">
                    <a:moveTo>
                      <a:pt x="64" y="1"/>
                    </a:moveTo>
                    <a:cubicBezTo>
                      <a:pt x="28" y="1"/>
                      <a:pt x="0" y="29"/>
                      <a:pt x="0" y="58"/>
                    </a:cubicBezTo>
                    <a:lnTo>
                      <a:pt x="0" y="885"/>
                    </a:lnTo>
                    <a:cubicBezTo>
                      <a:pt x="0" y="914"/>
                      <a:pt x="28" y="942"/>
                      <a:pt x="64" y="942"/>
                    </a:cubicBezTo>
                    <a:cubicBezTo>
                      <a:pt x="92" y="942"/>
                      <a:pt x="120" y="914"/>
                      <a:pt x="120" y="885"/>
                    </a:cubicBezTo>
                    <a:lnTo>
                      <a:pt x="120" y="58"/>
                    </a:lnTo>
                    <a:cubicBezTo>
                      <a:pt x="120" y="29"/>
                      <a:pt x="92"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5180507" y="2670543"/>
                <a:ext cx="34961" cy="27559"/>
              </a:xfrm>
              <a:custGeom>
                <a:avLst/>
                <a:gdLst/>
                <a:ahLst/>
                <a:cxnLst/>
                <a:rect l="l" t="t" r="r" b="b"/>
                <a:pathLst>
                  <a:path w="1006" h="793" extrusionOk="0">
                    <a:moveTo>
                      <a:pt x="121" y="0"/>
                    </a:moveTo>
                    <a:lnTo>
                      <a:pt x="1" y="651"/>
                    </a:lnTo>
                    <a:lnTo>
                      <a:pt x="913" y="793"/>
                    </a:lnTo>
                    <a:lnTo>
                      <a:pt x="1005" y="149"/>
                    </a:lnTo>
                    <a:lnTo>
                      <a:pt x="1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4825021" y="2875340"/>
                <a:ext cx="33953" cy="95430"/>
              </a:xfrm>
              <a:custGeom>
                <a:avLst/>
                <a:gdLst/>
                <a:ahLst/>
                <a:cxnLst/>
                <a:rect l="l" t="t" r="r" b="b"/>
                <a:pathLst>
                  <a:path w="977" h="2746" extrusionOk="0">
                    <a:moveTo>
                      <a:pt x="884" y="0"/>
                    </a:moveTo>
                    <a:cubicBezTo>
                      <a:pt x="594" y="0"/>
                      <a:pt x="326" y="241"/>
                      <a:pt x="326" y="559"/>
                    </a:cubicBezTo>
                    <a:lnTo>
                      <a:pt x="326" y="913"/>
                    </a:lnTo>
                    <a:cubicBezTo>
                      <a:pt x="326" y="1033"/>
                      <a:pt x="269" y="1125"/>
                      <a:pt x="212" y="1210"/>
                    </a:cubicBezTo>
                    <a:lnTo>
                      <a:pt x="0" y="1415"/>
                    </a:lnTo>
                    <a:lnTo>
                      <a:pt x="149" y="1564"/>
                    </a:lnTo>
                    <a:cubicBezTo>
                      <a:pt x="241" y="1656"/>
                      <a:pt x="269" y="1741"/>
                      <a:pt x="269" y="1861"/>
                    </a:cubicBezTo>
                    <a:lnTo>
                      <a:pt x="269" y="2186"/>
                    </a:lnTo>
                    <a:cubicBezTo>
                      <a:pt x="269" y="2476"/>
                      <a:pt x="531" y="2745"/>
                      <a:pt x="828" y="2745"/>
                    </a:cubicBezTo>
                    <a:lnTo>
                      <a:pt x="920" y="2745"/>
                    </a:lnTo>
                    <a:cubicBezTo>
                      <a:pt x="948" y="2745"/>
                      <a:pt x="976" y="2717"/>
                      <a:pt x="976" y="2682"/>
                    </a:cubicBezTo>
                    <a:cubicBezTo>
                      <a:pt x="976" y="2625"/>
                      <a:pt x="948" y="2625"/>
                      <a:pt x="920" y="2625"/>
                    </a:cubicBezTo>
                    <a:lnTo>
                      <a:pt x="828" y="2625"/>
                    </a:lnTo>
                    <a:cubicBezTo>
                      <a:pt x="594" y="2625"/>
                      <a:pt x="389" y="2420"/>
                      <a:pt x="389" y="2186"/>
                    </a:cubicBezTo>
                    <a:lnTo>
                      <a:pt x="389" y="1861"/>
                    </a:lnTo>
                    <a:cubicBezTo>
                      <a:pt x="389" y="1712"/>
                      <a:pt x="326" y="1592"/>
                      <a:pt x="241" y="1479"/>
                    </a:cubicBezTo>
                    <a:lnTo>
                      <a:pt x="177" y="1415"/>
                    </a:lnTo>
                    <a:lnTo>
                      <a:pt x="269" y="1302"/>
                    </a:lnTo>
                    <a:cubicBezTo>
                      <a:pt x="389" y="1210"/>
                      <a:pt x="446" y="1062"/>
                      <a:pt x="446" y="913"/>
                    </a:cubicBezTo>
                    <a:lnTo>
                      <a:pt x="446" y="559"/>
                    </a:lnTo>
                    <a:cubicBezTo>
                      <a:pt x="446" y="297"/>
                      <a:pt x="651" y="121"/>
                      <a:pt x="884" y="121"/>
                    </a:cubicBezTo>
                    <a:cubicBezTo>
                      <a:pt x="920" y="121"/>
                      <a:pt x="948" y="92"/>
                      <a:pt x="948" y="64"/>
                    </a:cubicBezTo>
                    <a:cubicBezTo>
                      <a:pt x="948" y="29"/>
                      <a:pt x="920" y="0"/>
                      <a:pt x="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a:off x="4974736" y="2875340"/>
                <a:ext cx="33710" cy="95430"/>
              </a:xfrm>
              <a:custGeom>
                <a:avLst/>
                <a:gdLst/>
                <a:ahLst/>
                <a:cxnLst/>
                <a:rect l="l" t="t" r="r" b="b"/>
                <a:pathLst>
                  <a:path w="970" h="2746" extrusionOk="0">
                    <a:moveTo>
                      <a:pt x="114" y="0"/>
                    </a:moveTo>
                    <a:cubicBezTo>
                      <a:pt x="57" y="0"/>
                      <a:pt x="57" y="29"/>
                      <a:pt x="57" y="64"/>
                    </a:cubicBezTo>
                    <a:cubicBezTo>
                      <a:pt x="57" y="92"/>
                      <a:pt x="57" y="121"/>
                      <a:pt x="114" y="121"/>
                    </a:cubicBezTo>
                    <a:cubicBezTo>
                      <a:pt x="354" y="121"/>
                      <a:pt x="559" y="297"/>
                      <a:pt x="559" y="559"/>
                    </a:cubicBezTo>
                    <a:lnTo>
                      <a:pt x="559" y="913"/>
                    </a:lnTo>
                    <a:cubicBezTo>
                      <a:pt x="559" y="1062"/>
                      <a:pt x="588" y="1210"/>
                      <a:pt x="708" y="1302"/>
                    </a:cubicBezTo>
                    <a:lnTo>
                      <a:pt x="821" y="1415"/>
                    </a:lnTo>
                    <a:lnTo>
                      <a:pt x="765" y="1479"/>
                    </a:lnTo>
                    <a:cubicBezTo>
                      <a:pt x="644" y="1564"/>
                      <a:pt x="588" y="1712"/>
                      <a:pt x="588" y="1861"/>
                    </a:cubicBezTo>
                    <a:lnTo>
                      <a:pt x="588" y="2186"/>
                    </a:lnTo>
                    <a:cubicBezTo>
                      <a:pt x="588" y="2420"/>
                      <a:pt x="382" y="2625"/>
                      <a:pt x="149" y="2625"/>
                    </a:cubicBezTo>
                    <a:lnTo>
                      <a:pt x="57" y="2625"/>
                    </a:lnTo>
                    <a:cubicBezTo>
                      <a:pt x="29" y="2625"/>
                      <a:pt x="0" y="2625"/>
                      <a:pt x="0" y="2682"/>
                    </a:cubicBezTo>
                    <a:cubicBezTo>
                      <a:pt x="0" y="2717"/>
                      <a:pt x="29" y="2745"/>
                      <a:pt x="57" y="2745"/>
                    </a:cubicBezTo>
                    <a:lnTo>
                      <a:pt x="149" y="2745"/>
                    </a:lnTo>
                    <a:cubicBezTo>
                      <a:pt x="467" y="2745"/>
                      <a:pt x="708" y="2476"/>
                      <a:pt x="708" y="2186"/>
                    </a:cubicBezTo>
                    <a:lnTo>
                      <a:pt x="708" y="1861"/>
                    </a:lnTo>
                    <a:cubicBezTo>
                      <a:pt x="708" y="1741"/>
                      <a:pt x="765" y="1656"/>
                      <a:pt x="821" y="1564"/>
                    </a:cubicBezTo>
                    <a:lnTo>
                      <a:pt x="970" y="1415"/>
                    </a:lnTo>
                    <a:lnTo>
                      <a:pt x="793" y="1210"/>
                    </a:lnTo>
                    <a:cubicBezTo>
                      <a:pt x="708" y="1125"/>
                      <a:pt x="680" y="1033"/>
                      <a:pt x="680" y="913"/>
                    </a:cubicBezTo>
                    <a:lnTo>
                      <a:pt x="680" y="559"/>
                    </a:lnTo>
                    <a:cubicBezTo>
                      <a:pt x="680" y="241"/>
                      <a:pt x="41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a:off x="4858940" y="2899910"/>
                <a:ext cx="51156" cy="47263"/>
              </a:xfrm>
              <a:custGeom>
                <a:avLst/>
                <a:gdLst/>
                <a:ahLst/>
                <a:cxnLst/>
                <a:rect l="l" t="t" r="r" b="b"/>
                <a:pathLst>
                  <a:path w="1472" h="1360" extrusionOk="0">
                    <a:moveTo>
                      <a:pt x="0" y="1"/>
                    </a:moveTo>
                    <a:lnTo>
                      <a:pt x="0" y="1359"/>
                    </a:lnTo>
                    <a:lnTo>
                      <a:pt x="1472" y="1359"/>
                    </a:lnTo>
                    <a:lnTo>
                      <a:pt x="1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a:off x="5042330" y="2867208"/>
                <a:ext cx="23666" cy="116838"/>
              </a:xfrm>
              <a:custGeom>
                <a:avLst/>
                <a:gdLst/>
                <a:ahLst/>
                <a:cxnLst/>
                <a:rect l="l" t="t" r="r" b="b"/>
                <a:pathLst>
                  <a:path w="681" h="3362" extrusionOk="0">
                    <a:moveTo>
                      <a:pt x="616" y="1"/>
                    </a:moveTo>
                    <a:cubicBezTo>
                      <a:pt x="588" y="1"/>
                      <a:pt x="560" y="1"/>
                      <a:pt x="560" y="29"/>
                    </a:cubicBezTo>
                    <a:cubicBezTo>
                      <a:pt x="29" y="1034"/>
                      <a:pt x="1" y="2300"/>
                      <a:pt x="532" y="3333"/>
                    </a:cubicBezTo>
                    <a:cubicBezTo>
                      <a:pt x="532" y="3361"/>
                      <a:pt x="560" y="3361"/>
                      <a:pt x="588" y="3361"/>
                    </a:cubicBezTo>
                    <a:lnTo>
                      <a:pt x="616" y="3361"/>
                    </a:lnTo>
                    <a:cubicBezTo>
                      <a:pt x="645" y="3333"/>
                      <a:pt x="645" y="3305"/>
                      <a:pt x="645" y="3269"/>
                    </a:cubicBezTo>
                    <a:cubicBezTo>
                      <a:pt x="149" y="2300"/>
                      <a:pt x="149" y="1062"/>
                      <a:pt x="645" y="86"/>
                    </a:cubicBezTo>
                    <a:cubicBezTo>
                      <a:pt x="680" y="58"/>
                      <a:pt x="645" y="29"/>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a:off x="5296303" y="2867208"/>
                <a:ext cx="22659" cy="116838"/>
              </a:xfrm>
              <a:custGeom>
                <a:avLst/>
                <a:gdLst/>
                <a:ahLst/>
                <a:cxnLst/>
                <a:rect l="l" t="t" r="r" b="b"/>
                <a:pathLst>
                  <a:path w="652" h="3362" extrusionOk="0">
                    <a:moveTo>
                      <a:pt x="29" y="1"/>
                    </a:moveTo>
                    <a:cubicBezTo>
                      <a:pt x="1" y="29"/>
                      <a:pt x="1" y="58"/>
                      <a:pt x="1" y="86"/>
                    </a:cubicBezTo>
                    <a:cubicBezTo>
                      <a:pt x="531" y="1062"/>
                      <a:pt x="531" y="2300"/>
                      <a:pt x="29" y="3269"/>
                    </a:cubicBezTo>
                    <a:cubicBezTo>
                      <a:pt x="29" y="3305"/>
                      <a:pt x="29" y="3333"/>
                      <a:pt x="57" y="3361"/>
                    </a:cubicBezTo>
                    <a:lnTo>
                      <a:pt x="93" y="3361"/>
                    </a:lnTo>
                    <a:cubicBezTo>
                      <a:pt x="121" y="3361"/>
                      <a:pt x="121" y="3361"/>
                      <a:pt x="149" y="3333"/>
                    </a:cubicBezTo>
                    <a:cubicBezTo>
                      <a:pt x="652" y="2300"/>
                      <a:pt x="652" y="1034"/>
                      <a:pt x="121" y="29"/>
                    </a:cubicBezTo>
                    <a:cubicBezTo>
                      <a:pt x="121" y="1"/>
                      <a:pt x="57" y="1"/>
                      <a:pt x="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a:off x="5069889"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a:off x="5245182"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a:off x="5142661" y="2908286"/>
                <a:ext cx="50183" cy="33710"/>
              </a:xfrm>
              <a:custGeom>
                <a:avLst/>
                <a:gdLst/>
                <a:ahLst/>
                <a:cxnLst/>
                <a:rect l="l" t="t" r="r" b="b"/>
                <a:pathLst>
                  <a:path w="1444" h="970" extrusionOk="0">
                    <a:moveTo>
                      <a:pt x="0" y="0"/>
                    </a:moveTo>
                    <a:lnTo>
                      <a:pt x="0" y="970"/>
                    </a:lnTo>
                    <a:lnTo>
                      <a:pt x="1443" y="97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a:off x="5175363" y="2908286"/>
                <a:ext cx="50426" cy="33710"/>
              </a:xfrm>
              <a:custGeom>
                <a:avLst/>
                <a:gdLst/>
                <a:ahLst/>
                <a:cxnLst/>
                <a:rect l="l" t="t" r="r" b="b"/>
                <a:pathLst>
                  <a:path w="1451" h="970" extrusionOk="0">
                    <a:moveTo>
                      <a:pt x="0" y="0"/>
                    </a:moveTo>
                    <a:lnTo>
                      <a:pt x="1450" y="970"/>
                    </a:lnTo>
                    <a:lnTo>
                      <a:pt x="1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a:off x="5081184" y="2929659"/>
                <a:ext cx="31764" cy="4240"/>
              </a:xfrm>
              <a:custGeom>
                <a:avLst/>
                <a:gdLst/>
                <a:ahLst/>
                <a:cxnLst/>
                <a:rect l="l" t="t" r="r" b="b"/>
                <a:pathLst>
                  <a:path w="914" h="122" extrusionOk="0">
                    <a:moveTo>
                      <a:pt x="57" y="1"/>
                    </a:moveTo>
                    <a:cubicBezTo>
                      <a:pt x="29" y="1"/>
                      <a:pt x="1" y="29"/>
                      <a:pt x="1" y="57"/>
                    </a:cubicBezTo>
                    <a:cubicBezTo>
                      <a:pt x="1" y="93"/>
                      <a:pt x="29" y="121"/>
                      <a:pt x="57" y="121"/>
                    </a:cubicBezTo>
                    <a:lnTo>
                      <a:pt x="857" y="121"/>
                    </a:lnTo>
                    <a:cubicBezTo>
                      <a:pt x="885" y="121"/>
                      <a:pt x="913" y="93"/>
                      <a:pt x="913" y="57"/>
                    </a:cubicBezTo>
                    <a:cubicBezTo>
                      <a:pt x="913" y="29"/>
                      <a:pt x="885" y="1"/>
                      <a:pt x="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a:off x="5254287" y="2929659"/>
                <a:ext cx="32945" cy="4240"/>
              </a:xfrm>
              <a:custGeom>
                <a:avLst/>
                <a:gdLst/>
                <a:ahLst/>
                <a:cxnLst/>
                <a:rect l="l" t="t" r="r" b="b"/>
                <a:pathLst>
                  <a:path w="948" h="122" extrusionOk="0">
                    <a:moveTo>
                      <a:pt x="64" y="1"/>
                    </a:moveTo>
                    <a:cubicBezTo>
                      <a:pt x="28" y="1"/>
                      <a:pt x="0" y="29"/>
                      <a:pt x="0" y="57"/>
                    </a:cubicBezTo>
                    <a:cubicBezTo>
                      <a:pt x="0" y="93"/>
                      <a:pt x="28" y="121"/>
                      <a:pt x="64" y="121"/>
                    </a:cubicBezTo>
                    <a:lnTo>
                      <a:pt x="884" y="121"/>
                    </a:lnTo>
                    <a:cubicBezTo>
                      <a:pt x="913" y="121"/>
                      <a:pt x="948" y="93"/>
                      <a:pt x="948" y="57"/>
                    </a:cubicBezTo>
                    <a:cubicBezTo>
                      <a:pt x="948" y="29"/>
                      <a:pt x="913"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a:off x="4894840" y="2909259"/>
                <a:ext cx="3962" cy="31764"/>
              </a:xfrm>
              <a:custGeom>
                <a:avLst/>
                <a:gdLst/>
                <a:ahLst/>
                <a:cxnLst/>
                <a:rect l="l" t="t" r="r" b="b"/>
                <a:pathLst>
                  <a:path w="114" h="914" extrusionOk="0">
                    <a:moveTo>
                      <a:pt x="57" y="1"/>
                    </a:moveTo>
                    <a:cubicBezTo>
                      <a:pt x="29" y="1"/>
                      <a:pt x="0" y="1"/>
                      <a:pt x="0" y="57"/>
                    </a:cubicBezTo>
                    <a:lnTo>
                      <a:pt x="0" y="857"/>
                    </a:lnTo>
                    <a:cubicBezTo>
                      <a:pt x="0" y="885"/>
                      <a:pt x="29" y="913"/>
                      <a:pt x="57" y="913"/>
                    </a:cubicBezTo>
                    <a:cubicBezTo>
                      <a:pt x="85" y="913"/>
                      <a:pt x="114" y="885"/>
                      <a:pt x="114" y="857"/>
                    </a:cubicBezTo>
                    <a:lnTo>
                      <a:pt x="114" y="57"/>
                    </a:lnTo>
                    <a:cubicBezTo>
                      <a:pt x="114" y="1"/>
                      <a:pt x="85" y="1"/>
                      <a:pt x="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a:off x="4923337" y="2899910"/>
                <a:ext cx="51434" cy="47263"/>
              </a:xfrm>
              <a:custGeom>
                <a:avLst/>
                <a:gdLst/>
                <a:ahLst/>
                <a:cxnLst/>
                <a:rect l="l" t="t" r="r" b="b"/>
                <a:pathLst>
                  <a:path w="1480" h="1360" extrusionOk="0">
                    <a:moveTo>
                      <a:pt x="1" y="1"/>
                    </a:moveTo>
                    <a:lnTo>
                      <a:pt x="1" y="1359"/>
                    </a:lnTo>
                    <a:lnTo>
                      <a:pt x="1479" y="1359"/>
                    </a:lnTo>
                    <a:lnTo>
                      <a:pt x="14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a:off x="4959236" y="2909259"/>
                <a:ext cx="4240" cy="31764"/>
              </a:xfrm>
              <a:custGeom>
                <a:avLst/>
                <a:gdLst/>
                <a:ahLst/>
                <a:cxnLst/>
                <a:rect l="l" t="t" r="r" b="b"/>
                <a:pathLst>
                  <a:path w="122" h="914" extrusionOk="0">
                    <a:moveTo>
                      <a:pt x="64" y="1"/>
                    </a:moveTo>
                    <a:cubicBezTo>
                      <a:pt x="29" y="1"/>
                      <a:pt x="1" y="1"/>
                      <a:pt x="1" y="57"/>
                    </a:cubicBezTo>
                    <a:lnTo>
                      <a:pt x="1" y="857"/>
                    </a:lnTo>
                    <a:cubicBezTo>
                      <a:pt x="1" y="885"/>
                      <a:pt x="29" y="913"/>
                      <a:pt x="64" y="913"/>
                    </a:cubicBezTo>
                    <a:cubicBezTo>
                      <a:pt x="121" y="913"/>
                      <a:pt x="121" y="885"/>
                      <a:pt x="121" y="857"/>
                    </a:cubicBezTo>
                    <a:lnTo>
                      <a:pt x="121" y="57"/>
                    </a:lnTo>
                    <a:cubicBezTo>
                      <a:pt x="121" y="1"/>
                      <a:pt x="121"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4805595" y="2781716"/>
                <a:ext cx="50183" cy="62937"/>
              </a:xfrm>
              <a:custGeom>
                <a:avLst/>
                <a:gdLst/>
                <a:ahLst/>
                <a:cxnLst/>
                <a:rect l="l" t="t" r="r" b="b"/>
                <a:pathLst>
                  <a:path w="1444" h="1811" extrusionOk="0">
                    <a:moveTo>
                      <a:pt x="1387" y="1"/>
                    </a:moveTo>
                    <a:cubicBezTo>
                      <a:pt x="1368" y="1"/>
                      <a:pt x="1349" y="13"/>
                      <a:pt x="1330" y="13"/>
                    </a:cubicBezTo>
                    <a:lnTo>
                      <a:pt x="29" y="1725"/>
                    </a:lnTo>
                    <a:cubicBezTo>
                      <a:pt x="0" y="1725"/>
                      <a:pt x="0" y="1782"/>
                      <a:pt x="29" y="1782"/>
                    </a:cubicBezTo>
                    <a:lnTo>
                      <a:pt x="64" y="1810"/>
                    </a:lnTo>
                    <a:cubicBezTo>
                      <a:pt x="92" y="1810"/>
                      <a:pt x="121" y="1782"/>
                      <a:pt x="121"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4841494" y="2781716"/>
                <a:ext cx="50183" cy="62937"/>
              </a:xfrm>
              <a:custGeom>
                <a:avLst/>
                <a:gdLst/>
                <a:ahLst/>
                <a:cxnLst/>
                <a:rect l="l" t="t" r="r" b="b"/>
                <a:pathLst>
                  <a:path w="1444" h="1811" extrusionOk="0">
                    <a:moveTo>
                      <a:pt x="1387" y="1"/>
                    </a:moveTo>
                    <a:cubicBezTo>
                      <a:pt x="1368" y="1"/>
                      <a:pt x="1349" y="13"/>
                      <a:pt x="1330" y="13"/>
                    </a:cubicBezTo>
                    <a:lnTo>
                      <a:pt x="28" y="1725"/>
                    </a:lnTo>
                    <a:cubicBezTo>
                      <a:pt x="0" y="1725"/>
                      <a:pt x="0" y="1782"/>
                      <a:pt x="28" y="1782"/>
                    </a:cubicBezTo>
                    <a:cubicBezTo>
                      <a:pt x="28" y="1810"/>
                      <a:pt x="57" y="1810"/>
                      <a:pt x="57" y="1810"/>
                    </a:cubicBezTo>
                    <a:cubicBezTo>
                      <a:pt x="92" y="1810"/>
                      <a:pt x="92" y="1782"/>
                      <a:pt x="120"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4996109" y="2781716"/>
                <a:ext cx="50217" cy="62937"/>
              </a:xfrm>
              <a:custGeom>
                <a:avLst/>
                <a:gdLst/>
                <a:ahLst/>
                <a:cxnLst/>
                <a:rect l="l" t="t" r="r" b="b"/>
                <a:pathLst>
                  <a:path w="1445" h="1811" extrusionOk="0">
                    <a:moveTo>
                      <a:pt x="1388" y="1"/>
                    </a:moveTo>
                    <a:cubicBezTo>
                      <a:pt x="1369" y="1"/>
                      <a:pt x="1350" y="13"/>
                      <a:pt x="1331" y="13"/>
                    </a:cubicBezTo>
                    <a:lnTo>
                      <a:pt x="29" y="1725"/>
                    </a:lnTo>
                    <a:cubicBezTo>
                      <a:pt x="1" y="1725"/>
                      <a:pt x="1" y="1782"/>
                      <a:pt x="29" y="1782"/>
                    </a:cubicBezTo>
                    <a:cubicBezTo>
                      <a:pt x="65" y="1810"/>
                      <a:pt x="65" y="1810"/>
                      <a:pt x="93" y="1810"/>
                    </a:cubicBezTo>
                    <a:lnTo>
                      <a:pt x="121" y="1782"/>
                    </a:lnTo>
                    <a:lnTo>
                      <a:pt x="1444" y="105"/>
                    </a:lnTo>
                    <a:cubicBezTo>
                      <a:pt x="1444" y="70"/>
                      <a:pt x="1444" y="41"/>
                      <a:pt x="1416" y="13"/>
                    </a:cubicBezTo>
                    <a:cubicBezTo>
                      <a:pt x="1406" y="4"/>
                      <a:pt x="1397" y="1"/>
                      <a:pt x="1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a:off x="5032009" y="2781716"/>
                <a:ext cx="50183" cy="62937"/>
              </a:xfrm>
              <a:custGeom>
                <a:avLst/>
                <a:gdLst/>
                <a:ahLst/>
                <a:cxnLst/>
                <a:rect l="l" t="t" r="r" b="b"/>
                <a:pathLst>
                  <a:path w="1444" h="1811" extrusionOk="0">
                    <a:moveTo>
                      <a:pt x="1387" y="1"/>
                    </a:moveTo>
                    <a:cubicBezTo>
                      <a:pt x="1369" y="1"/>
                      <a:pt x="1350" y="13"/>
                      <a:pt x="1331" y="13"/>
                    </a:cubicBezTo>
                    <a:lnTo>
                      <a:pt x="29" y="1725"/>
                    </a:lnTo>
                    <a:cubicBezTo>
                      <a:pt x="1" y="1725"/>
                      <a:pt x="1" y="1782"/>
                      <a:pt x="29" y="1782"/>
                    </a:cubicBezTo>
                    <a:lnTo>
                      <a:pt x="57" y="1810"/>
                    </a:lnTo>
                    <a:cubicBezTo>
                      <a:pt x="93" y="1810"/>
                      <a:pt x="121" y="1782"/>
                      <a:pt x="121" y="1782"/>
                    </a:cubicBezTo>
                    <a:lnTo>
                      <a:pt x="1416" y="105"/>
                    </a:lnTo>
                    <a:cubicBezTo>
                      <a:pt x="1444" y="70"/>
                      <a:pt x="1444" y="41"/>
                      <a:pt x="1416" y="13"/>
                    </a:cubicBezTo>
                    <a:cubicBezTo>
                      <a:pt x="1406" y="4"/>
                      <a:pt x="1397"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5070862" y="2818068"/>
                <a:ext cx="36907" cy="4205"/>
              </a:xfrm>
              <a:custGeom>
                <a:avLst/>
                <a:gdLst/>
                <a:ahLst/>
                <a:cxnLst/>
                <a:rect l="l" t="t" r="r" b="b"/>
                <a:pathLst>
                  <a:path w="1062" h="121" extrusionOk="0">
                    <a:moveTo>
                      <a:pt x="64" y="0"/>
                    </a:moveTo>
                    <a:cubicBezTo>
                      <a:pt x="36" y="0"/>
                      <a:pt x="1" y="28"/>
                      <a:pt x="1" y="57"/>
                    </a:cubicBezTo>
                    <a:cubicBezTo>
                      <a:pt x="1" y="85"/>
                      <a:pt x="36" y="120"/>
                      <a:pt x="64" y="120"/>
                    </a:cubicBezTo>
                    <a:lnTo>
                      <a:pt x="1005" y="120"/>
                    </a:lnTo>
                    <a:cubicBezTo>
                      <a:pt x="1033" y="120"/>
                      <a:pt x="1062" y="85"/>
                      <a:pt x="1062" y="57"/>
                    </a:cubicBezTo>
                    <a:cubicBezTo>
                      <a:pt x="1062" y="28"/>
                      <a:pt x="1033"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4956282" y="2818068"/>
                <a:ext cx="36942" cy="4205"/>
              </a:xfrm>
              <a:custGeom>
                <a:avLst/>
                <a:gdLst/>
                <a:ahLst/>
                <a:cxnLst/>
                <a:rect l="l" t="t" r="r" b="b"/>
                <a:pathLst>
                  <a:path w="1063" h="121" extrusionOk="0">
                    <a:moveTo>
                      <a:pt x="57" y="0"/>
                    </a:moveTo>
                    <a:cubicBezTo>
                      <a:pt x="29" y="0"/>
                      <a:pt x="1" y="28"/>
                      <a:pt x="1" y="57"/>
                    </a:cubicBezTo>
                    <a:cubicBezTo>
                      <a:pt x="1" y="85"/>
                      <a:pt x="29" y="120"/>
                      <a:pt x="57" y="120"/>
                    </a:cubicBezTo>
                    <a:lnTo>
                      <a:pt x="998" y="120"/>
                    </a:lnTo>
                    <a:cubicBezTo>
                      <a:pt x="1034" y="120"/>
                      <a:pt x="1062" y="85"/>
                      <a:pt x="1062" y="57"/>
                    </a:cubicBezTo>
                    <a:cubicBezTo>
                      <a:pt x="1062" y="28"/>
                      <a:pt x="1034" y="0"/>
                      <a:pt x="9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4879340" y="2790995"/>
                <a:ext cx="43058" cy="59774"/>
              </a:xfrm>
              <a:custGeom>
                <a:avLst/>
                <a:gdLst/>
                <a:ahLst/>
                <a:cxnLst/>
                <a:rect l="l" t="t" r="r" b="b"/>
                <a:pathLst>
                  <a:path w="1239" h="1720" extrusionOk="0">
                    <a:moveTo>
                      <a:pt x="1179" y="0"/>
                    </a:moveTo>
                    <a:cubicBezTo>
                      <a:pt x="1171" y="0"/>
                      <a:pt x="1162" y="4"/>
                      <a:pt x="1154" y="15"/>
                    </a:cubicBezTo>
                    <a:lnTo>
                      <a:pt x="1" y="807"/>
                    </a:lnTo>
                    <a:lnTo>
                      <a:pt x="1005" y="1692"/>
                    </a:lnTo>
                    <a:lnTo>
                      <a:pt x="1033" y="1720"/>
                    </a:lnTo>
                    <a:cubicBezTo>
                      <a:pt x="1062" y="1720"/>
                      <a:pt x="1062" y="1692"/>
                      <a:pt x="1090" y="1692"/>
                    </a:cubicBezTo>
                    <a:cubicBezTo>
                      <a:pt x="1090" y="1663"/>
                      <a:pt x="1090" y="1635"/>
                      <a:pt x="1062" y="1607"/>
                    </a:cubicBezTo>
                    <a:lnTo>
                      <a:pt x="177" y="807"/>
                    </a:lnTo>
                    <a:lnTo>
                      <a:pt x="1210" y="100"/>
                    </a:lnTo>
                    <a:cubicBezTo>
                      <a:pt x="1239" y="100"/>
                      <a:pt x="1239" y="72"/>
                      <a:pt x="1239" y="43"/>
                    </a:cubicBezTo>
                    <a:cubicBezTo>
                      <a:pt x="1219" y="23"/>
                      <a:pt x="1199"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4914266" y="2797633"/>
                <a:ext cx="31729" cy="50217"/>
              </a:xfrm>
              <a:custGeom>
                <a:avLst/>
                <a:gdLst/>
                <a:ahLst/>
                <a:cxnLst/>
                <a:rect l="l" t="t" r="r" b="b"/>
                <a:pathLst>
                  <a:path w="913" h="1445" extrusionOk="0">
                    <a:moveTo>
                      <a:pt x="913" y="1"/>
                    </a:moveTo>
                    <a:lnTo>
                      <a:pt x="0" y="616"/>
                    </a:lnTo>
                    <a:lnTo>
                      <a:pt x="913" y="1444"/>
                    </a:lnTo>
                    <a:lnTo>
                      <a:pt x="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4922364" y="2807329"/>
                <a:ext cx="19461" cy="13692"/>
              </a:xfrm>
              <a:custGeom>
                <a:avLst/>
                <a:gdLst/>
                <a:ahLst/>
                <a:cxnLst/>
                <a:rect l="l" t="t" r="r" b="b"/>
                <a:pathLst>
                  <a:path w="560" h="394" extrusionOk="0">
                    <a:moveTo>
                      <a:pt x="499" y="0"/>
                    </a:moveTo>
                    <a:cubicBezTo>
                      <a:pt x="491" y="0"/>
                      <a:pt x="483" y="4"/>
                      <a:pt x="475" y="12"/>
                    </a:cubicBezTo>
                    <a:lnTo>
                      <a:pt x="64" y="281"/>
                    </a:lnTo>
                    <a:cubicBezTo>
                      <a:pt x="29" y="281"/>
                      <a:pt x="1" y="337"/>
                      <a:pt x="29" y="366"/>
                    </a:cubicBezTo>
                    <a:cubicBezTo>
                      <a:pt x="29" y="366"/>
                      <a:pt x="64" y="394"/>
                      <a:pt x="93" y="394"/>
                    </a:cubicBezTo>
                    <a:cubicBezTo>
                      <a:pt x="93" y="394"/>
                      <a:pt x="93" y="366"/>
                      <a:pt x="121" y="366"/>
                    </a:cubicBezTo>
                    <a:lnTo>
                      <a:pt x="531" y="104"/>
                    </a:lnTo>
                    <a:cubicBezTo>
                      <a:pt x="560" y="104"/>
                      <a:pt x="560" y="76"/>
                      <a:pt x="560" y="40"/>
                    </a:cubicBezTo>
                    <a:cubicBezTo>
                      <a:pt x="540" y="20"/>
                      <a:pt x="519"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5120037" y="2800587"/>
                <a:ext cx="65682" cy="36907"/>
              </a:xfrm>
              <a:custGeom>
                <a:avLst/>
                <a:gdLst/>
                <a:ahLst/>
                <a:cxnLst/>
                <a:rect l="l" t="t" r="r" b="b"/>
                <a:pathLst>
                  <a:path w="1890" h="1062" extrusionOk="0">
                    <a:moveTo>
                      <a:pt x="0" y="1"/>
                    </a:moveTo>
                    <a:lnTo>
                      <a:pt x="0" y="1062"/>
                    </a:lnTo>
                    <a:lnTo>
                      <a:pt x="1889" y="1062"/>
                    </a:lnTo>
                    <a:lnTo>
                      <a:pt x="1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5133556" y="2826165"/>
                <a:ext cx="49210" cy="4205"/>
              </a:xfrm>
              <a:custGeom>
                <a:avLst/>
                <a:gdLst/>
                <a:ahLst/>
                <a:cxnLst/>
                <a:rect l="l" t="t" r="r" b="b"/>
                <a:pathLst>
                  <a:path w="1416" h="121" extrusionOk="0">
                    <a:moveTo>
                      <a:pt x="57" y="0"/>
                    </a:moveTo>
                    <a:cubicBezTo>
                      <a:pt x="29" y="0"/>
                      <a:pt x="1" y="29"/>
                      <a:pt x="1" y="64"/>
                    </a:cubicBezTo>
                    <a:cubicBezTo>
                      <a:pt x="1" y="92"/>
                      <a:pt x="29" y="121"/>
                      <a:pt x="57" y="121"/>
                    </a:cubicBezTo>
                    <a:lnTo>
                      <a:pt x="1352" y="121"/>
                    </a:lnTo>
                    <a:cubicBezTo>
                      <a:pt x="1380" y="121"/>
                      <a:pt x="1415" y="92"/>
                      <a:pt x="1415" y="64"/>
                    </a:cubicBezTo>
                    <a:cubicBezTo>
                      <a:pt x="1415" y="29"/>
                      <a:pt x="1380" y="0"/>
                      <a:pt x="1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Image 1">
            <a:extLst>
              <a:ext uri="{FF2B5EF4-FFF2-40B4-BE49-F238E27FC236}">
                <a16:creationId xmlns:a16="http://schemas.microsoft.com/office/drawing/2014/main" id="{1F6F3220-8796-2BF4-6E6F-6B4A6139D6DA}"/>
              </a:ext>
            </a:extLst>
          </p:cNvPr>
          <p:cNvPicPr>
            <a:picLocks noChangeAspect="1"/>
          </p:cNvPicPr>
          <p:nvPr/>
        </p:nvPicPr>
        <p:blipFill>
          <a:blip r:embed="rId3"/>
          <a:stretch>
            <a:fillRect/>
          </a:stretch>
        </p:blipFill>
        <p:spPr>
          <a:xfrm>
            <a:off x="6838955" y="34738"/>
            <a:ext cx="2192365" cy="86023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175F15BD-AB4B-A551-3C8B-2E69AC09767C}"/>
              </a:ext>
            </a:extLst>
          </p:cNvPr>
          <p:cNvSpPr txBox="1"/>
          <p:nvPr/>
        </p:nvSpPr>
        <p:spPr>
          <a:xfrm>
            <a:off x="893806" y="1293341"/>
            <a:ext cx="7504670" cy="2308324"/>
          </a:xfrm>
          <a:prstGeom prst="rect">
            <a:avLst/>
          </a:prstGeom>
          <a:noFill/>
        </p:spPr>
        <p:txBody>
          <a:bodyPr wrap="square" rtlCol="0">
            <a:spAutoFit/>
          </a:bodyPr>
          <a:lstStyle/>
          <a:p>
            <a:r>
              <a:rPr lang="en-US" sz="2400" dirty="0"/>
              <a:t>Angular is a </a:t>
            </a:r>
            <a:r>
              <a:rPr lang="en-US" sz="2400" b="1" dirty="0"/>
              <a:t>TypeScript-based front-end framework</a:t>
            </a:r>
            <a:r>
              <a:rPr lang="en-US" sz="2400" dirty="0"/>
              <a:t> developed by Google for building dynamic, single-page web applications (SPAs). It provides tools and features like data binding, dependency injection, routing, and modular development to create efficient and scalable web applications.</a:t>
            </a:r>
          </a:p>
        </p:txBody>
      </p:sp>
      <p:pic>
        <p:nvPicPr>
          <p:cNvPr id="2" name="Image 1">
            <a:extLst>
              <a:ext uri="{FF2B5EF4-FFF2-40B4-BE49-F238E27FC236}">
                <a16:creationId xmlns:a16="http://schemas.microsoft.com/office/drawing/2014/main" id="{08CA6FAE-87C8-5B78-7C13-0A709374BF9B}"/>
              </a:ext>
            </a:extLst>
          </p:cNvPr>
          <p:cNvPicPr>
            <a:picLocks noChangeAspect="1"/>
          </p:cNvPicPr>
          <p:nvPr/>
        </p:nvPicPr>
        <p:blipFill>
          <a:blip r:embed="rId2"/>
          <a:stretch>
            <a:fillRect/>
          </a:stretch>
        </p:blipFill>
        <p:spPr>
          <a:xfrm>
            <a:off x="6690674" y="0"/>
            <a:ext cx="2192365" cy="860233"/>
          </a:xfrm>
          <a:prstGeom prst="rect">
            <a:avLst/>
          </a:prstGeom>
        </p:spPr>
      </p:pic>
    </p:spTree>
    <p:extLst>
      <p:ext uri="{BB962C8B-B14F-4D97-AF65-F5344CB8AC3E}">
        <p14:creationId xmlns:p14="http://schemas.microsoft.com/office/powerpoint/2010/main" val="1829920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F3028-F48C-C88A-D560-F7F00F6DC7B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B76CBDB-5310-0BA6-20B3-B35FF7BCE878}"/>
              </a:ext>
            </a:extLst>
          </p:cNvPr>
          <p:cNvSpPr>
            <a:spLocks noGrp="1"/>
          </p:cNvSpPr>
          <p:nvPr>
            <p:ph type="title"/>
          </p:nvPr>
        </p:nvSpPr>
        <p:spPr>
          <a:xfrm>
            <a:off x="2435290" y="1768668"/>
            <a:ext cx="4448348" cy="1046300"/>
          </a:xfrm>
        </p:spPr>
        <p:txBody>
          <a:bodyPr/>
          <a:lstStyle/>
          <a:p>
            <a:r>
              <a:rPr lang="en-US" sz="4400" dirty="0">
                <a:solidFill>
                  <a:srgbClr val="008080"/>
                </a:solidFill>
              </a:rPr>
              <a:t>Key Features </a:t>
            </a:r>
            <a:r>
              <a:rPr lang="en-US" sz="2400" dirty="0">
                <a:solidFill>
                  <a:srgbClr val="008080"/>
                </a:solidFill>
              </a:rPr>
              <a:t>:</a:t>
            </a:r>
          </a:p>
        </p:txBody>
      </p:sp>
      <p:pic>
        <p:nvPicPr>
          <p:cNvPr id="3" name="Image 2">
            <a:extLst>
              <a:ext uri="{FF2B5EF4-FFF2-40B4-BE49-F238E27FC236}">
                <a16:creationId xmlns:a16="http://schemas.microsoft.com/office/drawing/2014/main" id="{90D422F8-7540-9BBF-441C-67AC8C7B3CB0}"/>
              </a:ext>
            </a:extLst>
          </p:cNvPr>
          <p:cNvPicPr>
            <a:picLocks noChangeAspect="1"/>
          </p:cNvPicPr>
          <p:nvPr/>
        </p:nvPicPr>
        <p:blipFill>
          <a:blip r:embed="rId2"/>
          <a:stretch>
            <a:fillRect/>
          </a:stretch>
        </p:blipFill>
        <p:spPr>
          <a:xfrm>
            <a:off x="6838955" y="34738"/>
            <a:ext cx="2192365" cy="860233"/>
          </a:xfrm>
          <a:prstGeom prst="rect">
            <a:avLst/>
          </a:prstGeom>
        </p:spPr>
      </p:pic>
    </p:spTree>
    <p:extLst>
      <p:ext uri="{BB962C8B-B14F-4D97-AF65-F5344CB8AC3E}">
        <p14:creationId xmlns:p14="http://schemas.microsoft.com/office/powerpoint/2010/main" val="750673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3" name="Google Shape;1053;p42"/>
          <p:cNvSpPr/>
          <p:nvPr/>
        </p:nvSpPr>
        <p:spPr>
          <a:xfrm>
            <a:off x="568625" y="37446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42"/>
          <p:cNvGrpSpPr/>
          <p:nvPr/>
        </p:nvGrpSpPr>
        <p:grpSpPr>
          <a:xfrm>
            <a:off x="1127880" y="4474905"/>
            <a:ext cx="1184014" cy="258193"/>
            <a:chOff x="3734768" y="858742"/>
            <a:chExt cx="1184014" cy="258193"/>
          </a:xfrm>
        </p:grpSpPr>
        <p:grpSp>
          <p:nvGrpSpPr>
            <p:cNvPr id="1055" name="Google Shape;1055;p42"/>
            <p:cNvGrpSpPr/>
            <p:nvPr/>
          </p:nvGrpSpPr>
          <p:grpSpPr>
            <a:xfrm>
              <a:off x="3734768" y="858742"/>
              <a:ext cx="1184014" cy="258193"/>
              <a:chOff x="4002795" y="1877329"/>
              <a:chExt cx="345546" cy="75352"/>
            </a:xfrm>
          </p:grpSpPr>
          <p:sp>
            <p:nvSpPr>
              <p:cNvPr id="1056" name="Google Shape;1056;p42"/>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42"/>
            <p:cNvGrpSpPr/>
            <p:nvPr/>
          </p:nvGrpSpPr>
          <p:grpSpPr>
            <a:xfrm>
              <a:off x="3990034" y="875479"/>
              <a:ext cx="568881" cy="224795"/>
              <a:chOff x="300879" y="4170864"/>
              <a:chExt cx="505357" cy="199693"/>
            </a:xfrm>
          </p:grpSpPr>
          <p:sp>
            <p:nvSpPr>
              <p:cNvPr id="1063" name="Google Shape;1063;p42"/>
              <p:cNvSpPr/>
              <p:nvPr/>
            </p:nvSpPr>
            <p:spPr>
              <a:xfrm>
                <a:off x="518149"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568021"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p:cNvSpPr/>
              <p:nvPr/>
            </p:nvSpPr>
            <p:spPr>
              <a:xfrm>
                <a:off x="623794" y="4170864"/>
                <a:ext cx="64811" cy="187804"/>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725748" y="4178439"/>
                <a:ext cx="31353" cy="167604"/>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765940" y="4175493"/>
                <a:ext cx="40296" cy="19506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419141" y="4170864"/>
                <a:ext cx="64916" cy="187804"/>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350751" y="4178439"/>
                <a:ext cx="31353" cy="167604"/>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300879" y="4175493"/>
                <a:ext cx="41033" cy="19506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ZoneTexte 7">
            <a:extLst>
              <a:ext uri="{FF2B5EF4-FFF2-40B4-BE49-F238E27FC236}">
                <a16:creationId xmlns:a16="http://schemas.microsoft.com/office/drawing/2014/main" id="{6B5619A2-1D1D-838C-4EE7-A3F351CD5D7D}"/>
              </a:ext>
            </a:extLst>
          </p:cNvPr>
          <p:cNvSpPr txBox="1"/>
          <p:nvPr/>
        </p:nvSpPr>
        <p:spPr>
          <a:xfrm>
            <a:off x="1241558" y="838708"/>
            <a:ext cx="7261933" cy="3354765"/>
          </a:xfrm>
          <a:prstGeom prst="rect">
            <a:avLst/>
          </a:prstGeom>
          <a:noFill/>
        </p:spPr>
        <p:txBody>
          <a:bodyPr wrap="square" rtlCol="0">
            <a:spAutoFit/>
          </a:bodyPr>
          <a:lstStyle/>
          <a:p>
            <a:endParaRPr 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accent2"/>
                </a:solidFill>
                <a:effectLst/>
                <a:latin typeface="Arial" panose="020B0604020202020204" pitchFamily="34" charset="0"/>
              </a:rPr>
              <a:t>Full-</a:t>
            </a:r>
            <a:r>
              <a:rPr kumimoji="0" lang="fr-FR" altLang="fr-FR" sz="2000" b="1" i="0" u="none" strike="noStrike" cap="none" normalizeH="0" baseline="0" dirty="0" err="1">
                <a:ln>
                  <a:noFill/>
                </a:ln>
                <a:solidFill>
                  <a:schemeClr val="accent2"/>
                </a:solidFill>
                <a:effectLst/>
                <a:latin typeface="Arial" panose="020B0604020202020204" pitchFamily="34" charset="0"/>
              </a:rPr>
              <a:t>Fledged</a:t>
            </a:r>
            <a:r>
              <a:rPr kumimoji="0" lang="fr-FR" altLang="fr-FR" sz="2000" b="1" i="0" u="none" strike="noStrike" cap="none" normalizeH="0" baseline="0" dirty="0">
                <a:ln>
                  <a:noFill/>
                </a:ln>
                <a:solidFill>
                  <a:schemeClr val="accent2"/>
                </a:solidFill>
                <a:effectLst/>
                <a:latin typeface="Arial" panose="020B0604020202020204" pitchFamily="34" charset="0"/>
              </a:rPr>
              <a:t> Framework</a:t>
            </a:r>
            <a:r>
              <a:rPr kumimoji="0" lang="fr-FR" altLang="fr-FR" sz="2000" b="0" i="0" u="none" strike="noStrike" cap="none" normalizeH="0" baseline="0" dirty="0">
                <a:ln>
                  <a:noFill/>
                </a:ln>
                <a:solidFill>
                  <a:schemeClr val="accent2"/>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Unlike</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libraries</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Angular</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is</a:t>
            </a:r>
            <a:r>
              <a:rPr kumimoji="0" lang="fr-FR" altLang="fr-FR" sz="2000" b="0" i="0" u="none" strike="noStrike" cap="none" normalizeH="0" baseline="0" dirty="0">
                <a:ln>
                  <a:noFill/>
                </a:ln>
                <a:solidFill>
                  <a:schemeClr val="tx1"/>
                </a:solidFill>
                <a:effectLst/>
                <a:latin typeface="Arial" panose="020B0604020202020204" pitchFamily="34" charset="0"/>
              </a:rPr>
              <a:t> a </a:t>
            </a:r>
            <a:r>
              <a:rPr kumimoji="0" lang="fr-FR" altLang="fr-FR" sz="2000" b="0" i="0" u="none" strike="noStrike" cap="none" normalizeH="0" baseline="0" dirty="0" err="1">
                <a:ln>
                  <a:noFill/>
                </a:ln>
                <a:solidFill>
                  <a:schemeClr val="tx1"/>
                </a:solidFill>
                <a:effectLst/>
                <a:latin typeface="Arial" panose="020B0604020202020204" pitchFamily="34" charset="0"/>
              </a:rPr>
              <a:t>complete</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framework</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offering</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everything</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needed</a:t>
            </a:r>
            <a:r>
              <a:rPr kumimoji="0" lang="fr-FR" altLang="fr-FR" sz="2000" b="0" i="0" u="none" strike="noStrike" cap="none" normalizeH="0" baseline="0" dirty="0">
                <a:ln>
                  <a:noFill/>
                </a:ln>
                <a:solidFill>
                  <a:schemeClr val="tx1"/>
                </a:solidFill>
                <a:effectLst/>
                <a:latin typeface="Arial" panose="020B0604020202020204" pitchFamily="34" charset="0"/>
              </a:rPr>
              <a:t> for web </a:t>
            </a:r>
            <a:r>
              <a:rPr kumimoji="0" lang="fr-FR" altLang="fr-FR" sz="2000" b="0" i="0" u="none" strike="noStrike" cap="none" normalizeH="0" baseline="0" dirty="0" err="1">
                <a:ln>
                  <a:noFill/>
                </a:ln>
                <a:solidFill>
                  <a:schemeClr val="tx1"/>
                </a:solidFill>
                <a:effectLst/>
                <a:latin typeface="Arial" panose="020B0604020202020204" pitchFamily="34" charset="0"/>
              </a:rPr>
              <a:t>development</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including</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routing</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forms</a:t>
            </a:r>
            <a:r>
              <a:rPr kumimoji="0" lang="fr-FR" altLang="fr-FR" sz="2000" b="0" i="0" u="none" strike="noStrike" cap="none" normalizeH="0" baseline="0" dirty="0">
                <a:ln>
                  <a:noFill/>
                </a:ln>
                <a:solidFill>
                  <a:schemeClr val="tx1"/>
                </a:solidFill>
                <a:effectLst/>
                <a:latin typeface="Arial" panose="020B0604020202020204" pitchFamily="34" charset="0"/>
              </a:rPr>
              <a:t>, HTTP client, and state management.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accent2"/>
                </a:solidFill>
                <a:effectLst/>
                <a:latin typeface="Arial" panose="020B0604020202020204" pitchFamily="34" charset="0"/>
              </a:rPr>
              <a:t>TypeScript</a:t>
            </a:r>
            <a:r>
              <a:rPr kumimoji="0" lang="fr-FR" altLang="fr-FR" sz="2000" b="1" i="0" u="none" strike="noStrike" cap="none" normalizeH="0" baseline="0" dirty="0">
                <a:ln>
                  <a:noFill/>
                </a:ln>
                <a:solidFill>
                  <a:schemeClr val="accent2"/>
                </a:solidFill>
                <a:effectLst/>
                <a:latin typeface="Arial" panose="020B0604020202020204" pitchFamily="34" charset="0"/>
              </a:rPr>
              <a:t> </a:t>
            </a:r>
            <a:r>
              <a:rPr kumimoji="0" lang="fr-FR" altLang="fr-FR" sz="2000" b="1" i="0" u="none" strike="noStrike" cap="none" normalizeH="0" baseline="0" dirty="0" err="1">
                <a:ln>
                  <a:noFill/>
                </a:ln>
                <a:solidFill>
                  <a:schemeClr val="accent2"/>
                </a:solidFill>
                <a:effectLst/>
                <a:latin typeface="Arial" panose="020B0604020202020204" pitchFamily="34" charset="0"/>
              </a:rPr>
              <a:t>Integration</a:t>
            </a:r>
            <a:r>
              <a:rPr kumimoji="0" lang="fr-FR" altLang="fr-FR" sz="2000" b="0" i="0" u="none" strike="noStrike" cap="none" normalizeH="0" baseline="0" dirty="0">
                <a:ln>
                  <a:noFill/>
                </a:ln>
                <a:solidFill>
                  <a:schemeClr val="accent2"/>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Built</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with</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TypeScript</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Angular</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provides</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strong</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typing</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advanced</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tooling</a:t>
            </a:r>
            <a:r>
              <a:rPr kumimoji="0" lang="fr-FR" altLang="fr-FR" sz="2000" b="0" i="0" u="none" strike="noStrike" cap="none" normalizeH="0" baseline="0" dirty="0">
                <a:ln>
                  <a:noFill/>
                </a:ln>
                <a:solidFill>
                  <a:schemeClr val="tx1"/>
                </a:solidFill>
                <a:effectLst/>
                <a:latin typeface="Arial" panose="020B0604020202020204" pitchFamily="34" charset="0"/>
              </a:rPr>
              <a:t>, and </a:t>
            </a:r>
            <a:r>
              <a:rPr kumimoji="0" lang="fr-FR" altLang="fr-FR" sz="2000" b="0" i="0" u="none" strike="noStrike" cap="none" normalizeH="0" baseline="0" dirty="0" err="1">
                <a:ln>
                  <a:noFill/>
                </a:ln>
                <a:solidFill>
                  <a:schemeClr val="tx1"/>
                </a:solidFill>
                <a:effectLst/>
                <a:latin typeface="Arial" panose="020B0604020202020204" pitchFamily="34" charset="0"/>
              </a:rPr>
              <a:t>better</a:t>
            </a:r>
            <a:r>
              <a:rPr kumimoji="0" lang="fr-FR" altLang="fr-FR" sz="2000" b="0" i="0" u="none" strike="noStrike" cap="none" normalizeH="0" baseline="0" dirty="0">
                <a:ln>
                  <a:noFill/>
                </a:ln>
                <a:solidFill>
                  <a:schemeClr val="tx1"/>
                </a:solidFill>
                <a:effectLst/>
                <a:latin typeface="Arial" panose="020B0604020202020204" pitchFamily="34" charset="0"/>
              </a:rPr>
              <a:t> code </a:t>
            </a:r>
            <a:r>
              <a:rPr kumimoji="0" lang="fr-FR" altLang="fr-FR" sz="2000" b="0" i="0" u="none" strike="noStrike" cap="none" normalizeH="0" baseline="0" dirty="0" err="1">
                <a:ln>
                  <a:noFill/>
                </a:ln>
                <a:solidFill>
                  <a:schemeClr val="tx1"/>
                </a:solidFill>
                <a:effectLst/>
                <a:latin typeface="Arial" panose="020B0604020202020204" pitchFamily="34" charset="0"/>
              </a:rPr>
              <a:t>maintainability</a:t>
            </a:r>
            <a:r>
              <a:rPr kumimoji="0" lang="fr-FR" altLang="fr-FR"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endParaRPr lang="en-US" dirty="0"/>
          </a:p>
        </p:txBody>
      </p:sp>
      <p:pic>
        <p:nvPicPr>
          <p:cNvPr id="3" name="Image 2">
            <a:extLst>
              <a:ext uri="{FF2B5EF4-FFF2-40B4-BE49-F238E27FC236}">
                <a16:creationId xmlns:a16="http://schemas.microsoft.com/office/drawing/2014/main" id="{65798912-6948-ABEA-F06A-523C5D6F60D0}"/>
              </a:ext>
            </a:extLst>
          </p:cNvPr>
          <p:cNvPicPr>
            <a:picLocks noChangeAspect="1"/>
          </p:cNvPicPr>
          <p:nvPr/>
        </p:nvPicPr>
        <p:blipFill>
          <a:blip r:embed="rId3"/>
          <a:stretch>
            <a:fillRect/>
          </a:stretch>
        </p:blipFill>
        <p:spPr>
          <a:xfrm>
            <a:off x="6029283" y="-21525"/>
            <a:ext cx="2192365" cy="86023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9">
          <a:extLst>
            <a:ext uri="{FF2B5EF4-FFF2-40B4-BE49-F238E27FC236}">
              <a16:creationId xmlns:a16="http://schemas.microsoft.com/office/drawing/2014/main" id="{97D26D65-0922-F079-E431-8D1A9DE55450}"/>
            </a:ext>
          </a:extLst>
        </p:cNvPr>
        <p:cNvGrpSpPr/>
        <p:nvPr/>
      </p:nvGrpSpPr>
      <p:grpSpPr>
        <a:xfrm>
          <a:off x="0" y="0"/>
          <a:ext cx="0" cy="0"/>
          <a:chOff x="0" y="0"/>
          <a:chExt cx="0" cy="0"/>
        </a:xfrm>
      </p:grpSpPr>
      <p:sp>
        <p:nvSpPr>
          <p:cNvPr id="1053" name="Google Shape;1053;p42">
            <a:extLst>
              <a:ext uri="{FF2B5EF4-FFF2-40B4-BE49-F238E27FC236}">
                <a16:creationId xmlns:a16="http://schemas.microsoft.com/office/drawing/2014/main" id="{2CF70B5A-A6AD-99E9-4F2C-F912D778CB05}"/>
              </a:ext>
            </a:extLst>
          </p:cNvPr>
          <p:cNvSpPr/>
          <p:nvPr/>
        </p:nvSpPr>
        <p:spPr>
          <a:xfrm>
            <a:off x="568625" y="37446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42">
            <a:extLst>
              <a:ext uri="{FF2B5EF4-FFF2-40B4-BE49-F238E27FC236}">
                <a16:creationId xmlns:a16="http://schemas.microsoft.com/office/drawing/2014/main" id="{1EF309F4-5607-B68E-8350-F7838B0AD842}"/>
              </a:ext>
            </a:extLst>
          </p:cNvPr>
          <p:cNvGrpSpPr/>
          <p:nvPr/>
        </p:nvGrpSpPr>
        <p:grpSpPr>
          <a:xfrm>
            <a:off x="1127880" y="4474905"/>
            <a:ext cx="1184014" cy="258193"/>
            <a:chOff x="3734768" y="858742"/>
            <a:chExt cx="1184014" cy="258193"/>
          </a:xfrm>
        </p:grpSpPr>
        <p:grpSp>
          <p:nvGrpSpPr>
            <p:cNvPr id="1055" name="Google Shape;1055;p42">
              <a:extLst>
                <a:ext uri="{FF2B5EF4-FFF2-40B4-BE49-F238E27FC236}">
                  <a16:creationId xmlns:a16="http://schemas.microsoft.com/office/drawing/2014/main" id="{3DBF9E93-B8F6-FAD8-F47C-B70DFE3B28B3}"/>
                </a:ext>
              </a:extLst>
            </p:cNvPr>
            <p:cNvGrpSpPr/>
            <p:nvPr/>
          </p:nvGrpSpPr>
          <p:grpSpPr>
            <a:xfrm>
              <a:off x="3734768" y="858742"/>
              <a:ext cx="1184014" cy="258193"/>
              <a:chOff x="4002795" y="1877329"/>
              <a:chExt cx="345546" cy="75352"/>
            </a:xfrm>
          </p:grpSpPr>
          <p:sp>
            <p:nvSpPr>
              <p:cNvPr id="1056" name="Google Shape;1056;p42">
                <a:extLst>
                  <a:ext uri="{FF2B5EF4-FFF2-40B4-BE49-F238E27FC236}">
                    <a16:creationId xmlns:a16="http://schemas.microsoft.com/office/drawing/2014/main" id="{3D38166B-62F6-2080-7491-A0F0107403E1}"/>
                  </a:ext>
                </a:extLst>
              </p:cNvPr>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a:extLst>
                  <a:ext uri="{FF2B5EF4-FFF2-40B4-BE49-F238E27FC236}">
                    <a16:creationId xmlns:a16="http://schemas.microsoft.com/office/drawing/2014/main" id="{F708A5C0-23EC-065E-5495-65559832EB1A}"/>
                  </a:ext>
                </a:extLst>
              </p:cNvPr>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a:extLst>
                  <a:ext uri="{FF2B5EF4-FFF2-40B4-BE49-F238E27FC236}">
                    <a16:creationId xmlns:a16="http://schemas.microsoft.com/office/drawing/2014/main" id="{61A2C033-A77D-56C0-6598-C3ECF975D01B}"/>
                  </a:ext>
                </a:extLst>
              </p:cNvPr>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a:extLst>
                  <a:ext uri="{FF2B5EF4-FFF2-40B4-BE49-F238E27FC236}">
                    <a16:creationId xmlns:a16="http://schemas.microsoft.com/office/drawing/2014/main" id="{70394470-F61A-365B-15F3-5086E8194E0F}"/>
                  </a:ext>
                </a:extLst>
              </p:cNvPr>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a:extLst>
                  <a:ext uri="{FF2B5EF4-FFF2-40B4-BE49-F238E27FC236}">
                    <a16:creationId xmlns:a16="http://schemas.microsoft.com/office/drawing/2014/main" id="{2FF128A0-B292-56F8-5C09-6B96DA7589C8}"/>
                  </a:ext>
                </a:extLst>
              </p:cNvPr>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a:extLst>
                  <a:ext uri="{FF2B5EF4-FFF2-40B4-BE49-F238E27FC236}">
                    <a16:creationId xmlns:a16="http://schemas.microsoft.com/office/drawing/2014/main" id="{17A9ED08-4F63-7AEB-A469-889DB79D8DAF}"/>
                  </a:ext>
                </a:extLst>
              </p:cNvPr>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42">
              <a:extLst>
                <a:ext uri="{FF2B5EF4-FFF2-40B4-BE49-F238E27FC236}">
                  <a16:creationId xmlns:a16="http://schemas.microsoft.com/office/drawing/2014/main" id="{F95D4A3C-27B3-8B81-8116-F865D359BC1B}"/>
                </a:ext>
              </a:extLst>
            </p:cNvPr>
            <p:cNvGrpSpPr/>
            <p:nvPr/>
          </p:nvGrpSpPr>
          <p:grpSpPr>
            <a:xfrm>
              <a:off x="3990034" y="875479"/>
              <a:ext cx="568881" cy="224795"/>
              <a:chOff x="300879" y="4170864"/>
              <a:chExt cx="505357" cy="199693"/>
            </a:xfrm>
          </p:grpSpPr>
          <p:sp>
            <p:nvSpPr>
              <p:cNvPr id="1063" name="Google Shape;1063;p42">
                <a:extLst>
                  <a:ext uri="{FF2B5EF4-FFF2-40B4-BE49-F238E27FC236}">
                    <a16:creationId xmlns:a16="http://schemas.microsoft.com/office/drawing/2014/main" id="{1D4CA1F9-FF8A-D859-B7B1-C194C71BAF9D}"/>
                  </a:ext>
                </a:extLst>
              </p:cNvPr>
              <p:cNvSpPr/>
              <p:nvPr/>
            </p:nvSpPr>
            <p:spPr>
              <a:xfrm>
                <a:off x="518149"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a:extLst>
                  <a:ext uri="{FF2B5EF4-FFF2-40B4-BE49-F238E27FC236}">
                    <a16:creationId xmlns:a16="http://schemas.microsoft.com/office/drawing/2014/main" id="{91F7834B-DA5E-3EBC-9250-E05FFEC83824}"/>
                  </a:ext>
                </a:extLst>
              </p:cNvPr>
              <p:cNvSpPr/>
              <p:nvPr/>
            </p:nvSpPr>
            <p:spPr>
              <a:xfrm>
                <a:off x="568021"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a:extLst>
                  <a:ext uri="{FF2B5EF4-FFF2-40B4-BE49-F238E27FC236}">
                    <a16:creationId xmlns:a16="http://schemas.microsoft.com/office/drawing/2014/main" id="{98A848CF-BEF4-3294-620C-F3342DE6EB02}"/>
                  </a:ext>
                </a:extLst>
              </p:cNvPr>
              <p:cNvSpPr/>
              <p:nvPr/>
            </p:nvSpPr>
            <p:spPr>
              <a:xfrm>
                <a:off x="623794" y="4170864"/>
                <a:ext cx="64811" cy="187804"/>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a:extLst>
                  <a:ext uri="{FF2B5EF4-FFF2-40B4-BE49-F238E27FC236}">
                    <a16:creationId xmlns:a16="http://schemas.microsoft.com/office/drawing/2014/main" id="{7E110331-3A86-B9B7-6A6A-95196845CE28}"/>
                  </a:ext>
                </a:extLst>
              </p:cNvPr>
              <p:cNvSpPr/>
              <p:nvPr/>
            </p:nvSpPr>
            <p:spPr>
              <a:xfrm>
                <a:off x="725748" y="4178439"/>
                <a:ext cx="31353" cy="167604"/>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a:extLst>
                  <a:ext uri="{FF2B5EF4-FFF2-40B4-BE49-F238E27FC236}">
                    <a16:creationId xmlns:a16="http://schemas.microsoft.com/office/drawing/2014/main" id="{0195E88E-1E4B-F2B6-99F7-0AAC0C400092}"/>
                  </a:ext>
                </a:extLst>
              </p:cNvPr>
              <p:cNvSpPr/>
              <p:nvPr/>
            </p:nvSpPr>
            <p:spPr>
              <a:xfrm>
                <a:off x="765940" y="4175493"/>
                <a:ext cx="40296" cy="19506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a:extLst>
                  <a:ext uri="{FF2B5EF4-FFF2-40B4-BE49-F238E27FC236}">
                    <a16:creationId xmlns:a16="http://schemas.microsoft.com/office/drawing/2014/main" id="{BC48DEE5-9B2E-80D7-50F5-79C520DBF8AA}"/>
                  </a:ext>
                </a:extLst>
              </p:cNvPr>
              <p:cNvSpPr/>
              <p:nvPr/>
            </p:nvSpPr>
            <p:spPr>
              <a:xfrm>
                <a:off x="419141" y="4170864"/>
                <a:ext cx="64916" cy="187804"/>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a:extLst>
                  <a:ext uri="{FF2B5EF4-FFF2-40B4-BE49-F238E27FC236}">
                    <a16:creationId xmlns:a16="http://schemas.microsoft.com/office/drawing/2014/main" id="{4732D27A-D0BA-3544-2EBB-048EAB53B924}"/>
                  </a:ext>
                </a:extLst>
              </p:cNvPr>
              <p:cNvSpPr/>
              <p:nvPr/>
            </p:nvSpPr>
            <p:spPr>
              <a:xfrm>
                <a:off x="350751" y="4178439"/>
                <a:ext cx="31353" cy="167604"/>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a:extLst>
                  <a:ext uri="{FF2B5EF4-FFF2-40B4-BE49-F238E27FC236}">
                    <a16:creationId xmlns:a16="http://schemas.microsoft.com/office/drawing/2014/main" id="{60442C48-AF28-F631-A35B-1C407733425E}"/>
                  </a:ext>
                </a:extLst>
              </p:cNvPr>
              <p:cNvSpPr/>
              <p:nvPr/>
            </p:nvSpPr>
            <p:spPr>
              <a:xfrm>
                <a:off x="300879" y="4175493"/>
                <a:ext cx="41033" cy="19506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ZoneTexte 7">
            <a:extLst>
              <a:ext uri="{FF2B5EF4-FFF2-40B4-BE49-F238E27FC236}">
                <a16:creationId xmlns:a16="http://schemas.microsoft.com/office/drawing/2014/main" id="{1FA67254-E869-5FE5-F271-483560F1AE1C}"/>
              </a:ext>
            </a:extLst>
          </p:cNvPr>
          <p:cNvSpPr txBox="1"/>
          <p:nvPr/>
        </p:nvSpPr>
        <p:spPr>
          <a:xfrm>
            <a:off x="1127880" y="1023118"/>
            <a:ext cx="7261933" cy="36933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accent2"/>
                </a:solidFill>
                <a:effectLst/>
                <a:latin typeface="Arial" panose="020B0604020202020204" pitchFamily="34" charset="0"/>
              </a:rPr>
              <a:t>Two-Way</a:t>
            </a:r>
            <a:r>
              <a:rPr kumimoji="0" lang="fr-FR" altLang="fr-FR" sz="2000" b="1" i="0" u="none" strike="noStrike" cap="none" normalizeH="0" baseline="0" dirty="0">
                <a:ln>
                  <a:noFill/>
                </a:ln>
                <a:solidFill>
                  <a:schemeClr val="accent2"/>
                </a:solidFill>
                <a:effectLst/>
                <a:latin typeface="Arial" panose="020B0604020202020204" pitchFamily="34" charset="0"/>
              </a:rPr>
              <a:t> Data Binding</a:t>
            </a:r>
            <a:r>
              <a:rPr kumimoji="0" lang="fr-FR" altLang="fr-FR" sz="2000" b="0" i="0" u="none" strike="noStrike" cap="none" normalizeH="0" baseline="0" dirty="0">
                <a:ln>
                  <a:noFill/>
                </a:ln>
                <a:solidFill>
                  <a:schemeClr val="accent2"/>
                </a:solidFill>
                <a:effectLst/>
                <a:latin typeface="Arial" panose="020B0604020202020204" pitchFamily="34" charset="0"/>
              </a:rPr>
              <a:t>: </a:t>
            </a:r>
            <a:r>
              <a:rPr kumimoji="0" lang="fr-FR" altLang="fr-FR" sz="2000" b="0" i="0" u="none" strike="noStrike" cap="none" normalizeH="0" baseline="0" dirty="0">
                <a:ln>
                  <a:noFill/>
                </a:ln>
                <a:solidFill>
                  <a:schemeClr val="tx1"/>
                </a:solidFill>
                <a:effectLst/>
                <a:latin typeface="Arial" panose="020B0604020202020204" pitchFamily="34" charset="0"/>
              </a:rPr>
              <a:t>Simplifies </a:t>
            </a:r>
            <a:r>
              <a:rPr kumimoji="0" lang="fr-FR" altLang="fr-FR" sz="2000" b="0" i="0" u="none" strike="noStrike" cap="none" normalizeH="0" baseline="0" dirty="0" err="1">
                <a:ln>
                  <a:noFill/>
                </a:ln>
                <a:solidFill>
                  <a:schemeClr val="tx1"/>
                </a:solidFill>
                <a:effectLst/>
                <a:latin typeface="Arial" panose="020B0604020202020204" pitchFamily="34" charset="0"/>
              </a:rPr>
              <a:t>synchronization</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between</a:t>
            </a:r>
            <a:r>
              <a:rPr kumimoji="0" lang="fr-FR" altLang="fr-FR" sz="2000" b="0" i="0" u="none" strike="noStrike" cap="none" normalizeH="0" baseline="0" dirty="0">
                <a:ln>
                  <a:noFill/>
                </a:ln>
                <a:solidFill>
                  <a:schemeClr val="tx1"/>
                </a:solidFill>
                <a:effectLst/>
                <a:latin typeface="Arial" panose="020B0604020202020204" pitchFamily="34" charset="0"/>
              </a:rPr>
              <a:t> the UI and the data model </a:t>
            </a:r>
            <a:r>
              <a:rPr kumimoji="0" lang="fr-FR" altLang="fr-FR" sz="2000" b="0" i="0" u="none" strike="noStrike" cap="none" normalizeH="0" baseline="0" dirty="0" err="1">
                <a:ln>
                  <a:noFill/>
                </a:ln>
                <a:solidFill>
                  <a:schemeClr val="tx1"/>
                </a:solidFill>
                <a:effectLst/>
                <a:latin typeface="Arial" panose="020B0604020202020204" pitchFamily="34" charset="0"/>
              </a:rPr>
              <a:t>compared</a:t>
            </a:r>
            <a:r>
              <a:rPr kumimoji="0" lang="fr-FR" altLang="fr-FR" sz="2000" b="0" i="0" u="none" strike="noStrike" cap="none" normalizeH="0" baseline="0" dirty="0">
                <a:ln>
                  <a:noFill/>
                </a:ln>
                <a:solidFill>
                  <a:schemeClr val="tx1"/>
                </a:solidFill>
                <a:effectLst/>
                <a:latin typeface="Arial" panose="020B0604020202020204" pitchFamily="34" charset="0"/>
              </a:rPr>
              <a:t> to one-</a:t>
            </a:r>
            <a:r>
              <a:rPr kumimoji="0" lang="fr-FR" altLang="fr-FR" sz="2000" b="0" i="0" u="none" strike="noStrike" cap="none" normalizeH="0" baseline="0" dirty="0" err="1">
                <a:ln>
                  <a:noFill/>
                </a:ln>
                <a:solidFill>
                  <a:schemeClr val="tx1"/>
                </a:solidFill>
                <a:effectLst/>
                <a:latin typeface="Arial" panose="020B0604020202020204" pitchFamily="34" charset="0"/>
              </a:rPr>
              <a:t>way</a:t>
            </a:r>
            <a:r>
              <a:rPr kumimoji="0" lang="fr-FR" altLang="fr-FR" sz="2000" b="0" i="0" u="none" strike="noStrike" cap="none" normalizeH="0" baseline="0" dirty="0">
                <a:ln>
                  <a:noFill/>
                </a:ln>
                <a:solidFill>
                  <a:schemeClr val="tx1"/>
                </a:solidFill>
                <a:effectLst/>
                <a:latin typeface="Arial" panose="020B0604020202020204" pitchFamily="34" charset="0"/>
              </a:rPr>
              <a:t> binding in </a:t>
            </a:r>
            <a:r>
              <a:rPr kumimoji="0" lang="fr-FR" altLang="fr-FR" sz="2000" b="0" i="0" u="none" strike="noStrike" cap="none" normalizeH="0" baseline="0" dirty="0" err="1">
                <a:ln>
                  <a:noFill/>
                </a:ln>
                <a:solidFill>
                  <a:schemeClr val="tx1"/>
                </a:solidFill>
                <a:effectLst/>
                <a:latin typeface="Arial" panose="020B0604020202020204" pitchFamily="34" charset="0"/>
              </a:rPr>
              <a:t>frameworks</a:t>
            </a:r>
            <a:r>
              <a:rPr kumimoji="0" lang="fr-FR" altLang="fr-FR" sz="2000" b="0" i="0" u="none" strike="noStrike" cap="none" normalizeH="0" baseline="0" dirty="0">
                <a:ln>
                  <a:noFill/>
                </a:ln>
                <a:solidFill>
                  <a:schemeClr val="tx1"/>
                </a:solidFill>
                <a:effectLst/>
                <a:latin typeface="Arial" panose="020B0604020202020204" pitchFamily="34" charset="0"/>
              </a:rPr>
              <a:t> like </a:t>
            </a:r>
            <a:r>
              <a:rPr kumimoji="0" lang="fr-FR" altLang="fr-FR" sz="2000" b="0" i="0" u="none" strike="noStrike" cap="none" normalizeH="0" baseline="0" dirty="0" err="1">
                <a:ln>
                  <a:noFill/>
                </a:ln>
                <a:solidFill>
                  <a:schemeClr val="tx1"/>
                </a:solidFill>
                <a:effectLst/>
                <a:latin typeface="Arial" panose="020B0604020202020204" pitchFamily="34" charset="0"/>
              </a:rPr>
              <a:t>React</a:t>
            </a:r>
            <a:r>
              <a:rPr kumimoji="0" lang="fr-FR" altLang="fr-FR"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accent2"/>
                </a:solidFill>
                <a:effectLst/>
                <a:latin typeface="Arial" panose="020B0604020202020204" pitchFamily="34" charset="0"/>
              </a:rPr>
              <a:t>Dependency</a:t>
            </a:r>
            <a:r>
              <a:rPr kumimoji="0" lang="fr-FR" altLang="fr-FR" sz="2000" b="1" i="0" u="none" strike="noStrike" cap="none" normalizeH="0" baseline="0" dirty="0">
                <a:ln>
                  <a:noFill/>
                </a:ln>
                <a:solidFill>
                  <a:schemeClr val="accent2"/>
                </a:solidFill>
                <a:effectLst/>
                <a:latin typeface="Arial" panose="020B0604020202020204" pitchFamily="34" charset="0"/>
              </a:rPr>
              <a:t> Injection (DI)</a:t>
            </a:r>
            <a:r>
              <a:rPr kumimoji="0" lang="fr-FR" altLang="fr-FR" sz="2000" b="0" i="0" u="none" strike="noStrike" cap="none" normalizeH="0" baseline="0" dirty="0">
                <a:ln>
                  <a:noFill/>
                </a:ln>
                <a:solidFill>
                  <a:schemeClr val="accent2"/>
                </a:solidFill>
                <a:effectLst/>
                <a:latin typeface="Arial" panose="020B0604020202020204" pitchFamily="34" charset="0"/>
              </a:rPr>
              <a:t>: </a:t>
            </a:r>
            <a:r>
              <a:rPr kumimoji="0" lang="fr-FR" altLang="fr-FR" sz="2000" b="0" i="0" u="none" strike="noStrike" cap="none" normalizeH="0" baseline="0" dirty="0">
                <a:ln>
                  <a:noFill/>
                </a:ln>
                <a:solidFill>
                  <a:schemeClr val="tx1"/>
                </a:solidFill>
                <a:effectLst/>
                <a:latin typeface="Arial" panose="020B0604020202020204" pitchFamily="34" charset="0"/>
              </a:rPr>
              <a:t>A </a:t>
            </a:r>
            <a:r>
              <a:rPr kumimoji="0" lang="fr-FR" altLang="fr-FR" sz="2000" b="0" i="0" u="none" strike="noStrike" cap="none" normalizeH="0" baseline="0" dirty="0" err="1">
                <a:ln>
                  <a:noFill/>
                </a:ln>
                <a:solidFill>
                  <a:schemeClr val="tx1"/>
                </a:solidFill>
                <a:effectLst/>
                <a:latin typeface="Arial" panose="020B0604020202020204" pitchFamily="34" charset="0"/>
              </a:rPr>
              <a:t>built-in</a:t>
            </a:r>
            <a:r>
              <a:rPr kumimoji="0" lang="fr-FR" altLang="fr-FR" sz="2000" b="0" i="0" u="none" strike="noStrike" cap="none" normalizeH="0" baseline="0" dirty="0">
                <a:ln>
                  <a:noFill/>
                </a:ln>
                <a:solidFill>
                  <a:schemeClr val="tx1"/>
                </a:solidFill>
                <a:effectLst/>
                <a:latin typeface="Arial" panose="020B0604020202020204" pitchFamily="34" charset="0"/>
              </a:rPr>
              <a:t> DI system for </a:t>
            </a:r>
            <a:r>
              <a:rPr kumimoji="0" lang="fr-FR" altLang="fr-FR" sz="2000" b="0" i="0" u="none" strike="noStrike" cap="none" normalizeH="0" baseline="0" dirty="0" err="1">
                <a:ln>
                  <a:noFill/>
                </a:ln>
                <a:solidFill>
                  <a:schemeClr val="tx1"/>
                </a:solidFill>
                <a:effectLst/>
                <a:latin typeface="Arial" panose="020B0604020202020204" pitchFamily="34" charset="0"/>
              </a:rPr>
              <a:t>managing</a:t>
            </a:r>
            <a:r>
              <a:rPr kumimoji="0" lang="fr-FR" altLang="fr-FR" sz="2000" b="0" i="0" u="none" strike="noStrike" cap="none" normalizeH="0" baseline="0" dirty="0">
                <a:ln>
                  <a:noFill/>
                </a:ln>
                <a:solidFill>
                  <a:schemeClr val="tx1"/>
                </a:solidFill>
                <a:effectLst/>
                <a:latin typeface="Arial" panose="020B0604020202020204" pitchFamily="34" charset="0"/>
              </a:rPr>
              <a:t> services and </a:t>
            </a:r>
            <a:r>
              <a:rPr kumimoji="0" lang="fr-FR" altLang="fr-FR" sz="2000" b="0" i="0" u="none" strike="noStrike" cap="none" normalizeH="0" baseline="0" dirty="0" err="1">
                <a:ln>
                  <a:noFill/>
                </a:ln>
                <a:solidFill>
                  <a:schemeClr val="tx1"/>
                </a:solidFill>
                <a:effectLst/>
                <a:latin typeface="Arial" panose="020B0604020202020204" pitchFamily="34" charset="0"/>
              </a:rPr>
              <a:t>promoting</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modularity</a:t>
            </a:r>
            <a:r>
              <a:rPr kumimoji="0" lang="fr-FR" altLang="fr-FR"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2000" dirty="0">
              <a:solidFill>
                <a:schemeClr val="tx1"/>
              </a:solidFill>
              <a:latin typeface="Arial" panose="020B0604020202020204" pitchFamily="34" charset="0"/>
            </a:endParaRPr>
          </a:p>
          <a:p>
            <a:pPr eaLnBrk="0" fontAlgn="base" hangingPunct="0">
              <a:spcBef>
                <a:spcPct val="0"/>
              </a:spcBef>
              <a:spcAft>
                <a:spcPct val="0"/>
              </a:spcAft>
              <a:buClrTx/>
              <a:buFontTx/>
              <a:buChar char="•"/>
            </a:pPr>
            <a:r>
              <a:rPr kumimoji="0" lang="fr-FR" altLang="fr-FR" sz="2000" b="1" i="0" u="none" strike="noStrike" cap="none" normalizeH="0" baseline="0" dirty="0">
                <a:ln>
                  <a:noFill/>
                </a:ln>
                <a:solidFill>
                  <a:schemeClr val="accent2"/>
                </a:solidFill>
                <a:effectLst/>
                <a:latin typeface="Arial" panose="020B0604020202020204" pitchFamily="34" charset="0"/>
              </a:rPr>
              <a:t>Component-</a:t>
            </a:r>
            <a:r>
              <a:rPr kumimoji="0" lang="fr-FR" altLang="fr-FR" sz="2000" b="1" i="0" u="none" strike="noStrike" cap="none" normalizeH="0" baseline="0" dirty="0" err="1">
                <a:ln>
                  <a:noFill/>
                </a:ln>
                <a:solidFill>
                  <a:schemeClr val="accent2"/>
                </a:solidFill>
                <a:effectLst/>
                <a:latin typeface="Arial" panose="020B0604020202020204" pitchFamily="34" charset="0"/>
              </a:rPr>
              <a:t>Based</a:t>
            </a:r>
            <a:r>
              <a:rPr kumimoji="0" lang="fr-FR" altLang="fr-FR" sz="2000" b="1" i="0" u="none" strike="noStrike" cap="none" normalizeH="0" baseline="0" dirty="0">
                <a:ln>
                  <a:noFill/>
                </a:ln>
                <a:solidFill>
                  <a:schemeClr val="accent2"/>
                </a:solidFill>
                <a:effectLst/>
                <a:latin typeface="Arial" panose="020B0604020202020204" pitchFamily="34" charset="0"/>
              </a:rPr>
              <a:t> Architecture</a:t>
            </a:r>
            <a:r>
              <a:rPr kumimoji="0" lang="fr-FR" altLang="fr-FR" sz="2000" b="0" i="0" u="none" strike="noStrike" cap="none" normalizeH="0" baseline="0" dirty="0">
                <a:ln>
                  <a:noFill/>
                </a:ln>
                <a:solidFill>
                  <a:schemeClr val="accent2"/>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Ensures</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reusable</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encapsulated</a:t>
            </a:r>
            <a:r>
              <a:rPr kumimoji="0" lang="fr-FR" altLang="fr-FR" sz="2000" b="0" i="0" u="none" strike="noStrike" cap="none" normalizeH="0" baseline="0" dirty="0">
                <a:ln>
                  <a:noFill/>
                </a:ln>
                <a:solidFill>
                  <a:schemeClr val="tx1"/>
                </a:solidFill>
                <a:effectLst/>
                <a:latin typeface="Arial" panose="020B0604020202020204" pitchFamily="34" charset="0"/>
              </a:rPr>
              <a:t>, and testable UI components.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endParaRPr lang="en-US" dirty="0"/>
          </a:p>
        </p:txBody>
      </p:sp>
      <p:pic>
        <p:nvPicPr>
          <p:cNvPr id="2" name="Image 1">
            <a:extLst>
              <a:ext uri="{FF2B5EF4-FFF2-40B4-BE49-F238E27FC236}">
                <a16:creationId xmlns:a16="http://schemas.microsoft.com/office/drawing/2014/main" id="{864268CF-1CD2-8DBC-1CB0-09D6F2FBDD5D}"/>
              </a:ext>
            </a:extLst>
          </p:cNvPr>
          <p:cNvPicPr>
            <a:picLocks noChangeAspect="1"/>
          </p:cNvPicPr>
          <p:nvPr/>
        </p:nvPicPr>
        <p:blipFill>
          <a:blip r:embed="rId3"/>
          <a:stretch>
            <a:fillRect/>
          </a:stretch>
        </p:blipFill>
        <p:spPr>
          <a:xfrm>
            <a:off x="6012020" y="-3054"/>
            <a:ext cx="2192365" cy="860233"/>
          </a:xfrm>
          <a:prstGeom prst="rect">
            <a:avLst/>
          </a:prstGeom>
        </p:spPr>
      </p:pic>
    </p:spTree>
    <p:extLst>
      <p:ext uri="{BB962C8B-B14F-4D97-AF65-F5344CB8AC3E}">
        <p14:creationId xmlns:p14="http://schemas.microsoft.com/office/powerpoint/2010/main" val="1544663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9">
          <a:extLst>
            <a:ext uri="{FF2B5EF4-FFF2-40B4-BE49-F238E27FC236}">
              <a16:creationId xmlns:a16="http://schemas.microsoft.com/office/drawing/2014/main" id="{C5BB2FD7-7D6D-D17C-2214-9C9D4D672925}"/>
            </a:ext>
          </a:extLst>
        </p:cNvPr>
        <p:cNvGrpSpPr/>
        <p:nvPr/>
      </p:nvGrpSpPr>
      <p:grpSpPr>
        <a:xfrm>
          <a:off x="0" y="0"/>
          <a:ext cx="0" cy="0"/>
          <a:chOff x="0" y="0"/>
          <a:chExt cx="0" cy="0"/>
        </a:xfrm>
      </p:grpSpPr>
      <p:sp>
        <p:nvSpPr>
          <p:cNvPr id="1053" name="Google Shape;1053;p42">
            <a:extLst>
              <a:ext uri="{FF2B5EF4-FFF2-40B4-BE49-F238E27FC236}">
                <a16:creationId xmlns:a16="http://schemas.microsoft.com/office/drawing/2014/main" id="{F1AA55E2-76BC-99F8-CC2B-007077279292}"/>
              </a:ext>
            </a:extLst>
          </p:cNvPr>
          <p:cNvSpPr/>
          <p:nvPr/>
        </p:nvSpPr>
        <p:spPr>
          <a:xfrm>
            <a:off x="568625" y="37446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42">
            <a:extLst>
              <a:ext uri="{FF2B5EF4-FFF2-40B4-BE49-F238E27FC236}">
                <a16:creationId xmlns:a16="http://schemas.microsoft.com/office/drawing/2014/main" id="{D720AEE5-1CEB-CE1F-72A8-E042EB6CC1E8}"/>
              </a:ext>
            </a:extLst>
          </p:cNvPr>
          <p:cNvGrpSpPr/>
          <p:nvPr/>
        </p:nvGrpSpPr>
        <p:grpSpPr>
          <a:xfrm>
            <a:off x="1127880" y="4474905"/>
            <a:ext cx="1184014" cy="258193"/>
            <a:chOff x="3734768" y="858742"/>
            <a:chExt cx="1184014" cy="258193"/>
          </a:xfrm>
        </p:grpSpPr>
        <p:grpSp>
          <p:nvGrpSpPr>
            <p:cNvPr id="1055" name="Google Shape;1055;p42">
              <a:extLst>
                <a:ext uri="{FF2B5EF4-FFF2-40B4-BE49-F238E27FC236}">
                  <a16:creationId xmlns:a16="http://schemas.microsoft.com/office/drawing/2014/main" id="{79B13584-DDB2-B8BA-3920-C97A3A4AEF6D}"/>
                </a:ext>
              </a:extLst>
            </p:cNvPr>
            <p:cNvGrpSpPr/>
            <p:nvPr/>
          </p:nvGrpSpPr>
          <p:grpSpPr>
            <a:xfrm>
              <a:off x="3734768" y="858742"/>
              <a:ext cx="1184014" cy="258193"/>
              <a:chOff x="4002795" y="1877329"/>
              <a:chExt cx="345546" cy="75352"/>
            </a:xfrm>
          </p:grpSpPr>
          <p:sp>
            <p:nvSpPr>
              <p:cNvPr id="1056" name="Google Shape;1056;p42">
                <a:extLst>
                  <a:ext uri="{FF2B5EF4-FFF2-40B4-BE49-F238E27FC236}">
                    <a16:creationId xmlns:a16="http://schemas.microsoft.com/office/drawing/2014/main" id="{6997A329-C57D-A02D-2B72-E4FB7CC576C8}"/>
                  </a:ext>
                </a:extLst>
              </p:cNvPr>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a:extLst>
                  <a:ext uri="{FF2B5EF4-FFF2-40B4-BE49-F238E27FC236}">
                    <a16:creationId xmlns:a16="http://schemas.microsoft.com/office/drawing/2014/main" id="{E24A4BDE-D989-6A26-380F-2B61D51B078E}"/>
                  </a:ext>
                </a:extLst>
              </p:cNvPr>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a:extLst>
                  <a:ext uri="{FF2B5EF4-FFF2-40B4-BE49-F238E27FC236}">
                    <a16:creationId xmlns:a16="http://schemas.microsoft.com/office/drawing/2014/main" id="{EF637397-99CE-0080-E748-CDA69D586626}"/>
                  </a:ext>
                </a:extLst>
              </p:cNvPr>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a:extLst>
                  <a:ext uri="{FF2B5EF4-FFF2-40B4-BE49-F238E27FC236}">
                    <a16:creationId xmlns:a16="http://schemas.microsoft.com/office/drawing/2014/main" id="{C06B4359-C5E2-E0D1-01E9-43F274F9DE04}"/>
                  </a:ext>
                </a:extLst>
              </p:cNvPr>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a:extLst>
                  <a:ext uri="{FF2B5EF4-FFF2-40B4-BE49-F238E27FC236}">
                    <a16:creationId xmlns:a16="http://schemas.microsoft.com/office/drawing/2014/main" id="{977101BC-763B-9AF2-44A1-0E7C50375285}"/>
                  </a:ext>
                </a:extLst>
              </p:cNvPr>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a:extLst>
                  <a:ext uri="{FF2B5EF4-FFF2-40B4-BE49-F238E27FC236}">
                    <a16:creationId xmlns:a16="http://schemas.microsoft.com/office/drawing/2014/main" id="{9C293F0C-E7E9-33D7-BAF3-66EC4EBAEC21}"/>
                  </a:ext>
                </a:extLst>
              </p:cNvPr>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42">
              <a:extLst>
                <a:ext uri="{FF2B5EF4-FFF2-40B4-BE49-F238E27FC236}">
                  <a16:creationId xmlns:a16="http://schemas.microsoft.com/office/drawing/2014/main" id="{6D962C0D-7BD9-8382-511C-FA3FD45FB65D}"/>
                </a:ext>
              </a:extLst>
            </p:cNvPr>
            <p:cNvGrpSpPr/>
            <p:nvPr/>
          </p:nvGrpSpPr>
          <p:grpSpPr>
            <a:xfrm>
              <a:off x="3990034" y="875479"/>
              <a:ext cx="568881" cy="224795"/>
              <a:chOff x="300879" y="4170864"/>
              <a:chExt cx="505357" cy="199693"/>
            </a:xfrm>
          </p:grpSpPr>
          <p:sp>
            <p:nvSpPr>
              <p:cNvPr id="1063" name="Google Shape;1063;p42">
                <a:extLst>
                  <a:ext uri="{FF2B5EF4-FFF2-40B4-BE49-F238E27FC236}">
                    <a16:creationId xmlns:a16="http://schemas.microsoft.com/office/drawing/2014/main" id="{916BB84E-98CF-8B8B-D25F-86828870B817}"/>
                  </a:ext>
                </a:extLst>
              </p:cNvPr>
              <p:cNvSpPr/>
              <p:nvPr/>
            </p:nvSpPr>
            <p:spPr>
              <a:xfrm>
                <a:off x="518149"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a:extLst>
                  <a:ext uri="{FF2B5EF4-FFF2-40B4-BE49-F238E27FC236}">
                    <a16:creationId xmlns:a16="http://schemas.microsoft.com/office/drawing/2014/main" id="{96F50BEC-5A1C-14A6-5AA0-DB210F1EDCF6}"/>
                  </a:ext>
                </a:extLst>
              </p:cNvPr>
              <p:cNvSpPr/>
              <p:nvPr/>
            </p:nvSpPr>
            <p:spPr>
              <a:xfrm>
                <a:off x="568021"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a:extLst>
                  <a:ext uri="{FF2B5EF4-FFF2-40B4-BE49-F238E27FC236}">
                    <a16:creationId xmlns:a16="http://schemas.microsoft.com/office/drawing/2014/main" id="{330807BC-2D9F-6BFE-EF99-B658C7E68C66}"/>
                  </a:ext>
                </a:extLst>
              </p:cNvPr>
              <p:cNvSpPr/>
              <p:nvPr/>
            </p:nvSpPr>
            <p:spPr>
              <a:xfrm>
                <a:off x="623794" y="4170864"/>
                <a:ext cx="64811" cy="187804"/>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a:extLst>
                  <a:ext uri="{FF2B5EF4-FFF2-40B4-BE49-F238E27FC236}">
                    <a16:creationId xmlns:a16="http://schemas.microsoft.com/office/drawing/2014/main" id="{E076C3D4-B7C0-204D-431F-D595AAE5DF80}"/>
                  </a:ext>
                </a:extLst>
              </p:cNvPr>
              <p:cNvSpPr/>
              <p:nvPr/>
            </p:nvSpPr>
            <p:spPr>
              <a:xfrm>
                <a:off x="725748" y="4178439"/>
                <a:ext cx="31353" cy="167604"/>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a:extLst>
                  <a:ext uri="{FF2B5EF4-FFF2-40B4-BE49-F238E27FC236}">
                    <a16:creationId xmlns:a16="http://schemas.microsoft.com/office/drawing/2014/main" id="{53CC8D69-7B1F-CC5B-941C-A39D3B186A69}"/>
                  </a:ext>
                </a:extLst>
              </p:cNvPr>
              <p:cNvSpPr/>
              <p:nvPr/>
            </p:nvSpPr>
            <p:spPr>
              <a:xfrm>
                <a:off x="765940" y="4175493"/>
                <a:ext cx="40296" cy="19506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a:extLst>
                  <a:ext uri="{FF2B5EF4-FFF2-40B4-BE49-F238E27FC236}">
                    <a16:creationId xmlns:a16="http://schemas.microsoft.com/office/drawing/2014/main" id="{A91AD2A5-8503-B035-D23A-811EC53382D1}"/>
                  </a:ext>
                </a:extLst>
              </p:cNvPr>
              <p:cNvSpPr/>
              <p:nvPr/>
            </p:nvSpPr>
            <p:spPr>
              <a:xfrm>
                <a:off x="419141" y="4170864"/>
                <a:ext cx="64916" cy="187804"/>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a:extLst>
                  <a:ext uri="{FF2B5EF4-FFF2-40B4-BE49-F238E27FC236}">
                    <a16:creationId xmlns:a16="http://schemas.microsoft.com/office/drawing/2014/main" id="{59475CBC-142B-42F8-E07F-56E7EBC252B6}"/>
                  </a:ext>
                </a:extLst>
              </p:cNvPr>
              <p:cNvSpPr/>
              <p:nvPr/>
            </p:nvSpPr>
            <p:spPr>
              <a:xfrm>
                <a:off x="350751" y="4178439"/>
                <a:ext cx="31353" cy="167604"/>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a:extLst>
                  <a:ext uri="{FF2B5EF4-FFF2-40B4-BE49-F238E27FC236}">
                    <a16:creationId xmlns:a16="http://schemas.microsoft.com/office/drawing/2014/main" id="{722FE0A1-F594-AC82-ACA8-E9DB5686A249}"/>
                  </a:ext>
                </a:extLst>
              </p:cNvPr>
              <p:cNvSpPr/>
              <p:nvPr/>
            </p:nvSpPr>
            <p:spPr>
              <a:xfrm>
                <a:off x="300879" y="4175493"/>
                <a:ext cx="41033" cy="19506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ZoneTexte 7">
            <a:extLst>
              <a:ext uri="{FF2B5EF4-FFF2-40B4-BE49-F238E27FC236}">
                <a16:creationId xmlns:a16="http://schemas.microsoft.com/office/drawing/2014/main" id="{93D5B3C3-CA47-B6FB-371D-550AFAFFB8E8}"/>
              </a:ext>
            </a:extLst>
          </p:cNvPr>
          <p:cNvSpPr txBox="1"/>
          <p:nvPr/>
        </p:nvSpPr>
        <p:spPr>
          <a:xfrm>
            <a:off x="1115422" y="700417"/>
            <a:ext cx="7261933" cy="36933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accent2"/>
                </a:solidFill>
                <a:effectLst/>
                <a:latin typeface="Arial" panose="020B0604020202020204" pitchFamily="34" charset="0"/>
              </a:rPr>
              <a:t>Built-in</a:t>
            </a:r>
            <a:r>
              <a:rPr kumimoji="0" lang="fr-FR" altLang="fr-FR" sz="2000" b="1" i="0" u="none" strike="noStrike" cap="none" normalizeH="0" baseline="0" dirty="0">
                <a:ln>
                  <a:noFill/>
                </a:ln>
                <a:solidFill>
                  <a:schemeClr val="accent2"/>
                </a:solidFill>
                <a:effectLst/>
                <a:latin typeface="Arial" panose="020B0604020202020204" pitchFamily="34" charset="0"/>
              </a:rPr>
              <a:t> Directives and Pipes</a:t>
            </a:r>
            <a:r>
              <a:rPr kumimoji="0" lang="fr-FR" altLang="fr-FR" sz="2000" b="0" i="0" u="none" strike="noStrike" cap="none" normalizeH="0" baseline="0" dirty="0">
                <a:ln>
                  <a:noFill/>
                </a:ln>
                <a:solidFill>
                  <a:schemeClr val="accent2"/>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Offers</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prebuilt</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tools</a:t>
            </a:r>
            <a:r>
              <a:rPr kumimoji="0" lang="fr-FR" altLang="fr-FR" sz="2000" b="0" i="0" u="none" strike="noStrike" cap="none" normalizeH="0" baseline="0" dirty="0">
                <a:ln>
                  <a:noFill/>
                </a:ln>
                <a:solidFill>
                  <a:schemeClr val="tx1"/>
                </a:solidFill>
                <a:effectLst/>
                <a:latin typeface="Arial" panose="020B0604020202020204" pitchFamily="34" charset="0"/>
              </a:rPr>
              <a:t> for </a:t>
            </a:r>
            <a:r>
              <a:rPr kumimoji="0" lang="fr-FR" altLang="fr-FR" sz="2000" b="0" i="0" u="none" strike="noStrike" cap="none" normalizeH="0" baseline="0" dirty="0" err="1">
                <a:ln>
                  <a:noFill/>
                </a:ln>
                <a:solidFill>
                  <a:schemeClr val="tx1"/>
                </a:solidFill>
                <a:effectLst/>
                <a:latin typeface="Arial" panose="020B0604020202020204" pitchFamily="34" charset="0"/>
              </a:rPr>
              <a:t>manipulating</a:t>
            </a:r>
            <a:r>
              <a:rPr kumimoji="0" lang="fr-FR" altLang="fr-FR" sz="2000" b="0" i="0" u="none" strike="noStrike" cap="none" normalizeH="0" baseline="0" dirty="0">
                <a:ln>
                  <a:noFill/>
                </a:ln>
                <a:solidFill>
                  <a:schemeClr val="tx1"/>
                </a:solidFill>
                <a:effectLst/>
                <a:latin typeface="Arial" panose="020B0604020202020204" pitchFamily="34" charset="0"/>
              </a:rPr>
              <a:t> DOM and </a:t>
            </a:r>
            <a:r>
              <a:rPr kumimoji="0" lang="fr-FR" altLang="fr-FR" sz="2000" b="0" i="0" u="none" strike="noStrike" cap="none" normalizeH="0" baseline="0" dirty="0" err="1">
                <a:ln>
                  <a:noFill/>
                </a:ln>
                <a:solidFill>
                  <a:schemeClr val="tx1"/>
                </a:solidFill>
                <a:effectLst/>
                <a:latin typeface="Arial" panose="020B0604020202020204" pitchFamily="34" charset="0"/>
              </a:rPr>
              <a:t>formatting</a:t>
            </a:r>
            <a:r>
              <a:rPr kumimoji="0" lang="fr-FR" altLang="fr-FR" sz="2000" b="0" i="0" u="none" strike="noStrike" cap="none" normalizeH="0" baseline="0" dirty="0">
                <a:ln>
                  <a:noFill/>
                </a:ln>
                <a:solidFill>
                  <a:schemeClr val="tx1"/>
                </a:solidFill>
                <a:effectLst/>
                <a:latin typeface="Arial" panose="020B0604020202020204" pitchFamily="34" charset="0"/>
              </a:rPr>
              <a:t> data </a:t>
            </a:r>
          </a:p>
          <a:p>
            <a:pPr marL="0" marR="0" lvl="0" indent="0" algn="l" defTabSz="914400" rtl="0" eaLnBrk="0" fontAlgn="base" latinLnBrk="0" hangingPunct="0">
              <a:lnSpc>
                <a:spcPct val="100000"/>
              </a:lnSpc>
              <a:spcBef>
                <a:spcPct val="0"/>
              </a:spcBef>
              <a:spcAft>
                <a:spcPct val="0"/>
              </a:spcAft>
              <a:buClrTx/>
              <a:buSzTx/>
              <a:tabLst/>
            </a:pPr>
            <a:r>
              <a:rPr lang="fr-FR" altLang="fr-FR" sz="2000" dirty="0">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without</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external</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dependencies</a:t>
            </a:r>
            <a:r>
              <a:rPr kumimoji="0" lang="fr-FR" altLang="fr-FR"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accent2"/>
                </a:solidFill>
                <a:effectLst/>
                <a:latin typeface="Arial" panose="020B0604020202020204" pitchFamily="34" charset="0"/>
              </a:rPr>
              <a:t>Comprehensive</a:t>
            </a:r>
            <a:r>
              <a:rPr kumimoji="0" lang="fr-FR" altLang="fr-FR" sz="2000" b="1" i="0" u="none" strike="noStrike" cap="none" normalizeH="0" baseline="0" dirty="0">
                <a:ln>
                  <a:noFill/>
                </a:ln>
                <a:solidFill>
                  <a:schemeClr val="accent2"/>
                </a:solidFill>
                <a:effectLst/>
                <a:latin typeface="Arial" panose="020B0604020202020204" pitchFamily="34" charset="0"/>
              </a:rPr>
              <a:t> CLI</a:t>
            </a:r>
            <a:r>
              <a:rPr kumimoji="0" lang="fr-FR" altLang="fr-FR" sz="2000" b="0" i="0" u="none" strike="noStrike" cap="none" normalizeH="0" baseline="0" dirty="0">
                <a:ln>
                  <a:noFill/>
                </a:ln>
                <a:solidFill>
                  <a:schemeClr val="accent2"/>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Angular</a:t>
            </a:r>
            <a:r>
              <a:rPr kumimoji="0" lang="fr-FR" altLang="fr-FR" sz="2000" b="0" i="0" u="none" strike="noStrike" cap="none" normalizeH="0" baseline="0" dirty="0">
                <a:ln>
                  <a:noFill/>
                </a:ln>
                <a:solidFill>
                  <a:schemeClr val="tx1"/>
                </a:solidFill>
                <a:effectLst/>
                <a:latin typeface="Arial" panose="020B0604020202020204" pitchFamily="34" charset="0"/>
              </a:rPr>
              <a:t> CLI automates </a:t>
            </a:r>
            <a:r>
              <a:rPr kumimoji="0" lang="fr-FR" altLang="fr-FR" sz="2000" b="0" i="0" u="none" strike="noStrike" cap="none" normalizeH="0" baseline="0" dirty="0" err="1">
                <a:ln>
                  <a:noFill/>
                </a:ln>
                <a:solidFill>
                  <a:schemeClr val="tx1"/>
                </a:solidFill>
                <a:effectLst/>
                <a:latin typeface="Arial" panose="020B0604020202020204" pitchFamily="34" charset="0"/>
              </a:rPr>
              <a:t>tasks</a:t>
            </a:r>
            <a:r>
              <a:rPr kumimoji="0" lang="fr-FR" altLang="fr-FR" sz="2000" b="0" i="0" u="none" strike="noStrike" cap="none" normalizeH="0" baseline="0" dirty="0">
                <a:ln>
                  <a:noFill/>
                </a:ln>
                <a:solidFill>
                  <a:schemeClr val="tx1"/>
                </a:solidFill>
                <a:effectLst/>
                <a:latin typeface="Arial" panose="020B0604020202020204" pitchFamily="34" charset="0"/>
              </a:rPr>
              <a:t> like </a:t>
            </a:r>
            <a:r>
              <a:rPr kumimoji="0" lang="fr-FR" altLang="fr-FR" sz="2000" b="0" i="0" u="none" strike="noStrike" cap="none" normalizeH="0" baseline="0" dirty="0" err="1">
                <a:ln>
                  <a:noFill/>
                </a:ln>
                <a:solidFill>
                  <a:schemeClr val="tx1"/>
                </a:solidFill>
                <a:effectLst/>
                <a:latin typeface="Arial" panose="020B0604020202020204" pitchFamily="34" charset="0"/>
              </a:rPr>
              <a:t>creating</a:t>
            </a:r>
            <a:r>
              <a:rPr kumimoji="0" lang="fr-FR" altLang="fr-FR" sz="2000" b="0" i="0" u="none" strike="noStrike" cap="none" normalizeH="0" baseline="0" dirty="0">
                <a:ln>
                  <a:noFill/>
                </a:ln>
                <a:solidFill>
                  <a:schemeClr val="tx1"/>
                </a:solidFill>
                <a:effectLst/>
                <a:latin typeface="Arial" panose="020B0604020202020204" pitchFamily="34" charset="0"/>
              </a:rPr>
              <a:t> components, services, and </a:t>
            </a:r>
            <a:r>
              <a:rPr kumimoji="0" lang="fr-FR" altLang="fr-FR" sz="2000" b="0" i="0" u="none" strike="noStrike" cap="none" normalizeH="0" baseline="0" dirty="0" err="1">
                <a:ln>
                  <a:noFill/>
                </a:ln>
                <a:solidFill>
                  <a:schemeClr val="tx1"/>
                </a:solidFill>
                <a:effectLst/>
                <a:latin typeface="Arial" panose="020B0604020202020204" pitchFamily="34" charset="0"/>
              </a:rPr>
              <a:t>optimizing</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builds</a:t>
            </a:r>
            <a:r>
              <a:rPr kumimoji="0" lang="fr-FR" altLang="fr-FR"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ClrTx/>
              <a:buFontTx/>
              <a:buChar char="•"/>
            </a:pPr>
            <a:r>
              <a:rPr kumimoji="0" lang="fr-FR" altLang="fr-FR" sz="2000" b="1" i="0" u="none" strike="noStrike" cap="none" normalizeH="0" baseline="0" dirty="0">
                <a:ln>
                  <a:noFill/>
                </a:ln>
                <a:solidFill>
                  <a:schemeClr val="accent2"/>
                </a:solidFill>
                <a:effectLst/>
                <a:latin typeface="Arial" panose="020B0604020202020204" pitchFamily="34" charset="0"/>
              </a:rPr>
              <a:t>Strict </a:t>
            </a:r>
            <a:r>
              <a:rPr kumimoji="0" lang="fr-FR" altLang="fr-FR" sz="2000" b="1" i="0" u="none" strike="noStrike" cap="none" normalizeH="0" baseline="0" dirty="0" err="1">
                <a:ln>
                  <a:noFill/>
                </a:ln>
                <a:solidFill>
                  <a:schemeClr val="accent2"/>
                </a:solidFill>
                <a:effectLst/>
                <a:latin typeface="Arial" panose="020B0604020202020204" pitchFamily="34" charset="0"/>
              </a:rPr>
              <a:t>Opinionated</a:t>
            </a:r>
            <a:r>
              <a:rPr kumimoji="0" lang="fr-FR" altLang="fr-FR" sz="2000" b="1" i="0" u="none" strike="noStrike" cap="none" normalizeH="0" baseline="0" dirty="0">
                <a:ln>
                  <a:noFill/>
                </a:ln>
                <a:solidFill>
                  <a:schemeClr val="accent2"/>
                </a:solidFill>
                <a:effectLst/>
                <a:latin typeface="Arial" panose="020B0604020202020204" pitchFamily="34" charset="0"/>
              </a:rPr>
              <a:t> Structure</a:t>
            </a:r>
            <a:r>
              <a:rPr kumimoji="0" lang="fr-FR" altLang="fr-FR" sz="2000" b="0" i="0" u="none" strike="noStrike" cap="none" normalizeH="0" baseline="0" dirty="0">
                <a:ln>
                  <a:noFill/>
                </a:ln>
                <a:solidFill>
                  <a:schemeClr val="accent2"/>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Ensures</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consistency</a:t>
            </a:r>
            <a:r>
              <a:rPr kumimoji="0" lang="fr-FR" altLang="fr-FR" sz="2000" b="0" i="0" u="none" strike="noStrike" cap="none" normalizeH="0" baseline="0" dirty="0">
                <a:ln>
                  <a:noFill/>
                </a:ln>
                <a:solidFill>
                  <a:schemeClr val="tx1"/>
                </a:solidFill>
                <a:effectLst/>
                <a:latin typeface="Arial" panose="020B0604020202020204" pitchFamily="34" charset="0"/>
              </a:rPr>
              <a:t> and </a:t>
            </a:r>
            <a:r>
              <a:rPr kumimoji="0" lang="fr-FR" altLang="fr-FR" sz="2000" b="0" i="0" u="none" strike="noStrike" cap="none" normalizeH="0" baseline="0" dirty="0" err="1">
                <a:ln>
                  <a:noFill/>
                </a:ln>
                <a:solidFill>
                  <a:schemeClr val="tx1"/>
                </a:solidFill>
                <a:effectLst/>
                <a:latin typeface="Arial" panose="020B0604020202020204" pitchFamily="34" charset="0"/>
              </a:rPr>
              <a:t>scalability</a:t>
            </a:r>
            <a:r>
              <a:rPr kumimoji="0" lang="fr-FR" altLang="fr-FR" sz="2000" b="0" i="0" u="none" strike="noStrike" cap="none" normalizeH="0" baseline="0" dirty="0">
                <a:ln>
                  <a:noFill/>
                </a:ln>
                <a:solidFill>
                  <a:schemeClr val="tx1"/>
                </a:solidFill>
                <a:effectLst/>
                <a:latin typeface="Arial" panose="020B0604020202020204" pitchFamily="34" charset="0"/>
              </a:rPr>
              <a:t> in </a:t>
            </a:r>
            <a:r>
              <a:rPr kumimoji="0" lang="fr-FR" altLang="fr-FR" sz="2000" b="0" i="0" u="none" strike="noStrike" cap="none" normalizeH="0" baseline="0" dirty="0" err="1">
                <a:ln>
                  <a:noFill/>
                </a:ln>
                <a:solidFill>
                  <a:schemeClr val="tx1"/>
                </a:solidFill>
                <a:effectLst/>
                <a:latin typeface="Arial" panose="020B0604020202020204" pitchFamily="34" charset="0"/>
              </a:rPr>
              <a:t>larger</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err="1">
                <a:ln>
                  <a:noFill/>
                </a:ln>
                <a:solidFill>
                  <a:schemeClr val="tx1"/>
                </a:solidFill>
                <a:effectLst/>
                <a:latin typeface="Arial" panose="020B0604020202020204" pitchFamily="34" charset="0"/>
              </a:rPr>
              <a:t>projects</a:t>
            </a:r>
            <a:r>
              <a:rPr kumimoji="0" lang="fr-FR" altLang="fr-FR"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endParaRPr lang="en-US" dirty="0"/>
          </a:p>
        </p:txBody>
      </p:sp>
      <p:pic>
        <p:nvPicPr>
          <p:cNvPr id="2" name="Image 1">
            <a:extLst>
              <a:ext uri="{FF2B5EF4-FFF2-40B4-BE49-F238E27FC236}">
                <a16:creationId xmlns:a16="http://schemas.microsoft.com/office/drawing/2014/main" id="{B7E7CCC5-845D-74A1-9B7A-CE45F83F2FBB}"/>
              </a:ext>
            </a:extLst>
          </p:cNvPr>
          <p:cNvPicPr>
            <a:picLocks noChangeAspect="1"/>
          </p:cNvPicPr>
          <p:nvPr/>
        </p:nvPicPr>
        <p:blipFill>
          <a:blip r:embed="rId3"/>
          <a:stretch>
            <a:fillRect/>
          </a:stretch>
        </p:blipFill>
        <p:spPr>
          <a:xfrm>
            <a:off x="6012020" y="-3054"/>
            <a:ext cx="2192365" cy="860233"/>
          </a:xfrm>
          <a:prstGeom prst="rect">
            <a:avLst/>
          </a:prstGeom>
        </p:spPr>
      </p:pic>
    </p:spTree>
    <p:extLst>
      <p:ext uri="{BB962C8B-B14F-4D97-AF65-F5344CB8AC3E}">
        <p14:creationId xmlns:p14="http://schemas.microsoft.com/office/powerpoint/2010/main" val="3283965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ckets Lesson for Coding and Programming by Slidesgo">
  <a:themeElements>
    <a:clrScheme name="Simple Light">
      <a:dk1>
        <a:srgbClr val="383838"/>
      </a:dk1>
      <a:lt1>
        <a:srgbClr val="F9F9F9"/>
      </a:lt1>
      <a:dk2>
        <a:srgbClr val="FFE3E3"/>
      </a:dk2>
      <a:lt2>
        <a:srgbClr val="FF807D"/>
      </a:lt2>
      <a:accent1>
        <a:srgbClr val="FF6E6B"/>
      </a:accent1>
      <a:accent2>
        <a:srgbClr val="E95856"/>
      </a:accent2>
      <a:accent3>
        <a:srgbClr val="ABC8F4"/>
      </a:accent3>
      <a:accent4>
        <a:srgbClr val="2E7DF4"/>
      </a:accent4>
      <a:accent5>
        <a:srgbClr val="0E66EB"/>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1095</Words>
  <Application>Microsoft Office PowerPoint</Application>
  <PresentationFormat>Affichage à l'écran (16:9)</PresentationFormat>
  <Paragraphs>150</Paragraphs>
  <Slides>34</Slides>
  <Notes>19</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34</vt:i4>
      </vt:variant>
    </vt:vector>
  </HeadingPairs>
  <TitlesOfParts>
    <vt:vector size="46" baseType="lpstr">
      <vt:lpstr>Lato</vt:lpstr>
      <vt:lpstr>Nunito Light</vt:lpstr>
      <vt:lpstr>Arial Unicode MS</vt:lpstr>
      <vt:lpstr>Anaheim</vt:lpstr>
      <vt:lpstr>Poppins</vt:lpstr>
      <vt:lpstr>DM Sans</vt:lpstr>
      <vt:lpstr>Lato Light</vt:lpstr>
      <vt:lpstr>PT Sans</vt:lpstr>
      <vt:lpstr>Arial</vt:lpstr>
      <vt:lpstr>Wingdings</vt:lpstr>
      <vt:lpstr>Bebas Neue</vt:lpstr>
      <vt:lpstr>Brackets Lesson for Coding and Programming by Slidesgo</vt:lpstr>
      <vt:lpstr>Partie I : web dev </vt:lpstr>
      <vt:lpstr>Angular 18</vt:lpstr>
      <vt:lpstr>Table of contents</vt:lpstr>
      <vt:lpstr>Introduction</vt:lpstr>
      <vt:lpstr>Présentation PowerPoint</vt:lpstr>
      <vt:lpstr>Key Features :</vt:lpstr>
      <vt:lpstr>Présentation PowerPoint</vt:lpstr>
      <vt:lpstr>Présentation PowerPoint</vt:lpstr>
      <vt:lpstr>Présentation PowerPoint</vt:lpstr>
      <vt:lpstr>New Features introduced by angular 18</vt:lpstr>
      <vt:lpstr>Présentation PowerPoint</vt:lpstr>
      <vt:lpstr>Présentation PowerPoint</vt:lpstr>
      <vt:lpstr>Présentation PowerPoint</vt:lpstr>
      <vt:lpstr>Project Architecture :</vt:lpstr>
      <vt:lpstr>Présentation PowerPoint</vt:lpstr>
      <vt:lpstr>Components and DATA Binding :</vt:lpstr>
      <vt:lpstr>Présentation PowerPoint</vt:lpstr>
      <vt:lpstr>Interpolation :</vt:lpstr>
      <vt:lpstr>Event binding  :</vt:lpstr>
      <vt:lpstr>Property Binding : </vt:lpstr>
      <vt:lpstr>Two way Data Binding : </vt:lpstr>
      <vt:lpstr>Exercice :</vt:lpstr>
      <vt:lpstr>Présentation PowerPoint</vt:lpstr>
      <vt:lpstr>Présentation PowerPoint</vt:lpstr>
      <vt:lpstr>Attribute Directives :</vt:lpstr>
      <vt:lpstr>Présentation PowerPoint</vt:lpstr>
      <vt:lpstr>Structural Directives :</vt:lpstr>
      <vt:lpstr>Présentation PowerPoint</vt:lpstr>
      <vt:lpstr>Pipes : </vt:lpstr>
      <vt:lpstr>Exercice:</vt:lpstr>
      <vt:lpstr>Présentation PowerPoint</vt:lpstr>
      <vt:lpstr>Custom directive :</vt:lpstr>
      <vt:lpstr>Custom Pipe :</vt:lpstr>
      <vt:lpstr>glad to have you with us, 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Partie I : web dev </dc:title>
  <dc:creator>homri arij</dc:creator>
  <cp:lastModifiedBy> </cp:lastModifiedBy>
  <cp:revision>10</cp:revision>
  <dcterms:modified xsi:type="dcterms:W3CDTF">2024-11-21T13:17:51Z</dcterms:modified>
</cp:coreProperties>
</file>