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828CC-1548-412B-8543-0E66E15B6B69}" v="292" dt="2022-06-03T08:56:5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ne, Francois" userId="5d11a53c-a1af-445b-851b-37701fafb20e" providerId="ADAL" clId="{FDC828CC-1548-412B-8543-0E66E15B6B69}"/>
    <pc:docChg chg="undo custSel addSld delSld modSld sldOrd">
      <pc:chgData name="Lasne, Francois" userId="5d11a53c-a1af-445b-851b-37701fafb20e" providerId="ADAL" clId="{FDC828CC-1548-412B-8543-0E66E15B6B69}" dt="2022-06-07T07:44:00.295" v="5167" actId="47"/>
      <pc:docMkLst>
        <pc:docMk/>
      </pc:docMkLst>
      <pc:sldChg chg="del">
        <pc:chgData name="Lasne, Francois" userId="5d11a53c-a1af-445b-851b-37701fafb20e" providerId="ADAL" clId="{FDC828CC-1548-412B-8543-0E66E15B6B69}" dt="2022-06-07T07:44:00.295" v="5167" actId="47"/>
        <pc:sldMkLst>
          <pc:docMk/>
          <pc:sldMk cId="923744353" sldId="256"/>
        </pc:sldMkLst>
      </pc:sldChg>
      <pc:sldChg chg="addSp delSp modSp mod">
        <pc:chgData name="Lasne, Francois" userId="5d11a53c-a1af-445b-851b-37701fafb20e" providerId="ADAL" clId="{FDC828CC-1548-412B-8543-0E66E15B6B69}" dt="2022-05-20T14:42:33.011" v="945" actId="113"/>
        <pc:sldMkLst>
          <pc:docMk/>
          <pc:sldMk cId="2441070821" sldId="257"/>
        </pc:sldMkLst>
        <pc:spChg chg="del mod">
          <ac:chgData name="Lasne, Francois" userId="5d11a53c-a1af-445b-851b-37701fafb20e" providerId="ADAL" clId="{FDC828CC-1548-412B-8543-0E66E15B6B69}" dt="2022-05-20T13:53:16.579" v="195" actId="478"/>
          <ac:spMkLst>
            <pc:docMk/>
            <pc:sldMk cId="2441070821" sldId="257"/>
            <ac:spMk id="7" creationId="{1CF66A9E-798A-4C38-A76B-867E4E8BE33A}"/>
          </ac:spMkLst>
        </pc:spChg>
        <pc:spChg chg="mod">
          <ac:chgData name="Lasne, Francois" userId="5d11a53c-a1af-445b-851b-37701fafb20e" providerId="ADAL" clId="{FDC828CC-1548-412B-8543-0E66E15B6B69}" dt="2022-05-20T13:53:53.559" v="236" actId="20577"/>
          <ac:spMkLst>
            <pc:docMk/>
            <pc:sldMk cId="2441070821" sldId="257"/>
            <ac:spMk id="9" creationId="{5958B6FA-5F04-4EE2-B1F0-BBCE95118016}"/>
          </ac:spMkLst>
        </pc:spChg>
        <pc:spChg chg="mod">
          <ac:chgData name="Lasne, Francois" userId="5d11a53c-a1af-445b-851b-37701fafb20e" providerId="ADAL" clId="{FDC828CC-1548-412B-8543-0E66E15B6B69}" dt="2022-05-20T13:56:03.568" v="278" actId="20577"/>
          <ac:spMkLst>
            <pc:docMk/>
            <pc:sldMk cId="2441070821" sldId="257"/>
            <ac:spMk id="14" creationId="{1369300D-DF7D-49CE-8D6C-ECC15591A16E}"/>
          </ac:spMkLst>
        </pc:spChg>
        <pc:spChg chg="mod">
          <ac:chgData name="Lasne, Francois" userId="5d11a53c-a1af-445b-851b-37701fafb20e" providerId="ADAL" clId="{FDC828CC-1548-412B-8543-0E66E15B6B69}" dt="2022-05-20T13:55:39.432" v="270" actId="20577"/>
          <ac:spMkLst>
            <pc:docMk/>
            <pc:sldMk cId="2441070821" sldId="257"/>
            <ac:spMk id="17" creationId="{CEC8A9E6-9EE7-43D7-9C0D-6E6E4B19E73A}"/>
          </ac:spMkLst>
        </pc:spChg>
        <pc:spChg chg="add mod">
          <ac:chgData name="Lasne, Francois" userId="5d11a53c-a1af-445b-851b-37701fafb20e" providerId="ADAL" clId="{FDC828CC-1548-412B-8543-0E66E15B6B69}" dt="2022-05-19T10:36:56.018" v="0"/>
          <ac:spMkLst>
            <pc:docMk/>
            <pc:sldMk cId="2441070821" sldId="257"/>
            <ac:spMk id="27" creationId="{FC165437-93DA-44B4-B454-56ECAC98E3ED}"/>
          </ac:spMkLst>
        </pc:spChg>
        <pc:spChg chg="mod">
          <ac:chgData name="Lasne, Francois" userId="5d11a53c-a1af-445b-851b-37701fafb20e" providerId="ADAL" clId="{FDC828CC-1548-412B-8543-0E66E15B6B69}" dt="2022-05-20T14:00:05.939" v="279" actId="1076"/>
          <ac:spMkLst>
            <pc:docMk/>
            <pc:sldMk cId="2441070821" sldId="257"/>
            <ac:spMk id="29" creationId="{3183E8F2-5B05-4CC8-A03B-710E8BC9C8BC}"/>
          </ac:spMkLst>
        </pc:spChg>
        <pc:spChg chg="mod">
          <ac:chgData name="Lasne, Francois" userId="5d11a53c-a1af-445b-851b-37701fafb20e" providerId="ADAL" clId="{FDC828CC-1548-412B-8543-0E66E15B6B69}" dt="2022-05-20T13:55:51.444" v="275" actId="6549"/>
          <ac:spMkLst>
            <pc:docMk/>
            <pc:sldMk cId="2441070821" sldId="257"/>
            <ac:spMk id="35" creationId="{E4E1197E-F14D-4AD4-ABD0-07A7EF16446E}"/>
          </ac:spMkLst>
        </pc:spChg>
        <pc:spChg chg="mod">
          <ac:chgData name="Lasne, Francois" userId="5d11a53c-a1af-445b-851b-37701fafb20e" providerId="ADAL" clId="{FDC828CC-1548-412B-8543-0E66E15B6B69}" dt="2022-05-20T14:42:33.011" v="945" actId="113"/>
          <ac:spMkLst>
            <pc:docMk/>
            <pc:sldMk cId="2441070821" sldId="257"/>
            <ac:spMk id="42" creationId="{28E7CBE9-4E8D-4773-9714-E220A5721974}"/>
          </ac:spMkLst>
        </pc:spChg>
        <pc:picChg chg="mod">
          <ac:chgData name="Lasne, Francois" userId="5d11a53c-a1af-445b-851b-37701fafb20e" providerId="ADAL" clId="{FDC828CC-1548-412B-8543-0E66E15B6B69}" dt="2022-05-20T13:55:34.180" v="257" actId="1076"/>
          <ac:picMkLst>
            <pc:docMk/>
            <pc:sldMk cId="2441070821" sldId="257"/>
            <ac:picMk id="1026" creationId="{2B6AEDD2-2FB5-406A-9F46-1B7927B6EEC4}"/>
          </ac:picMkLst>
        </pc:picChg>
      </pc:sldChg>
      <pc:sldChg chg="del">
        <pc:chgData name="Lasne, Francois" userId="5d11a53c-a1af-445b-851b-37701fafb20e" providerId="ADAL" clId="{FDC828CC-1548-412B-8543-0E66E15B6B69}" dt="2022-06-03T07:47:56.109" v="3798" actId="47"/>
        <pc:sldMkLst>
          <pc:docMk/>
          <pc:sldMk cId="2028924287" sldId="258"/>
        </pc:sldMkLst>
      </pc:sldChg>
      <pc:sldChg chg="del">
        <pc:chgData name="Lasne, Francois" userId="5d11a53c-a1af-445b-851b-37701fafb20e" providerId="ADAL" clId="{FDC828CC-1548-412B-8543-0E66E15B6B69}" dt="2022-06-03T07:47:56.475" v="3799" actId="47"/>
        <pc:sldMkLst>
          <pc:docMk/>
          <pc:sldMk cId="4226084460" sldId="259"/>
        </pc:sldMkLst>
      </pc:sldChg>
      <pc:sldChg chg="del">
        <pc:chgData name="Lasne, Francois" userId="5d11a53c-a1af-445b-851b-37701fafb20e" providerId="ADAL" clId="{FDC828CC-1548-412B-8543-0E66E15B6B69}" dt="2022-06-03T07:47:57.231" v="3800" actId="47"/>
        <pc:sldMkLst>
          <pc:docMk/>
          <pc:sldMk cId="1484743522" sldId="260"/>
        </pc:sldMkLst>
      </pc:sldChg>
      <pc:sldChg chg="del">
        <pc:chgData name="Lasne, Francois" userId="5d11a53c-a1af-445b-851b-37701fafb20e" providerId="ADAL" clId="{FDC828CC-1548-412B-8543-0E66E15B6B69}" dt="2022-06-03T07:47:58.050" v="3801" actId="47"/>
        <pc:sldMkLst>
          <pc:docMk/>
          <pc:sldMk cId="1452487160" sldId="261"/>
        </pc:sldMkLst>
      </pc:sldChg>
      <pc:sldChg chg="addSp delSp modSp new mod">
        <pc:chgData name="Lasne, Francois" userId="5d11a53c-a1af-445b-851b-37701fafb20e" providerId="ADAL" clId="{FDC828CC-1548-412B-8543-0E66E15B6B69}" dt="2022-05-31T07:44:51.194" v="2544" actId="6549"/>
        <pc:sldMkLst>
          <pc:docMk/>
          <pc:sldMk cId="3925923353" sldId="262"/>
        </pc:sldMkLst>
        <pc:spChg chg="del">
          <ac:chgData name="Lasne, Francois" userId="5d11a53c-a1af-445b-851b-37701fafb20e" providerId="ADAL" clId="{FDC828CC-1548-412B-8543-0E66E15B6B69}" dt="2022-05-20T13:42:08.960" v="3" actId="478"/>
          <ac:spMkLst>
            <pc:docMk/>
            <pc:sldMk cId="3925923353" sldId="262"/>
            <ac:spMk id="2" creationId="{8BC36746-CED3-4871-B477-16DEBBDFECC0}"/>
          </ac:spMkLst>
        </pc:spChg>
        <pc:spChg chg="add mod">
          <ac:chgData name="Lasne, Francois" userId="5d11a53c-a1af-445b-851b-37701fafb20e" providerId="ADAL" clId="{FDC828CC-1548-412B-8543-0E66E15B6B69}" dt="2022-05-23T07:14:31.458" v="1603" actId="20577"/>
          <ac:spMkLst>
            <pc:docMk/>
            <pc:sldMk cId="3925923353" sldId="262"/>
            <ac:spMk id="2" creationId="{8CA757C6-198A-42D0-A858-DFCA18F9298F}"/>
          </ac:spMkLst>
        </pc:spChg>
        <pc:spChg chg="del">
          <ac:chgData name="Lasne, Francois" userId="5d11a53c-a1af-445b-851b-37701fafb20e" providerId="ADAL" clId="{FDC828CC-1548-412B-8543-0E66E15B6B69}" dt="2022-05-20T13:42:06.926" v="2" actId="478"/>
          <ac:spMkLst>
            <pc:docMk/>
            <pc:sldMk cId="3925923353" sldId="262"/>
            <ac:spMk id="3" creationId="{CACE95B6-60E5-4A5A-BF7A-B723D857281C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4" creationId="{CC2E7246-CEE1-4198-BF85-079B55617342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5" creationId="{EFABD3AF-97BC-49BD-A73B-9F0834991DD9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8" creationId="{FCF0D18E-1521-4B73-9536-A3997E1BE36E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9" creationId="{747E3EAE-74F2-4AC7-ABF3-4F001776DD2F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11" creationId="{D6C49B7F-0DC2-434E-BB1E-913A48043809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14" creationId="{01344745-E948-4207-BA36-1745882CC822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17" creationId="{4EFE17B5-6AD3-448A-A997-9AF86977410D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18" creationId="{22067315-5811-4785-9E37-274306709426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19" creationId="{88918061-54EF-425C-8950-194D64705CAE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21" creationId="{39E38D98-F0AA-4AB4-A0DB-D526885B55FA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22" creationId="{28AD379A-B56B-4185-9EF2-A03DD5F382F0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23" creationId="{168378D8-0109-4B81-B8B6-01F687511263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24" creationId="{C925E089-9099-4C52-87C5-F0008334E322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25" creationId="{C1EE7819-FF96-4376-BA56-7E023126AF85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27" creationId="{66954F44-BFEA-40ED-B9A1-F4FDE660005C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28" creationId="{19CE0C30-8472-4554-B797-E8D0E4400016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36" creationId="{6B744492-3B55-48B4-B0B1-BA4E4516C054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39" creationId="{567ECA69-DB8D-4666-9215-F7F96F46EFCB}"/>
          </ac:spMkLst>
        </pc:spChg>
        <pc:spChg chg="add mod">
          <ac:chgData name="Lasne, Francois" userId="5d11a53c-a1af-445b-851b-37701fafb20e" providerId="ADAL" clId="{FDC828CC-1548-412B-8543-0E66E15B6B69}" dt="2022-05-24T13:11:49.715" v="2513" actId="552"/>
          <ac:spMkLst>
            <pc:docMk/>
            <pc:sldMk cId="3925923353" sldId="262"/>
            <ac:spMk id="41" creationId="{6A3733B2-A34A-49AC-9484-439F9139908E}"/>
          </ac:spMkLst>
        </pc:spChg>
        <pc:spChg chg="add mod">
          <ac:chgData name="Lasne, Francois" userId="5d11a53c-a1af-445b-851b-37701fafb20e" providerId="ADAL" clId="{FDC828CC-1548-412B-8543-0E66E15B6B69}" dt="2022-05-24T13:11:49.715" v="2513" actId="552"/>
          <ac:spMkLst>
            <pc:docMk/>
            <pc:sldMk cId="3925923353" sldId="262"/>
            <ac:spMk id="44" creationId="{49F323A9-900E-4E48-B2AD-48AA0D2C82BF}"/>
          </ac:spMkLst>
        </pc:spChg>
        <pc:spChg chg="add mod">
          <ac:chgData name="Lasne, Francois" userId="5d11a53c-a1af-445b-851b-37701fafb20e" providerId="ADAL" clId="{FDC828CC-1548-412B-8543-0E66E15B6B69}" dt="2022-05-24T13:11:49.715" v="2513" actId="552"/>
          <ac:spMkLst>
            <pc:docMk/>
            <pc:sldMk cId="3925923353" sldId="262"/>
            <ac:spMk id="46" creationId="{B8F81C71-843D-48C1-B335-0B32BA846C90}"/>
          </ac:spMkLst>
        </pc:spChg>
        <pc:spChg chg="add mod">
          <ac:chgData name="Lasne, Francois" userId="5d11a53c-a1af-445b-851b-37701fafb20e" providerId="ADAL" clId="{FDC828CC-1548-412B-8543-0E66E15B6B69}" dt="2022-05-24T13:11:49.715" v="2513" actId="552"/>
          <ac:spMkLst>
            <pc:docMk/>
            <pc:sldMk cId="3925923353" sldId="262"/>
            <ac:spMk id="48" creationId="{7A68B8A9-71DD-4D06-98F6-93DC47784FB2}"/>
          </ac:spMkLst>
        </pc:spChg>
        <pc:spChg chg="add mod">
          <ac:chgData name="Lasne, Francois" userId="5d11a53c-a1af-445b-851b-37701fafb20e" providerId="ADAL" clId="{FDC828CC-1548-412B-8543-0E66E15B6B69}" dt="2022-05-24T13:11:49.715" v="2513" actId="552"/>
          <ac:spMkLst>
            <pc:docMk/>
            <pc:sldMk cId="3925923353" sldId="262"/>
            <ac:spMk id="50" creationId="{2F120131-2EC1-4BE5-9D5E-5FF98FF824D7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51" creationId="{A8A51C08-CD7E-4DD3-BB56-74FC1C374606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52" creationId="{0256B69F-48CA-4B8F-8559-FEF5265236F7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53" creationId="{1670C537-B6E0-4215-BFC4-AAB2AF3846EE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54" creationId="{FB24C9A5-DFD8-4209-800C-C3A5FE455B6A}"/>
          </ac:spMkLst>
        </pc:spChg>
        <pc:spChg chg="add mod">
          <ac:chgData name="Lasne, Francois" userId="5d11a53c-a1af-445b-851b-37701fafb20e" providerId="ADAL" clId="{FDC828CC-1548-412B-8543-0E66E15B6B69}" dt="2022-05-20T15:38:22.215" v="1375" actId="1076"/>
          <ac:spMkLst>
            <pc:docMk/>
            <pc:sldMk cId="3925923353" sldId="262"/>
            <ac:spMk id="55" creationId="{AE5BB40A-B4BF-41C1-B8D3-8DCCFA706400}"/>
          </ac:spMkLst>
        </pc:spChg>
        <pc:spChg chg="add mod">
          <ac:chgData name="Lasne, Francois" userId="5d11a53c-a1af-445b-851b-37701fafb20e" providerId="ADAL" clId="{FDC828CC-1548-412B-8543-0E66E15B6B69}" dt="2022-05-20T15:38:22.215" v="1375" actId="1076"/>
          <ac:spMkLst>
            <pc:docMk/>
            <pc:sldMk cId="3925923353" sldId="262"/>
            <ac:spMk id="56" creationId="{963ABB41-27C3-400D-803E-DB2125FFCE53}"/>
          </ac:spMkLst>
        </pc:spChg>
        <pc:spChg chg="add del mod">
          <ac:chgData name="Lasne, Francois" userId="5d11a53c-a1af-445b-851b-37701fafb20e" providerId="ADAL" clId="{FDC828CC-1548-412B-8543-0E66E15B6B69}" dt="2022-05-20T14:35:23.915" v="937"/>
          <ac:spMkLst>
            <pc:docMk/>
            <pc:sldMk cId="3925923353" sldId="262"/>
            <ac:spMk id="57" creationId="{88DCD172-CF1A-4DEC-850B-7F280748E9B9}"/>
          </ac:spMkLst>
        </pc:spChg>
        <pc:spChg chg="add mod">
          <ac:chgData name="Lasne, Francois" userId="5d11a53c-a1af-445b-851b-37701fafb20e" providerId="ADAL" clId="{FDC828CC-1548-412B-8543-0E66E15B6B69}" dt="2022-05-20T15:38:22.215" v="1375" actId="1076"/>
          <ac:spMkLst>
            <pc:docMk/>
            <pc:sldMk cId="3925923353" sldId="262"/>
            <ac:spMk id="58" creationId="{B6C8B04D-8B34-4D98-B691-B3A278B08D4A}"/>
          </ac:spMkLst>
        </pc:spChg>
        <pc:spChg chg="add mod">
          <ac:chgData name="Lasne, Francois" userId="5d11a53c-a1af-445b-851b-37701fafb20e" providerId="ADAL" clId="{FDC828CC-1548-412B-8543-0E66E15B6B69}" dt="2022-05-24T09:40:59.279" v="2119" actId="20577"/>
          <ac:spMkLst>
            <pc:docMk/>
            <pc:sldMk cId="3925923353" sldId="262"/>
            <ac:spMk id="59" creationId="{78684768-515F-4FE4-9B23-D63F329C1577}"/>
          </ac:spMkLst>
        </pc:spChg>
        <pc:spChg chg="add mod">
          <ac:chgData name="Lasne, Francois" userId="5d11a53c-a1af-445b-851b-37701fafb20e" providerId="ADAL" clId="{FDC828CC-1548-412B-8543-0E66E15B6B69}" dt="2022-05-20T15:38:22.215" v="1375" actId="1076"/>
          <ac:spMkLst>
            <pc:docMk/>
            <pc:sldMk cId="3925923353" sldId="262"/>
            <ac:spMk id="60" creationId="{29E0DC64-8BB2-4539-99E8-16F6BDB8F273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61" creationId="{16BF3BBF-B310-4044-8ADE-98E03D1C202C}"/>
          </ac:spMkLst>
        </pc:spChg>
        <pc:spChg chg="add del mod">
          <ac:chgData name="Lasne, Francois" userId="5d11a53c-a1af-445b-851b-37701fafb20e" providerId="ADAL" clId="{FDC828CC-1548-412B-8543-0E66E15B6B69}" dt="2022-05-20T15:22:47.906" v="1082" actId="767"/>
          <ac:spMkLst>
            <pc:docMk/>
            <pc:sldMk cId="3925923353" sldId="262"/>
            <ac:spMk id="62" creationId="{1B34A59C-8E1C-43EC-99BE-57DB06241ED8}"/>
          </ac:spMkLst>
        </pc:spChg>
        <pc:spChg chg="add del mod">
          <ac:chgData name="Lasne, Francois" userId="5d11a53c-a1af-445b-851b-37701fafb20e" providerId="ADAL" clId="{FDC828CC-1548-412B-8543-0E66E15B6B69}" dt="2022-05-20T15:38:04.554" v="1372" actId="21"/>
          <ac:spMkLst>
            <pc:docMk/>
            <pc:sldMk cId="3925923353" sldId="262"/>
            <ac:spMk id="63" creationId="{64A2417F-6F61-409E-A656-BF8F8507330A}"/>
          </ac:spMkLst>
        </pc:spChg>
        <pc:spChg chg="add mod">
          <ac:chgData name="Lasne, Francois" userId="5d11a53c-a1af-445b-851b-37701fafb20e" providerId="ADAL" clId="{FDC828CC-1548-412B-8543-0E66E15B6B69}" dt="2022-05-20T15:38:22.215" v="1375" actId="1076"/>
          <ac:spMkLst>
            <pc:docMk/>
            <pc:sldMk cId="3925923353" sldId="262"/>
            <ac:spMk id="65" creationId="{2ED74EB7-9C98-401A-B7C0-37E1FB02C784}"/>
          </ac:spMkLst>
        </pc:spChg>
        <pc:spChg chg="add mod">
          <ac:chgData name="Lasne, Francois" userId="5d11a53c-a1af-445b-851b-37701fafb20e" providerId="ADAL" clId="{FDC828CC-1548-412B-8543-0E66E15B6B69}" dt="2022-05-24T09:40:31.119" v="2113" actId="20577"/>
          <ac:spMkLst>
            <pc:docMk/>
            <pc:sldMk cId="3925923353" sldId="262"/>
            <ac:spMk id="66" creationId="{6290FF58-A4B4-4E70-AE7B-B007405F3F4B}"/>
          </ac:spMkLst>
        </pc:spChg>
        <pc:spChg chg="add mod">
          <ac:chgData name="Lasne, Francois" userId="5d11a53c-a1af-445b-851b-37701fafb20e" providerId="ADAL" clId="{FDC828CC-1548-412B-8543-0E66E15B6B69}" dt="2022-05-20T15:42:51.131" v="1381" actId="1076"/>
          <ac:spMkLst>
            <pc:docMk/>
            <pc:sldMk cId="3925923353" sldId="262"/>
            <ac:spMk id="67" creationId="{31B97E83-3017-4655-A45F-A87E1F08B558}"/>
          </ac:spMkLst>
        </pc:spChg>
        <pc:spChg chg="add mod">
          <ac:chgData name="Lasne, Francois" userId="5d11a53c-a1af-445b-851b-37701fafb20e" providerId="ADAL" clId="{FDC828CC-1548-412B-8543-0E66E15B6B69}" dt="2022-05-20T15:42:46.190" v="1380" actId="255"/>
          <ac:spMkLst>
            <pc:docMk/>
            <pc:sldMk cId="3925923353" sldId="262"/>
            <ac:spMk id="70" creationId="{19FB7D00-5755-4ED4-8F30-AB7D5A83F82A}"/>
          </ac:spMkLst>
        </pc:spChg>
        <pc:spChg chg="add mod">
          <ac:chgData name="Lasne, Francois" userId="5d11a53c-a1af-445b-851b-37701fafb20e" providerId="ADAL" clId="{FDC828CC-1548-412B-8543-0E66E15B6B69}" dt="2022-05-20T15:47:50.528" v="1521" actId="20577"/>
          <ac:spMkLst>
            <pc:docMk/>
            <pc:sldMk cId="3925923353" sldId="262"/>
            <ac:spMk id="71" creationId="{2DE368B5-E410-4FEB-97F1-7774504FE8D2}"/>
          </ac:spMkLst>
        </pc:spChg>
        <pc:spChg chg="add mod">
          <ac:chgData name="Lasne, Francois" userId="5d11a53c-a1af-445b-851b-37701fafb20e" providerId="ADAL" clId="{FDC828CC-1548-412B-8543-0E66E15B6B69}" dt="2022-05-24T13:04:32.537" v="2324" actId="20577"/>
          <ac:spMkLst>
            <pc:docMk/>
            <pc:sldMk cId="3925923353" sldId="262"/>
            <ac:spMk id="73" creationId="{40EC189C-B982-4D60-800C-0B7ACC50465A}"/>
          </ac:spMkLst>
        </pc:spChg>
        <pc:spChg chg="add mod">
          <ac:chgData name="Lasne, Francois" userId="5d11a53c-a1af-445b-851b-37701fafb20e" providerId="ADAL" clId="{FDC828CC-1548-412B-8543-0E66E15B6B69}" dt="2022-05-20T15:42:46.190" v="1380" actId="255"/>
          <ac:spMkLst>
            <pc:docMk/>
            <pc:sldMk cId="3925923353" sldId="262"/>
            <ac:spMk id="76" creationId="{1F3DA275-E4C3-4AB2-99C9-07E47ECEF5B0}"/>
          </ac:spMkLst>
        </pc:spChg>
        <pc:spChg chg="add mod">
          <ac:chgData name="Lasne, Francois" userId="5d11a53c-a1af-445b-851b-37701fafb20e" providerId="ADAL" clId="{FDC828CC-1548-412B-8543-0E66E15B6B69}" dt="2022-05-24T13:01:34.458" v="2137" actId="6549"/>
          <ac:spMkLst>
            <pc:docMk/>
            <pc:sldMk cId="3925923353" sldId="262"/>
            <ac:spMk id="79" creationId="{F81D3A30-DB4E-4352-8ADC-06A3170A228B}"/>
          </ac:spMkLst>
        </pc:spChg>
        <pc:spChg chg="add mod">
          <ac:chgData name="Lasne, Francois" userId="5d11a53c-a1af-445b-851b-37701fafb20e" providerId="ADAL" clId="{FDC828CC-1548-412B-8543-0E66E15B6B69}" dt="2022-05-31T07:44:30.478" v="2543" actId="20577"/>
          <ac:spMkLst>
            <pc:docMk/>
            <pc:sldMk cId="3925923353" sldId="262"/>
            <ac:spMk id="80" creationId="{7A056F39-0B53-4539-84E5-D891043FA84E}"/>
          </ac:spMkLst>
        </pc:spChg>
        <pc:spChg chg="add mod">
          <ac:chgData name="Lasne, Francois" userId="5d11a53c-a1af-445b-851b-37701fafb20e" providerId="ADAL" clId="{FDC828CC-1548-412B-8543-0E66E15B6B69}" dt="2022-05-31T07:44:51.194" v="2544" actId="6549"/>
          <ac:spMkLst>
            <pc:docMk/>
            <pc:sldMk cId="3925923353" sldId="262"/>
            <ac:spMk id="81" creationId="{C7DEF362-78E7-48FE-AFC2-0F9923736916}"/>
          </ac:spMkLst>
        </pc:spChg>
        <pc:spChg chg="add mod">
          <ac:chgData name="Lasne, Francois" userId="5d11a53c-a1af-445b-851b-37701fafb20e" providerId="ADAL" clId="{FDC828CC-1548-412B-8543-0E66E15B6B69}" dt="2022-05-24T13:07:28.248" v="2463" actId="20577"/>
          <ac:spMkLst>
            <pc:docMk/>
            <pc:sldMk cId="3925923353" sldId="262"/>
            <ac:spMk id="83" creationId="{DAC7159D-B546-4D7A-9A58-A94C75446B1C}"/>
          </ac:spMkLst>
        </pc:spChg>
        <pc:spChg chg="add mod">
          <ac:chgData name="Lasne, Francois" userId="5d11a53c-a1af-445b-851b-37701fafb20e" providerId="ADAL" clId="{FDC828CC-1548-412B-8543-0E66E15B6B69}" dt="2022-05-24T13:07:47.900" v="2487" actId="20577"/>
          <ac:spMkLst>
            <pc:docMk/>
            <pc:sldMk cId="3925923353" sldId="262"/>
            <ac:spMk id="84" creationId="{21219D6E-26BF-4FD9-8448-615EF3F6D38D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85" creationId="{74E86ECA-22D9-4EB6-80B2-93100568809C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86" creationId="{96509335-B13A-418D-BCBE-84091ADE6AC1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87" creationId="{9D0DAFE2-C319-4C51-94E1-A3FC9173C7A6}"/>
          </ac:spMkLst>
        </pc:spChg>
        <pc:spChg chg="add mod">
          <ac:chgData name="Lasne, Francois" userId="5d11a53c-a1af-445b-851b-37701fafb20e" providerId="ADAL" clId="{FDC828CC-1548-412B-8543-0E66E15B6B69}" dt="2022-05-20T15:47:27.570" v="1520" actId="1076"/>
          <ac:spMkLst>
            <pc:docMk/>
            <pc:sldMk cId="3925923353" sldId="262"/>
            <ac:spMk id="89" creationId="{01B9EB64-DB89-4194-8577-BCB24DF902DB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90" creationId="{59A0A436-EA4D-45EE-9EA2-3616E13F98F9}"/>
          </ac:spMkLst>
        </pc:spChg>
        <pc:spChg chg="add mod">
          <ac:chgData name="Lasne, Francois" userId="5d11a53c-a1af-445b-851b-37701fafb20e" providerId="ADAL" clId="{FDC828CC-1548-412B-8543-0E66E15B6B69}" dt="2022-05-24T13:06:02.066" v="2438" actId="20577"/>
          <ac:spMkLst>
            <pc:docMk/>
            <pc:sldMk cId="3925923353" sldId="262"/>
            <ac:spMk id="97" creationId="{D81CCAC7-4D4F-43DF-9D88-527A168572F9}"/>
          </ac:spMkLst>
        </pc:spChg>
        <pc:spChg chg="add mod">
          <ac:chgData name="Lasne, Francois" userId="5d11a53c-a1af-445b-851b-37701fafb20e" providerId="ADAL" clId="{FDC828CC-1548-412B-8543-0E66E15B6B69}" dt="2022-05-24T13:06:57.469" v="2441" actId="6549"/>
          <ac:spMkLst>
            <pc:docMk/>
            <pc:sldMk cId="3925923353" sldId="262"/>
            <ac:spMk id="100" creationId="{A9BDD5B6-FDCF-4ED9-8D75-901FB50D7EC1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101" creationId="{D492B3A4-27C5-455C-BED4-F74ACAD83F9B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102" creationId="{3695B24C-FDD2-4495-9390-5F0CFB043545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103" creationId="{EBB3DCF4-1546-4311-9565-871F20C4F5D6}"/>
          </ac:spMkLst>
        </pc:spChg>
        <pc:spChg chg="add mod">
          <ac:chgData name="Lasne, Francois" userId="5d11a53c-a1af-445b-851b-37701fafb20e" providerId="ADAL" clId="{FDC828CC-1548-412B-8543-0E66E15B6B69}" dt="2022-05-20T15:42:46.190" v="1380" actId="255"/>
          <ac:spMkLst>
            <pc:docMk/>
            <pc:sldMk cId="3925923353" sldId="262"/>
            <ac:spMk id="104" creationId="{DF09EC41-044E-4722-A889-53E5FDF16E16}"/>
          </ac:spMkLst>
        </pc:spChg>
        <pc:spChg chg="add mod">
          <ac:chgData name="Lasne, Francois" userId="5d11a53c-a1af-445b-851b-37701fafb20e" providerId="ADAL" clId="{FDC828CC-1548-412B-8543-0E66E15B6B69}" dt="2022-05-20T15:38:30.523" v="1377" actId="1076"/>
          <ac:spMkLst>
            <pc:docMk/>
            <pc:sldMk cId="3925923353" sldId="262"/>
            <ac:spMk id="105" creationId="{FB19B29E-B96F-41B7-8E03-700074CEBBD3}"/>
          </ac:spMkLst>
        </pc:spChg>
        <pc:spChg chg="add mod">
          <ac:chgData name="Lasne, Francois" userId="5d11a53c-a1af-445b-851b-37701fafb20e" providerId="ADAL" clId="{FDC828CC-1548-412B-8543-0E66E15B6B69}" dt="2022-05-20T15:42:46.190" v="1380" actId="255"/>
          <ac:spMkLst>
            <pc:docMk/>
            <pc:sldMk cId="3925923353" sldId="262"/>
            <ac:spMk id="106" creationId="{C52F8012-A7FE-4EB4-AF6A-E785A75EFDA6}"/>
          </ac:spMkLst>
        </pc:spChg>
        <pc:spChg chg="add mod">
          <ac:chgData name="Lasne, Francois" userId="5d11a53c-a1af-445b-851b-37701fafb20e" providerId="ADAL" clId="{FDC828CC-1548-412B-8543-0E66E15B6B69}" dt="2022-05-23T07:14:36.465" v="1605" actId="20577"/>
          <ac:spMkLst>
            <pc:docMk/>
            <pc:sldMk cId="3925923353" sldId="262"/>
            <ac:spMk id="115" creationId="{72BAABC8-26DE-4377-9599-AB719DB6D717}"/>
          </ac:spMkLst>
        </pc:spChg>
        <pc:spChg chg="add mod">
          <ac:chgData name="Lasne, Francois" userId="5d11a53c-a1af-445b-851b-37701fafb20e" providerId="ADAL" clId="{FDC828CC-1548-412B-8543-0E66E15B6B69}" dt="2022-05-23T07:14:39.599" v="1607" actId="20577"/>
          <ac:spMkLst>
            <pc:docMk/>
            <pc:sldMk cId="3925923353" sldId="262"/>
            <ac:spMk id="116" creationId="{0451B87E-F909-4B43-A6CB-13E3C35B47F4}"/>
          </ac:spMkLst>
        </pc:spChg>
        <pc:spChg chg="add mod">
          <ac:chgData name="Lasne, Francois" userId="5d11a53c-a1af-445b-851b-37701fafb20e" providerId="ADAL" clId="{FDC828CC-1548-412B-8543-0E66E15B6B69}" dt="2022-05-23T07:14:28.534" v="1601" actId="1076"/>
          <ac:spMkLst>
            <pc:docMk/>
            <pc:sldMk cId="3925923353" sldId="262"/>
            <ac:spMk id="117" creationId="{55E62B74-8C4F-4E0B-A7DF-E6040BE5BD4D}"/>
          </ac:spMkLst>
        </pc:spChg>
        <pc:spChg chg="add mod">
          <ac:chgData name="Lasne, Francois" userId="5d11a53c-a1af-445b-851b-37701fafb20e" providerId="ADAL" clId="{FDC828CC-1548-412B-8543-0E66E15B6B69}" dt="2022-05-23T07:14:48.346" v="1610" actId="20577"/>
          <ac:spMkLst>
            <pc:docMk/>
            <pc:sldMk cId="3925923353" sldId="262"/>
            <ac:spMk id="118" creationId="{E642CD7B-AA50-44CA-AAD1-C948D9C27C8D}"/>
          </ac:spMkLst>
        </pc:spChg>
        <pc:spChg chg="add mod">
          <ac:chgData name="Lasne, Francois" userId="5d11a53c-a1af-445b-851b-37701fafb20e" providerId="ADAL" clId="{FDC828CC-1548-412B-8543-0E66E15B6B69}" dt="2022-05-23T07:15:07.877" v="1619" actId="20577"/>
          <ac:spMkLst>
            <pc:docMk/>
            <pc:sldMk cId="3925923353" sldId="262"/>
            <ac:spMk id="119" creationId="{66D2326B-CC9D-421A-81F9-B2627A674B77}"/>
          </ac:spMkLst>
        </pc:spChg>
        <pc:spChg chg="add mod">
          <ac:chgData name="Lasne, Francois" userId="5d11a53c-a1af-445b-851b-37701fafb20e" providerId="ADAL" clId="{FDC828CC-1548-412B-8543-0E66E15B6B69}" dt="2022-05-23T07:15:16.216" v="1623" actId="20577"/>
          <ac:spMkLst>
            <pc:docMk/>
            <pc:sldMk cId="3925923353" sldId="262"/>
            <ac:spMk id="120" creationId="{EB68A3E2-E9B7-442E-9D2E-3140F80C14A4}"/>
          </ac:spMkLst>
        </pc:spChg>
        <pc:spChg chg="add mod">
          <ac:chgData name="Lasne, Francois" userId="5d11a53c-a1af-445b-851b-37701fafb20e" providerId="ADAL" clId="{FDC828CC-1548-412B-8543-0E66E15B6B69}" dt="2022-05-23T07:15:26.320" v="1627" actId="20577"/>
          <ac:spMkLst>
            <pc:docMk/>
            <pc:sldMk cId="3925923353" sldId="262"/>
            <ac:spMk id="121" creationId="{03003A4D-38CD-44DA-811E-D3F2D8492826}"/>
          </ac:spMkLst>
        </pc:sp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6" creationId="{D5C63083-6F87-4FBD-87A7-F8EDFA1BD571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7" creationId="{C562B288-6533-4C52-8947-17976DE9D106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10" creationId="{D7B7542A-0558-42C3-9871-6D2FF1FCE987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12" creationId="{A506624F-94B0-435C-85ED-2AB383B2024E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13" creationId="{1786CC3C-0030-4FD0-8800-49E129F44FE2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15" creationId="{6E9D547F-B7F5-44E6-8546-58CD0872D761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16" creationId="{24C03346-32B6-4576-9322-56A60D673EDE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20" creationId="{B7117500-1B9C-4FA6-AF49-841EEDE1EB9E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26" creationId="{22E962F4-C00D-4626-9DEB-965CA43622F3}"/>
          </ac:picMkLst>
        </pc:picChg>
        <pc:picChg chg="add del mod">
          <ac:chgData name="Lasne, Francois" userId="5d11a53c-a1af-445b-851b-37701fafb20e" providerId="ADAL" clId="{FDC828CC-1548-412B-8543-0E66E15B6B69}" dt="2022-05-20T13:43:22.560" v="8" actId="478"/>
          <ac:picMkLst>
            <pc:docMk/>
            <pc:sldMk cId="3925923353" sldId="262"/>
            <ac:picMk id="29" creationId="{5FF36959-A4EE-4E10-B985-5FC6EE3818B0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0" creationId="{A2531CDF-577B-48C4-BF9B-D3ED5C964D4E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1" creationId="{F0708FA6-E1AA-4BAF-9ABE-9195842226FA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2" creationId="{5B978870-D977-4B79-8AA3-727E39C7CAEF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3" creationId="{E29F05EA-BC2D-41A8-93FF-586C34123776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4" creationId="{1C9C777B-E7AB-441C-92F1-92C1A06C6E58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5" creationId="{C10A0584-5D2B-45FF-85C1-4962FAB0D178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7" creationId="{B67622FF-B481-42DC-AECE-6A76ABC8705A}"/>
          </ac:picMkLst>
        </pc:picChg>
        <pc:picChg chg="add del mod">
          <ac:chgData name="Lasne, Francois" userId="5d11a53c-a1af-445b-851b-37701fafb20e" providerId="ADAL" clId="{FDC828CC-1548-412B-8543-0E66E15B6B69}" dt="2022-05-20T15:38:04.554" v="1372" actId="21"/>
          <ac:picMkLst>
            <pc:docMk/>
            <pc:sldMk cId="3925923353" sldId="262"/>
            <ac:picMk id="38" creationId="{3241D447-AC8D-452B-84BF-0BF3D5CF3AAC}"/>
          </ac:picMkLst>
        </pc:picChg>
        <pc:picChg chg="add mod">
          <ac:chgData name="Lasne, Francois" userId="5d11a53c-a1af-445b-851b-37701fafb20e" providerId="ADAL" clId="{FDC828CC-1548-412B-8543-0E66E15B6B69}" dt="2022-05-20T15:38:22.215" v="1375" actId="1076"/>
          <ac:picMkLst>
            <pc:docMk/>
            <pc:sldMk cId="3925923353" sldId="262"/>
            <ac:picMk id="40" creationId="{B24733DC-AA4C-4E52-9DBC-E3E9B2A232F8}"/>
          </ac:picMkLst>
        </pc:picChg>
        <pc:picChg chg="add del mod">
          <ac:chgData name="Lasne, Francois" userId="5d11a53c-a1af-445b-851b-37701fafb20e" providerId="ADAL" clId="{FDC828CC-1548-412B-8543-0E66E15B6B69}" dt="2022-05-20T14:13:24.552" v="330" actId="478"/>
          <ac:picMkLst>
            <pc:docMk/>
            <pc:sldMk cId="3925923353" sldId="262"/>
            <ac:picMk id="42" creationId="{F4AD937E-349A-4B02-9D0A-162292AE74D7}"/>
          </ac:picMkLst>
        </pc:picChg>
        <pc:picChg chg="add mod">
          <ac:chgData name="Lasne, Francois" userId="5d11a53c-a1af-445b-851b-37701fafb20e" providerId="ADAL" clId="{FDC828CC-1548-412B-8543-0E66E15B6B69}" dt="2022-05-20T15:38:22.215" v="1375" actId="1076"/>
          <ac:picMkLst>
            <pc:docMk/>
            <pc:sldMk cId="3925923353" sldId="262"/>
            <ac:picMk id="43" creationId="{7351D458-51D6-4C12-A9A6-246397FF0D34}"/>
          </ac:picMkLst>
        </pc:picChg>
        <pc:picChg chg="add mod">
          <ac:chgData name="Lasne, Francois" userId="5d11a53c-a1af-445b-851b-37701fafb20e" providerId="ADAL" clId="{FDC828CC-1548-412B-8543-0E66E15B6B69}" dt="2022-05-20T15:38:22.215" v="1375" actId="1076"/>
          <ac:picMkLst>
            <pc:docMk/>
            <pc:sldMk cId="3925923353" sldId="262"/>
            <ac:picMk id="45" creationId="{F344FE3F-54F1-4EA6-AEE1-9B64D88E8382}"/>
          </ac:picMkLst>
        </pc:picChg>
        <pc:picChg chg="add mod">
          <ac:chgData name="Lasne, Francois" userId="5d11a53c-a1af-445b-851b-37701fafb20e" providerId="ADAL" clId="{FDC828CC-1548-412B-8543-0E66E15B6B69}" dt="2022-05-20T15:38:22.215" v="1375" actId="1076"/>
          <ac:picMkLst>
            <pc:docMk/>
            <pc:sldMk cId="3925923353" sldId="262"/>
            <ac:picMk id="47" creationId="{E8FB061D-E0B5-4353-8EE3-B9A1F5F65AB5}"/>
          </ac:picMkLst>
        </pc:picChg>
        <pc:picChg chg="add mod">
          <ac:chgData name="Lasne, Francois" userId="5d11a53c-a1af-445b-851b-37701fafb20e" providerId="ADAL" clId="{FDC828CC-1548-412B-8543-0E66E15B6B69}" dt="2022-05-20T15:38:22.215" v="1375" actId="1076"/>
          <ac:picMkLst>
            <pc:docMk/>
            <pc:sldMk cId="3925923353" sldId="262"/>
            <ac:picMk id="49" creationId="{2A32CBB9-071A-4764-9C9F-C3710A4B23CA}"/>
          </ac:picMkLst>
        </pc:picChg>
        <pc:picChg chg="add del mod">
          <ac:chgData name="Lasne, Francois" userId="5d11a53c-a1af-445b-851b-37701fafb20e" providerId="ADAL" clId="{FDC828CC-1548-412B-8543-0E66E15B6B69}" dt="2022-05-20T15:37:12.298" v="1368"/>
          <ac:picMkLst>
            <pc:docMk/>
            <pc:sldMk cId="3925923353" sldId="262"/>
            <ac:picMk id="64" creationId="{C899DF29-E410-43E1-AE9B-558EC8798BEF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68" creationId="{F78920AF-5C87-4F53-B3DB-AB276315293E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69" creationId="{BA73FC17-8B85-4B3E-85F4-9CFA4EEC2B23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72" creationId="{EF3BA758-2A61-46C1-8F39-6AA6AA819C37}"/>
          </ac:picMkLst>
        </pc:picChg>
        <pc:picChg chg="add mod">
          <ac:chgData name="Lasne, Francois" userId="5d11a53c-a1af-445b-851b-37701fafb20e" providerId="ADAL" clId="{FDC828CC-1548-412B-8543-0E66E15B6B69}" dt="2022-05-20T15:42:56.595" v="1383" actId="1076"/>
          <ac:picMkLst>
            <pc:docMk/>
            <pc:sldMk cId="3925923353" sldId="262"/>
            <ac:picMk id="74" creationId="{414595FE-8080-494A-A99D-F7372A28AB05}"/>
          </ac:picMkLst>
        </pc:picChg>
        <pc:picChg chg="add mod">
          <ac:chgData name="Lasne, Francois" userId="5d11a53c-a1af-445b-851b-37701fafb20e" providerId="ADAL" clId="{FDC828CC-1548-412B-8543-0E66E15B6B69}" dt="2022-05-20T15:42:54.339" v="1382" actId="1076"/>
          <ac:picMkLst>
            <pc:docMk/>
            <pc:sldMk cId="3925923353" sldId="262"/>
            <ac:picMk id="75" creationId="{5C759E2A-2D59-4B58-A011-AF47DFB7A696}"/>
          </ac:picMkLst>
        </pc:picChg>
        <pc:picChg chg="add mod">
          <ac:chgData name="Lasne, Francois" userId="5d11a53c-a1af-445b-851b-37701fafb20e" providerId="ADAL" clId="{FDC828CC-1548-412B-8543-0E66E15B6B69}" dt="2022-05-20T15:49:22.930" v="1530" actId="1076"/>
          <ac:picMkLst>
            <pc:docMk/>
            <pc:sldMk cId="3925923353" sldId="262"/>
            <ac:picMk id="77" creationId="{DEB7CBBD-0FFD-4783-8A56-CE54BAB5939D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78" creationId="{ACE5097D-5C19-4DC2-828E-AEB227852048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82" creationId="{9F981114-9B5B-405D-B1EC-950B40496B2F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88" creationId="{04CE73D1-6105-41A8-8F74-A84FB1BD94D9}"/>
          </ac:picMkLst>
        </pc:picChg>
        <pc:picChg chg="add mod">
          <ac:chgData name="Lasne, Francois" userId="5d11a53c-a1af-445b-851b-37701fafb20e" providerId="ADAL" clId="{FDC828CC-1548-412B-8543-0E66E15B6B69}" dt="2022-05-20T15:46:09.730" v="1518" actId="1076"/>
          <ac:picMkLst>
            <pc:docMk/>
            <pc:sldMk cId="3925923353" sldId="262"/>
            <ac:picMk id="91" creationId="{AAE7359E-9D6D-490D-8BE7-E67B0AB56362}"/>
          </ac:picMkLst>
        </pc:picChg>
        <pc:picChg chg="add mod">
          <ac:chgData name="Lasne, Francois" userId="5d11a53c-a1af-445b-851b-37701fafb20e" providerId="ADAL" clId="{FDC828CC-1548-412B-8543-0E66E15B6B69}" dt="2022-05-20T15:44:16.915" v="1502" actId="1076"/>
          <ac:picMkLst>
            <pc:docMk/>
            <pc:sldMk cId="3925923353" sldId="262"/>
            <ac:picMk id="92" creationId="{6F6AF23A-33BB-4CAB-AAD2-343082AAFEB8}"/>
          </ac:picMkLst>
        </pc:picChg>
        <pc:picChg chg="add mod">
          <ac:chgData name="Lasne, Francois" userId="5d11a53c-a1af-445b-851b-37701fafb20e" providerId="ADAL" clId="{FDC828CC-1548-412B-8543-0E66E15B6B69}" dt="2022-05-20T15:44:37.370" v="1508" actId="1076"/>
          <ac:picMkLst>
            <pc:docMk/>
            <pc:sldMk cId="3925923353" sldId="262"/>
            <ac:picMk id="93" creationId="{6D98025D-C5EB-40A4-9364-94B7FBE5E42F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94" creationId="{AF16A085-EF48-434C-90A4-E67D39E09076}"/>
          </ac:picMkLst>
        </pc:picChg>
        <pc:picChg chg="add del mod">
          <ac:chgData name="Lasne, Francois" userId="5d11a53c-a1af-445b-851b-37701fafb20e" providerId="ADAL" clId="{FDC828CC-1548-412B-8543-0E66E15B6B69}" dt="2022-05-24T13:03:29.134" v="2208" actId="478"/>
          <ac:picMkLst>
            <pc:docMk/>
            <pc:sldMk cId="3925923353" sldId="262"/>
            <ac:picMk id="95" creationId="{10582CCD-0356-4B33-8F0C-5D78C12E3FE8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96" creationId="{6092A5C4-21F0-430D-8C25-B9A4405BB6F0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98" creationId="{24982983-EE5C-456C-8E49-0A7E23F99766}"/>
          </ac:picMkLst>
        </pc:picChg>
        <pc:picChg chg="add mod">
          <ac:chgData name="Lasne, Francois" userId="5d11a53c-a1af-445b-851b-37701fafb20e" providerId="ADAL" clId="{FDC828CC-1548-412B-8543-0E66E15B6B69}" dt="2022-05-20T15:38:30.523" v="1377" actId="1076"/>
          <ac:picMkLst>
            <pc:docMk/>
            <pc:sldMk cId="3925923353" sldId="262"/>
            <ac:picMk id="99" creationId="{AB520C93-AB70-426F-A29A-F4066ABF0783}"/>
          </ac:picMkLst>
        </pc:picChg>
        <pc:picChg chg="add mod">
          <ac:chgData name="Lasne, Francois" userId="5d11a53c-a1af-445b-851b-37701fafb20e" providerId="ADAL" clId="{FDC828CC-1548-412B-8543-0E66E15B6B69}" dt="2022-05-20T15:46:06.947" v="1517" actId="1076"/>
          <ac:picMkLst>
            <pc:docMk/>
            <pc:sldMk cId="3925923353" sldId="262"/>
            <ac:picMk id="107" creationId="{F8E429F7-EE04-4C42-8D05-F06E3BCB2526}"/>
          </ac:picMkLst>
        </pc:picChg>
        <pc:picChg chg="add mod">
          <ac:chgData name="Lasne, Francois" userId="5d11a53c-a1af-445b-851b-37701fafb20e" providerId="ADAL" clId="{FDC828CC-1548-412B-8543-0E66E15B6B69}" dt="2022-05-20T15:49:02.611" v="1524" actId="1076"/>
          <ac:picMkLst>
            <pc:docMk/>
            <pc:sldMk cId="3925923353" sldId="262"/>
            <ac:picMk id="108" creationId="{07BB2978-A941-4268-93E2-77B45E5AC04F}"/>
          </ac:picMkLst>
        </pc:picChg>
        <pc:picChg chg="add mod">
          <ac:chgData name="Lasne, Francois" userId="5d11a53c-a1af-445b-851b-37701fafb20e" providerId="ADAL" clId="{FDC828CC-1548-412B-8543-0E66E15B6B69}" dt="2022-05-20T15:49:10.221" v="1526" actId="1076"/>
          <ac:picMkLst>
            <pc:docMk/>
            <pc:sldMk cId="3925923353" sldId="262"/>
            <ac:picMk id="109" creationId="{E8F3E4E8-7231-4315-B84C-A7FBB53EF984}"/>
          </ac:picMkLst>
        </pc:picChg>
        <pc:picChg chg="add mod">
          <ac:chgData name="Lasne, Francois" userId="5d11a53c-a1af-445b-851b-37701fafb20e" providerId="ADAL" clId="{FDC828CC-1548-412B-8543-0E66E15B6B69}" dt="2022-05-20T15:49:58.202" v="1555" actId="1076"/>
          <ac:picMkLst>
            <pc:docMk/>
            <pc:sldMk cId="3925923353" sldId="262"/>
            <ac:picMk id="110" creationId="{77E91605-1BE0-4560-BB32-06B0D0F683EF}"/>
          </ac:picMkLst>
        </pc:picChg>
        <pc:picChg chg="add mod">
          <ac:chgData name="Lasne, Francois" userId="5d11a53c-a1af-445b-851b-37701fafb20e" providerId="ADAL" clId="{FDC828CC-1548-412B-8543-0E66E15B6B69}" dt="2022-05-23T07:14:52.294" v="1611" actId="1076"/>
          <ac:picMkLst>
            <pc:docMk/>
            <pc:sldMk cId="3925923353" sldId="262"/>
            <ac:picMk id="111" creationId="{BB235F22-507D-43FD-923B-67BC462804FE}"/>
          </ac:picMkLst>
        </pc:picChg>
        <pc:picChg chg="add mod">
          <ac:chgData name="Lasne, Francois" userId="5d11a53c-a1af-445b-851b-37701fafb20e" providerId="ADAL" clId="{FDC828CC-1548-412B-8543-0E66E15B6B69}" dt="2022-05-20T15:50:34.355" v="1560" actId="1076"/>
          <ac:picMkLst>
            <pc:docMk/>
            <pc:sldMk cId="3925923353" sldId="262"/>
            <ac:picMk id="112" creationId="{0E2E96F7-2E2A-4CAD-837E-240F04721A7A}"/>
          </ac:picMkLst>
        </pc:picChg>
        <pc:picChg chg="add mod">
          <ac:chgData name="Lasne, Francois" userId="5d11a53c-a1af-445b-851b-37701fafb20e" providerId="ADAL" clId="{FDC828CC-1548-412B-8543-0E66E15B6B69}" dt="2022-05-20T15:51:50.777" v="1583" actId="1076"/>
          <ac:picMkLst>
            <pc:docMk/>
            <pc:sldMk cId="3925923353" sldId="262"/>
            <ac:picMk id="113" creationId="{9521D884-DDB4-4052-B314-9CF9DE0CCAA1}"/>
          </ac:picMkLst>
        </pc:picChg>
        <pc:picChg chg="add mod">
          <ac:chgData name="Lasne, Francois" userId="5d11a53c-a1af-445b-851b-37701fafb20e" providerId="ADAL" clId="{FDC828CC-1548-412B-8543-0E66E15B6B69}" dt="2022-05-20T15:51:56.067" v="1585" actId="1076"/>
          <ac:picMkLst>
            <pc:docMk/>
            <pc:sldMk cId="3925923353" sldId="262"/>
            <ac:picMk id="114" creationId="{2B711C1C-8C92-46F3-89F1-97A63648F377}"/>
          </ac:picMkLst>
        </pc:picChg>
        <pc:picChg chg="add mod">
          <ac:chgData name="Lasne, Francois" userId="5d11a53c-a1af-445b-851b-37701fafb20e" providerId="ADAL" clId="{FDC828CC-1548-412B-8543-0E66E15B6B69}" dt="2022-05-24T13:02:53.314" v="2203" actId="1076"/>
          <ac:picMkLst>
            <pc:docMk/>
            <pc:sldMk cId="3925923353" sldId="262"/>
            <ac:picMk id="122" creationId="{26643436-4A0C-4AD1-B2EA-696AB9C813CC}"/>
          </ac:picMkLst>
        </pc:picChg>
        <pc:picChg chg="add mod">
          <ac:chgData name="Lasne, Francois" userId="5d11a53c-a1af-445b-851b-37701fafb20e" providerId="ADAL" clId="{FDC828CC-1548-412B-8543-0E66E15B6B69}" dt="2022-05-24T13:02:51.130" v="2202" actId="1076"/>
          <ac:picMkLst>
            <pc:docMk/>
            <pc:sldMk cId="3925923353" sldId="262"/>
            <ac:picMk id="123" creationId="{5467CA36-3AD9-44AB-8FD9-71C761A07B9A}"/>
          </ac:picMkLst>
        </pc:picChg>
        <pc:picChg chg="add del mod">
          <ac:chgData name="Lasne, Francois" userId="5d11a53c-a1af-445b-851b-37701fafb20e" providerId="ADAL" clId="{FDC828CC-1548-412B-8543-0E66E15B6B69}" dt="2022-05-24T13:03:27.193" v="2207"/>
          <ac:picMkLst>
            <pc:docMk/>
            <pc:sldMk cId="3925923353" sldId="262"/>
            <ac:picMk id="124" creationId="{9F45D725-A7D1-4E88-BD12-AE76AC3A24C7}"/>
          </ac:picMkLst>
        </pc:picChg>
        <pc:picChg chg="add mod">
          <ac:chgData name="Lasne, Francois" userId="5d11a53c-a1af-445b-851b-37701fafb20e" providerId="ADAL" clId="{FDC828CC-1548-412B-8543-0E66E15B6B69}" dt="2022-05-24T13:03:33.964" v="2210" actId="1076"/>
          <ac:picMkLst>
            <pc:docMk/>
            <pc:sldMk cId="3925923353" sldId="262"/>
            <ac:picMk id="125" creationId="{46795225-0399-4522-88F3-0D0411591A75}"/>
          </ac:picMkLst>
        </pc:picChg>
        <pc:picChg chg="add mod">
          <ac:chgData name="Lasne, Francois" userId="5d11a53c-a1af-445b-851b-37701fafb20e" providerId="ADAL" clId="{FDC828CC-1548-412B-8543-0E66E15B6B69}" dt="2022-05-24T13:06:24.356" v="2440" actId="1076"/>
          <ac:picMkLst>
            <pc:docMk/>
            <pc:sldMk cId="3925923353" sldId="262"/>
            <ac:picMk id="126" creationId="{B5C5DC14-90FB-496A-B94E-3338712D0779}"/>
          </ac:picMkLst>
        </pc:picChg>
        <pc:picChg chg="add mod">
          <ac:chgData name="Lasne, Francois" userId="5d11a53c-a1af-445b-851b-37701fafb20e" providerId="ADAL" clId="{FDC828CC-1548-412B-8543-0E66E15B6B69}" dt="2022-05-24T13:06:24.356" v="2440" actId="1076"/>
          <ac:picMkLst>
            <pc:docMk/>
            <pc:sldMk cId="3925923353" sldId="262"/>
            <ac:picMk id="127" creationId="{9417B82A-4E71-46EB-9169-9B605D6617BA}"/>
          </ac:picMkLst>
        </pc:picChg>
      </pc:sldChg>
      <pc:sldChg chg="addSp delSp modSp new mod ord">
        <pc:chgData name="Lasne, Francois" userId="5d11a53c-a1af-445b-851b-37701fafb20e" providerId="ADAL" clId="{FDC828CC-1548-412B-8543-0E66E15B6B69}" dt="2022-05-24T06:52:50.085" v="2050" actId="2"/>
        <pc:sldMkLst>
          <pc:docMk/>
          <pc:sldMk cId="4199871550" sldId="263"/>
        </pc:sldMkLst>
        <pc:spChg chg="del">
          <ac:chgData name="Lasne, Francois" userId="5d11a53c-a1af-445b-851b-37701fafb20e" providerId="ADAL" clId="{FDC828CC-1548-412B-8543-0E66E15B6B69}" dt="2022-05-23T07:25:53.955" v="1632" actId="478"/>
          <ac:spMkLst>
            <pc:docMk/>
            <pc:sldMk cId="4199871550" sldId="263"/>
            <ac:spMk id="2" creationId="{00155D58-DE66-4A82-842A-5C3C7BBF9B56}"/>
          </ac:spMkLst>
        </pc:spChg>
        <pc:spChg chg="del">
          <ac:chgData name="Lasne, Francois" userId="5d11a53c-a1af-445b-851b-37701fafb20e" providerId="ADAL" clId="{FDC828CC-1548-412B-8543-0E66E15B6B69}" dt="2022-05-23T07:25:52.125" v="1631" actId="478"/>
          <ac:spMkLst>
            <pc:docMk/>
            <pc:sldMk cId="4199871550" sldId="263"/>
            <ac:spMk id="3" creationId="{A6090D7C-C719-4691-90A7-295EB6E9566E}"/>
          </ac:spMkLst>
        </pc:spChg>
        <pc:spChg chg="add mod">
          <ac:chgData name="Lasne, Francois" userId="5d11a53c-a1af-445b-851b-37701fafb20e" providerId="ADAL" clId="{FDC828CC-1548-412B-8543-0E66E15B6B69}" dt="2022-05-23T08:23:06.795" v="1835" actId="20577"/>
          <ac:spMkLst>
            <pc:docMk/>
            <pc:sldMk cId="4199871550" sldId="263"/>
            <ac:spMk id="4" creationId="{04F30A57-259E-4A59-8D3F-166E91EABBC5}"/>
          </ac:spMkLst>
        </pc:spChg>
        <pc:spChg chg="add mod">
          <ac:chgData name="Lasne, Francois" userId="5d11a53c-a1af-445b-851b-37701fafb20e" providerId="ADAL" clId="{FDC828CC-1548-412B-8543-0E66E15B6B69}" dt="2022-05-23T07:26:58.513" v="1654" actId="20577"/>
          <ac:spMkLst>
            <pc:docMk/>
            <pc:sldMk cId="4199871550" sldId="263"/>
            <ac:spMk id="5" creationId="{979ED090-B765-4032-B91B-38A0F344384E}"/>
          </ac:spMkLst>
        </pc:spChg>
        <pc:spChg chg="add mod">
          <ac:chgData name="Lasne, Francois" userId="5d11a53c-a1af-445b-851b-37701fafb20e" providerId="ADAL" clId="{FDC828CC-1548-412B-8543-0E66E15B6B69}" dt="2022-05-23T07:26:10.832" v="1634" actId="1076"/>
          <ac:spMkLst>
            <pc:docMk/>
            <pc:sldMk cId="4199871550" sldId="263"/>
            <ac:spMk id="8" creationId="{5FA1B346-DE53-485F-8692-D74520008F51}"/>
          </ac:spMkLst>
        </pc:spChg>
        <pc:spChg chg="add del mod">
          <ac:chgData name="Lasne, Francois" userId="5d11a53c-a1af-445b-851b-37701fafb20e" providerId="ADAL" clId="{FDC828CC-1548-412B-8543-0E66E15B6B69}" dt="2022-05-23T07:27:58.187" v="1770" actId="478"/>
          <ac:spMkLst>
            <pc:docMk/>
            <pc:sldMk cId="4199871550" sldId="263"/>
            <ac:spMk id="9" creationId="{535A6657-F046-47EB-B9A4-3422F299FFFD}"/>
          </ac:spMkLst>
        </pc:spChg>
        <pc:spChg chg="add mod">
          <ac:chgData name="Lasne, Francois" userId="5d11a53c-a1af-445b-851b-37701fafb20e" providerId="ADAL" clId="{FDC828CC-1548-412B-8543-0E66E15B6B69}" dt="2022-05-23T07:32:39.075" v="1777" actId="1076"/>
          <ac:spMkLst>
            <pc:docMk/>
            <pc:sldMk cId="4199871550" sldId="263"/>
            <ac:spMk id="11" creationId="{8932679C-E9F8-4EF8-8E5F-1ABE42BABABF}"/>
          </ac:spMkLst>
        </pc:spChg>
        <pc:spChg chg="add del mod">
          <ac:chgData name="Lasne, Francois" userId="5d11a53c-a1af-445b-851b-37701fafb20e" providerId="ADAL" clId="{FDC828CC-1548-412B-8543-0E66E15B6B69}" dt="2022-05-23T07:27:50.425" v="1766" actId="478"/>
          <ac:spMkLst>
            <pc:docMk/>
            <pc:sldMk cId="4199871550" sldId="263"/>
            <ac:spMk id="14" creationId="{C77AC486-1BD2-4BF1-A95F-C96D27AAFC87}"/>
          </ac:spMkLst>
        </pc:spChg>
        <pc:spChg chg="add del mod">
          <ac:chgData name="Lasne, Francois" userId="5d11a53c-a1af-445b-851b-37701fafb20e" providerId="ADAL" clId="{FDC828CC-1548-412B-8543-0E66E15B6B69}" dt="2022-05-23T08:24:55.196" v="2035" actId="478"/>
          <ac:spMkLst>
            <pc:docMk/>
            <pc:sldMk cId="4199871550" sldId="263"/>
            <ac:spMk id="17" creationId="{121C9B3E-554C-46CC-979D-18BE697BAB74}"/>
          </ac:spMkLst>
        </pc:spChg>
        <pc:spChg chg="add del mod">
          <ac:chgData name="Lasne, Francois" userId="5d11a53c-a1af-445b-851b-37701fafb20e" providerId="ADAL" clId="{FDC828CC-1548-412B-8543-0E66E15B6B69}" dt="2022-05-23T07:35:55.447" v="1803"/>
          <ac:spMkLst>
            <pc:docMk/>
            <pc:sldMk cId="4199871550" sldId="263"/>
            <ac:spMk id="18" creationId="{1F4DF8D3-FF91-4B70-9C59-3E884E3510D3}"/>
          </ac:spMkLst>
        </pc:spChg>
        <pc:spChg chg="add mod">
          <ac:chgData name="Lasne, Francois" userId="5d11a53c-a1af-445b-851b-37701fafb20e" providerId="ADAL" clId="{FDC828CC-1548-412B-8543-0E66E15B6B69}" dt="2022-05-23T07:26:10.832" v="1634" actId="1076"/>
          <ac:spMkLst>
            <pc:docMk/>
            <pc:sldMk cId="4199871550" sldId="263"/>
            <ac:spMk id="19" creationId="{22AF3B5C-2EED-4985-9514-44E0F3AC9603}"/>
          </ac:spMkLst>
        </pc:spChg>
        <pc:spChg chg="add mod">
          <ac:chgData name="Lasne, Francois" userId="5d11a53c-a1af-445b-851b-37701fafb20e" providerId="ADAL" clId="{FDC828CC-1548-412B-8543-0E66E15B6B69}" dt="2022-05-23T07:26:10.832" v="1634" actId="1076"/>
          <ac:spMkLst>
            <pc:docMk/>
            <pc:sldMk cId="4199871550" sldId="263"/>
            <ac:spMk id="20" creationId="{673CAB91-EFB8-4921-B219-8E087D7E6610}"/>
          </ac:spMkLst>
        </pc:spChg>
        <pc:spChg chg="add mod">
          <ac:chgData name="Lasne, Francois" userId="5d11a53c-a1af-445b-851b-37701fafb20e" providerId="ADAL" clId="{FDC828CC-1548-412B-8543-0E66E15B6B69}" dt="2022-05-23T07:26:10.832" v="1634" actId="1076"/>
          <ac:spMkLst>
            <pc:docMk/>
            <pc:sldMk cId="4199871550" sldId="263"/>
            <ac:spMk id="21" creationId="{5B825EBF-9487-4938-94F3-B0A8AF0DD7FA}"/>
          </ac:spMkLst>
        </pc:spChg>
        <pc:spChg chg="add mod">
          <ac:chgData name="Lasne, Francois" userId="5d11a53c-a1af-445b-851b-37701fafb20e" providerId="ADAL" clId="{FDC828CC-1548-412B-8543-0E66E15B6B69}" dt="2022-05-23T07:26:10.832" v="1634" actId="1076"/>
          <ac:spMkLst>
            <pc:docMk/>
            <pc:sldMk cId="4199871550" sldId="263"/>
            <ac:spMk id="22" creationId="{411D18CF-A56A-4C86-9437-A682F029B50D}"/>
          </ac:spMkLst>
        </pc:spChg>
        <pc:spChg chg="add mod">
          <ac:chgData name="Lasne, Francois" userId="5d11a53c-a1af-445b-851b-37701fafb20e" providerId="ADAL" clId="{FDC828CC-1548-412B-8543-0E66E15B6B69}" dt="2022-05-23T07:26:10.832" v="1634" actId="1076"/>
          <ac:spMkLst>
            <pc:docMk/>
            <pc:sldMk cId="4199871550" sldId="263"/>
            <ac:spMk id="28" creationId="{B7B192C0-F721-4F19-B631-476D6C740A07}"/>
          </ac:spMkLst>
        </pc:spChg>
        <pc:spChg chg="add del mod">
          <ac:chgData name="Lasne, Francois" userId="5d11a53c-a1af-445b-851b-37701fafb20e" providerId="ADAL" clId="{FDC828CC-1548-412B-8543-0E66E15B6B69}" dt="2022-05-23T08:25:00.076" v="2036" actId="21"/>
          <ac:spMkLst>
            <pc:docMk/>
            <pc:sldMk cId="4199871550" sldId="263"/>
            <ac:spMk id="29" creationId="{62D2C1D3-8387-4499-B5DF-32F13316B38F}"/>
          </ac:spMkLst>
        </pc:spChg>
        <pc:spChg chg="add mod">
          <ac:chgData name="Lasne, Francois" userId="5d11a53c-a1af-445b-851b-37701fafb20e" providerId="ADAL" clId="{FDC828CC-1548-412B-8543-0E66E15B6B69}" dt="2022-05-23T08:23:29.199" v="1895" actId="20577"/>
          <ac:spMkLst>
            <pc:docMk/>
            <pc:sldMk cId="4199871550" sldId="263"/>
            <ac:spMk id="42" creationId="{5B5197B3-F149-4672-B6A5-ADAE8F0F9EBC}"/>
          </ac:spMkLst>
        </pc:spChg>
        <pc:spChg chg="add mod">
          <ac:chgData name="Lasne, Francois" userId="5d11a53c-a1af-445b-851b-37701fafb20e" providerId="ADAL" clId="{FDC828CC-1548-412B-8543-0E66E15B6B69}" dt="2022-05-23T08:24:08.546" v="1975" actId="1076"/>
          <ac:spMkLst>
            <pc:docMk/>
            <pc:sldMk cId="4199871550" sldId="263"/>
            <ac:spMk id="43" creationId="{F031D651-E868-4638-A0A6-964ECBF3B022}"/>
          </ac:spMkLst>
        </pc:spChg>
        <pc:spChg chg="add mod">
          <ac:chgData name="Lasne, Francois" userId="5d11a53c-a1af-445b-851b-37701fafb20e" providerId="ADAL" clId="{FDC828CC-1548-412B-8543-0E66E15B6B69}" dt="2022-05-24T06:52:50.085" v="2050" actId="2"/>
          <ac:spMkLst>
            <pc:docMk/>
            <pc:sldMk cId="4199871550" sldId="263"/>
            <ac:spMk id="45" creationId="{67B59ABA-B03D-4403-9E1A-BD1FA913C81D}"/>
          </ac:spMkLst>
        </pc:spChg>
        <pc:spChg chg="add mod">
          <ac:chgData name="Lasne, Francois" userId="5d11a53c-a1af-445b-851b-37701fafb20e" providerId="ADAL" clId="{FDC828CC-1548-412B-8543-0E66E15B6B69}" dt="2022-05-23T08:25:09.814" v="2040" actId="20577"/>
          <ac:spMkLst>
            <pc:docMk/>
            <pc:sldMk cId="4199871550" sldId="263"/>
            <ac:spMk id="46" creationId="{15219FC2-E69F-4D32-9463-9C2D86E4C5C1}"/>
          </ac:spMkLst>
        </pc:spChg>
        <pc:spChg chg="add mod">
          <ac:chgData name="Lasne, Francois" userId="5d11a53c-a1af-445b-851b-37701fafb20e" providerId="ADAL" clId="{FDC828CC-1548-412B-8543-0E66E15B6B69}" dt="2022-05-23T08:25:25.233" v="2045" actId="1076"/>
          <ac:spMkLst>
            <pc:docMk/>
            <pc:sldMk cId="4199871550" sldId="263"/>
            <ac:spMk id="47" creationId="{E6881161-C3F2-4416-8EF0-AB2FAF235237}"/>
          </ac:spMkLst>
        </pc:spChg>
        <pc:spChg chg="add mod">
          <ac:chgData name="Lasne, Francois" userId="5d11a53c-a1af-445b-851b-37701fafb20e" providerId="ADAL" clId="{FDC828CC-1548-412B-8543-0E66E15B6B69}" dt="2022-05-23T08:25:34.451" v="2049" actId="20577"/>
          <ac:spMkLst>
            <pc:docMk/>
            <pc:sldMk cId="4199871550" sldId="263"/>
            <ac:spMk id="48" creationId="{96EE6B78-B8B6-4CBB-BB9A-4E2BAEC3E7CC}"/>
          </ac:spMkLst>
        </pc:spChg>
        <pc:picChg chg="add mod">
          <ac:chgData name="Lasne, Francois" userId="5d11a53c-a1af-445b-851b-37701fafb20e" providerId="ADAL" clId="{FDC828CC-1548-412B-8543-0E66E15B6B69}" dt="2022-05-23T07:26:10.832" v="1634" actId="1076"/>
          <ac:picMkLst>
            <pc:docMk/>
            <pc:sldMk cId="4199871550" sldId="263"/>
            <ac:picMk id="6" creationId="{ED24C5A9-7F5C-4AD5-A4E0-2E61C2F83E79}"/>
          </ac:picMkLst>
        </pc:picChg>
        <pc:picChg chg="add mod">
          <ac:chgData name="Lasne, Francois" userId="5d11a53c-a1af-445b-851b-37701fafb20e" providerId="ADAL" clId="{FDC828CC-1548-412B-8543-0E66E15B6B69}" dt="2022-05-23T07:26:10.832" v="1634" actId="1076"/>
          <ac:picMkLst>
            <pc:docMk/>
            <pc:sldMk cId="4199871550" sldId="263"/>
            <ac:picMk id="7" creationId="{9CAF87E3-03D4-44EB-BCE2-E62376D8085C}"/>
          </ac:picMkLst>
        </pc:picChg>
        <pc:picChg chg="add del mod">
          <ac:chgData name="Lasne, Francois" userId="5d11a53c-a1af-445b-851b-37701fafb20e" providerId="ADAL" clId="{FDC828CC-1548-412B-8543-0E66E15B6B69}" dt="2022-05-23T07:27:49.400" v="1765" actId="478"/>
          <ac:picMkLst>
            <pc:docMk/>
            <pc:sldMk cId="4199871550" sldId="263"/>
            <ac:picMk id="10" creationId="{73B7DCCD-BBF4-4915-9C7A-DFD97B8E41A5}"/>
          </ac:picMkLst>
        </pc:picChg>
        <pc:picChg chg="add del mod">
          <ac:chgData name="Lasne, Francois" userId="5d11a53c-a1af-445b-851b-37701fafb20e" providerId="ADAL" clId="{FDC828CC-1548-412B-8543-0E66E15B6B69}" dt="2022-05-23T07:26:34.958" v="1637" actId="478"/>
          <ac:picMkLst>
            <pc:docMk/>
            <pc:sldMk cId="4199871550" sldId="263"/>
            <ac:picMk id="12" creationId="{DD00DF97-717C-4834-9763-0C36DF512155}"/>
          </ac:picMkLst>
        </pc:picChg>
        <pc:picChg chg="add del mod">
          <ac:chgData name="Lasne, Francois" userId="5d11a53c-a1af-445b-851b-37701fafb20e" providerId="ADAL" clId="{FDC828CC-1548-412B-8543-0E66E15B6B69}" dt="2022-05-23T07:26:47.517" v="1643" actId="478"/>
          <ac:picMkLst>
            <pc:docMk/>
            <pc:sldMk cId="4199871550" sldId="263"/>
            <ac:picMk id="13" creationId="{76E9AC55-A8AE-459D-B28F-5359020050E4}"/>
          </ac:picMkLst>
        </pc:picChg>
        <pc:picChg chg="add mod">
          <ac:chgData name="Lasne, Francois" userId="5d11a53c-a1af-445b-851b-37701fafb20e" providerId="ADAL" clId="{FDC828CC-1548-412B-8543-0E66E15B6B69}" dt="2022-05-23T07:32:43.706" v="1779" actId="1076"/>
          <ac:picMkLst>
            <pc:docMk/>
            <pc:sldMk cId="4199871550" sldId="263"/>
            <ac:picMk id="15" creationId="{7F73739E-A94C-409E-80E6-6E5FBAE56F44}"/>
          </ac:picMkLst>
        </pc:picChg>
        <pc:picChg chg="add del mod">
          <ac:chgData name="Lasne, Francois" userId="5d11a53c-a1af-445b-851b-37701fafb20e" providerId="ADAL" clId="{FDC828CC-1548-412B-8543-0E66E15B6B69}" dt="2022-05-23T07:32:32.890" v="1775" actId="21"/>
          <ac:picMkLst>
            <pc:docMk/>
            <pc:sldMk cId="4199871550" sldId="263"/>
            <ac:picMk id="16" creationId="{08FCE55E-EEFD-4E29-9FF1-6B436ECAFF82}"/>
          </ac:picMkLst>
        </pc:picChg>
        <pc:picChg chg="add del mod">
          <ac:chgData name="Lasne, Francois" userId="5d11a53c-a1af-445b-851b-37701fafb20e" providerId="ADAL" clId="{FDC828CC-1548-412B-8543-0E66E15B6B69}" dt="2022-05-23T07:27:57.298" v="1769" actId="478"/>
          <ac:picMkLst>
            <pc:docMk/>
            <pc:sldMk cId="4199871550" sldId="263"/>
            <ac:picMk id="23" creationId="{E2F9ABA3-EBDD-45BE-9C1D-51549E88CD4D}"/>
          </ac:picMkLst>
        </pc:picChg>
        <pc:picChg chg="add del mod">
          <ac:chgData name="Lasne, Francois" userId="5d11a53c-a1af-445b-851b-37701fafb20e" providerId="ADAL" clId="{FDC828CC-1548-412B-8543-0E66E15B6B69}" dt="2022-05-23T07:32:51.971" v="1782" actId="478"/>
          <ac:picMkLst>
            <pc:docMk/>
            <pc:sldMk cId="4199871550" sldId="263"/>
            <ac:picMk id="24" creationId="{D0CB39C3-3419-4E43-A1BD-0AE6771CFFA5}"/>
          </ac:picMkLst>
        </pc:picChg>
        <pc:picChg chg="add del mod">
          <ac:chgData name="Lasne, Francois" userId="5d11a53c-a1af-445b-851b-37701fafb20e" providerId="ADAL" clId="{FDC828CC-1548-412B-8543-0E66E15B6B69}" dt="2022-05-23T07:26:36.548" v="1638" actId="478"/>
          <ac:picMkLst>
            <pc:docMk/>
            <pc:sldMk cId="4199871550" sldId="263"/>
            <ac:picMk id="25" creationId="{A92ACED5-AF0A-4CF0-BE86-5EE765E1A0F0}"/>
          </ac:picMkLst>
        </pc:picChg>
        <pc:picChg chg="add del mod">
          <ac:chgData name="Lasne, Francois" userId="5d11a53c-a1af-445b-851b-37701fafb20e" providerId="ADAL" clId="{FDC828CC-1548-412B-8543-0E66E15B6B69}" dt="2022-05-23T07:27:51.214" v="1767" actId="478"/>
          <ac:picMkLst>
            <pc:docMk/>
            <pc:sldMk cId="4199871550" sldId="263"/>
            <ac:picMk id="26" creationId="{49B88AF0-CCAE-4E18-8973-C1DE915D4766}"/>
          </ac:picMkLst>
        </pc:picChg>
        <pc:picChg chg="add del mod">
          <ac:chgData name="Lasne, Francois" userId="5d11a53c-a1af-445b-851b-37701fafb20e" providerId="ADAL" clId="{FDC828CC-1548-412B-8543-0E66E15B6B69}" dt="2022-05-23T07:32:54.786" v="1783" actId="478"/>
          <ac:picMkLst>
            <pc:docMk/>
            <pc:sldMk cId="4199871550" sldId="263"/>
            <ac:picMk id="27" creationId="{D2DD8870-46BB-4067-A355-902264572B59}"/>
          </ac:picMkLst>
        </pc:picChg>
        <pc:picChg chg="add mod">
          <ac:chgData name="Lasne, Francois" userId="5d11a53c-a1af-445b-851b-37701fafb20e" providerId="ADAL" clId="{FDC828CC-1548-412B-8543-0E66E15B6B69}" dt="2022-05-23T07:32:41.171" v="1778" actId="1076"/>
          <ac:picMkLst>
            <pc:docMk/>
            <pc:sldMk cId="4199871550" sldId="263"/>
            <ac:picMk id="30" creationId="{CBB612F0-C031-4553-958C-F025CE6ED604}"/>
          </ac:picMkLst>
        </pc:picChg>
        <pc:picChg chg="add mod">
          <ac:chgData name="Lasne, Francois" userId="5d11a53c-a1af-445b-851b-37701fafb20e" providerId="ADAL" clId="{FDC828CC-1548-412B-8543-0E66E15B6B69}" dt="2022-05-23T07:26:51.820" v="1644" actId="1076"/>
          <ac:picMkLst>
            <pc:docMk/>
            <pc:sldMk cId="4199871550" sldId="263"/>
            <ac:picMk id="31" creationId="{730B0D99-E6AB-49AD-95D8-14EC10EB48EE}"/>
          </ac:picMkLst>
        </pc:picChg>
        <pc:picChg chg="add mod">
          <ac:chgData name="Lasne, Francois" userId="5d11a53c-a1af-445b-851b-37701fafb20e" providerId="ADAL" clId="{FDC828CC-1548-412B-8543-0E66E15B6B69}" dt="2022-05-23T07:27:53.445" v="1768" actId="1076"/>
          <ac:picMkLst>
            <pc:docMk/>
            <pc:sldMk cId="4199871550" sldId="263"/>
            <ac:picMk id="32" creationId="{FAEE2032-C423-48FE-B332-91A216C80E26}"/>
          </ac:picMkLst>
        </pc:picChg>
        <pc:picChg chg="add mod">
          <ac:chgData name="Lasne, Francois" userId="5d11a53c-a1af-445b-851b-37701fafb20e" providerId="ADAL" clId="{FDC828CC-1548-412B-8543-0E66E15B6B69}" dt="2022-05-23T08:22:46.994" v="1825" actId="1076"/>
          <ac:picMkLst>
            <pc:docMk/>
            <pc:sldMk cId="4199871550" sldId="263"/>
            <ac:picMk id="33" creationId="{4B252716-5016-448D-830A-D5E570032FA2}"/>
          </ac:picMkLst>
        </pc:picChg>
        <pc:picChg chg="add mod">
          <ac:chgData name="Lasne, Francois" userId="5d11a53c-a1af-445b-851b-37701fafb20e" providerId="ADAL" clId="{FDC828CC-1548-412B-8543-0E66E15B6B69}" dt="2022-05-23T08:24:05.640" v="1974" actId="1076"/>
          <ac:picMkLst>
            <pc:docMk/>
            <pc:sldMk cId="4199871550" sldId="263"/>
            <ac:picMk id="34" creationId="{DCE8C45D-DE9D-4F04-BC6A-2E900B2F27E5}"/>
          </ac:picMkLst>
        </pc:picChg>
        <pc:picChg chg="add mod">
          <ac:chgData name="Lasne, Francois" userId="5d11a53c-a1af-445b-851b-37701fafb20e" providerId="ADAL" clId="{FDC828CC-1548-412B-8543-0E66E15B6B69}" dt="2022-05-23T08:22:43.656" v="1824" actId="1076"/>
          <ac:picMkLst>
            <pc:docMk/>
            <pc:sldMk cId="4199871550" sldId="263"/>
            <ac:picMk id="35" creationId="{3A5125D5-754F-45FA-B1FE-4FC7668451FB}"/>
          </ac:picMkLst>
        </pc:picChg>
        <pc:picChg chg="add mod">
          <ac:chgData name="Lasne, Francois" userId="5d11a53c-a1af-445b-851b-37701fafb20e" providerId="ADAL" clId="{FDC828CC-1548-412B-8543-0E66E15B6B69}" dt="2022-05-23T07:33:01.971" v="1785" actId="1076"/>
          <ac:picMkLst>
            <pc:docMk/>
            <pc:sldMk cId="4199871550" sldId="263"/>
            <ac:picMk id="36" creationId="{F61D1793-3EE9-4F43-B00C-A3E1F7B70FE0}"/>
          </ac:picMkLst>
        </pc:picChg>
        <pc:picChg chg="add del">
          <ac:chgData name="Lasne, Francois" userId="5d11a53c-a1af-445b-851b-37701fafb20e" providerId="ADAL" clId="{FDC828CC-1548-412B-8543-0E66E15B6B69}" dt="2022-05-23T07:33:11.747" v="1789" actId="478"/>
          <ac:picMkLst>
            <pc:docMk/>
            <pc:sldMk cId="4199871550" sldId="263"/>
            <ac:picMk id="37" creationId="{4F8AECBE-DB8C-48BC-966A-D429B72DA0F2}"/>
          </ac:picMkLst>
        </pc:picChg>
        <pc:picChg chg="add mod">
          <ac:chgData name="Lasne, Francois" userId="5d11a53c-a1af-445b-851b-37701fafb20e" providerId="ADAL" clId="{FDC828CC-1548-412B-8543-0E66E15B6B69}" dt="2022-05-23T08:24:51.255" v="2034" actId="1076"/>
          <ac:picMkLst>
            <pc:docMk/>
            <pc:sldMk cId="4199871550" sldId="263"/>
            <ac:picMk id="38" creationId="{301B75D2-6419-48E8-BFB0-2C9DE9AB407C}"/>
          </ac:picMkLst>
        </pc:picChg>
        <pc:picChg chg="add del mod">
          <ac:chgData name="Lasne, Francois" userId="5d11a53c-a1af-445b-851b-37701fafb20e" providerId="ADAL" clId="{FDC828CC-1548-412B-8543-0E66E15B6B69}" dt="2022-05-23T07:34:19.053" v="1798" actId="478"/>
          <ac:picMkLst>
            <pc:docMk/>
            <pc:sldMk cId="4199871550" sldId="263"/>
            <ac:picMk id="39" creationId="{BF2ADEC9-2E4A-4162-8AFA-8513E8755444}"/>
          </ac:picMkLst>
        </pc:picChg>
        <pc:picChg chg="add del mod">
          <ac:chgData name="Lasne, Francois" userId="5d11a53c-a1af-445b-851b-37701fafb20e" providerId="ADAL" clId="{FDC828CC-1548-412B-8543-0E66E15B6B69}" dt="2022-05-23T07:35:55.446" v="1801" actId="478"/>
          <ac:picMkLst>
            <pc:docMk/>
            <pc:sldMk cId="4199871550" sldId="263"/>
            <ac:picMk id="40" creationId="{C226D93A-E332-4B8E-A900-6DA03A14844B}"/>
          </ac:picMkLst>
        </pc:picChg>
        <pc:picChg chg="add mod">
          <ac:chgData name="Lasne, Francois" userId="5d11a53c-a1af-445b-851b-37701fafb20e" providerId="ADAL" clId="{FDC828CC-1548-412B-8543-0E66E15B6B69}" dt="2022-05-23T07:34:24.266" v="1799" actId="1076"/>
          <ac:picMkLst>
            <pc:docMk/>
            <pc:sldMk cId="4199871550" sldId="263"/>
            <ac:picMk id="41" creationId="{D5560322-EADE-4E7C-AD5E-0E8B5EC725FC}"/>
          </ac:picMkLst>
        </pc:picChg>
        <pc:picChg chg="add mod">
          <ac:chgData name="Lasne, Francois" userId="5d11a53c-a1af-445b-851b-37701fafb20e" providerId="ADAL" clId="{FDC828CC-1548-412B-8543-0E66E15B6B69}" dt="2022-05-23T08:24:14.066" v="1977" actId="1076"/>
          <ac:picMkLst>
            <pc:docMk/>
            <pc:sldMk cId="4199871550" sldId="263"/>
            <ac:picMk id="44" creationId="{2322430C-3E23-4A05-B8D4-2986BBEB16DA}"/>
          </ac:picMkLst>
        </pc:picChg>
      </pc:sldChg>
      <pc:sldChg chg="addSp delSp modSp new mod">
        <pc:chgData name="Lasne, Francois" userId="5d11a53c-a1af-445b-851b-37701fafb20e" providerId="ADAL" clId="{FDC828CC-1548-412B-8543-0E66E15B6B69}" dt="2022-05-31T08:29:57.184" v="3105" actId="20577"/>
        <pc:sldMkLst>
          <pc:docMk/>
          <pc:sldMk cId="1994706449" sldId="264"/>
        </pc:sldMkLst>
        <pc:spChg chg="del">
          <ac:chgData name="Lasne, Francois" userId="5d11a53c-a1af-445b-851b-37701fafb20e" providerId="ADAL" clId="{FDC828CC-1548-412B-8543-0E66E15B6B69}" dt="2022-05-24T07:17:06.043" v="2054" actId="478"/>
          <ac:spMkLst>
            <pc:docMk/>
            <pc:sldMk cId="1994706449" sldId="264"/>
            <ac:spMk id="2" creationId="{6A50DEB4-4B2C-4918-9485-40C352CC1550}"/>
          </ac:spMkLst>
        </pc:spChg>
        <pc:spChg chg="del">
          <ac:chgData name="Lasne, Francois" userId="5d11a53c-a1af-445b-851b-37701fafb20e" providerId="ADAL" clId="{FDC828CC-1548-412B-8543-0E66E15B6B69}" dt="2022-05-24T07:17:08.855" v="2055" actId="478"/>
          <ac:spMkLst>
            <pc:docMk/>
            <pc:sldMk cId="1994706449" sldId="264"/>
            <ac:spMk id="3" creationId="{B7745A26-23A6-4451-BF9A-541E9AC2E8EC}"/>
          </ac:spMkLst>
        </pc:spChg>
        <pc:spChg chg="add mod">
          <ac:chgData name="Lasne, Francois" userId="5d11a53c-a1af-445b-851b-37701fafb20e" providerId="ADAL" clId="{FDC828CC-1548-412B-8543-0E66E15B6B69}" dt="2022-05-24T07:22:15.327" v="2064" actId="1076"/>
          <ac:spMkLst>
            <pc:docMk/>
            <pc:sldMk cId="1994706449" sldId="264"/>
            <ac:spMk id="7" creationId="{5F78AF0A-77DE-4E2B-ACAC-BDD43F5D594C}"/>
          </ac:spMkLst>
        </pc:spChg>
        <pc:spChg chg="add mod">
          <ac:chgData name="Lasne, Francois" userId="5d11a53c-a1af-445b-851b-37701fafb20e" providerId="ADAL" clId="{FDC828CC-1548-412B-8543-0E66E15B6B69}" dt="2022-05-24T07:22:30.544" v="2066" actId="1076"/>
          <ac:spMkLst>
            <pc:docMk/>
            <pc:sldMk cId="1994706449" sldId="264"/>
            <ac:spMk id="9" creationId="{954F19DD-4768-4F0A-94F3-960F69A57AEA}"/>
          </ac:spMkLst>
        </pc:spChg>
        <pc:spChg chg="add mod">
          <ac:chgData name="Lasne, Francois" userId="5d11a53c-a1af-445b-851b-37701fafb20e" providerId="ADAL" clId="{FDC828CC-1548-412B-8543-0E66E15B6B69}" dt="2022-05-24T09:40:08.978" v="2102" actId="20577"/>
          <ac:spMkLst>
            <pc:docMk/>
            <pc:sldMk cId="1994706449" sldId="264"/>
            <ac:spMk id="11" creationId="{4AF44C64-B2EC-4305-AA3F-92894751EB64}"/>
          </ac:spMkLst>
        </pc:spChg>
        <pc:spChg chg="add mod">
          <ac:chgData name="Lasne, Francois" userId="5d11a53c-a1af-445b-851b-37701fafb20e" providerId="ADAL" clId="{FDC828CC-1548-412B-8543-0E66E15B6B69}" dt="2022-05-24T07:23:12.985" v="2072" actId="1076"/>
          <ac:spMkLst>
            <pc:docMk/>
            <pc:sldMk cId="1994706449" sldId="264"/>
            <ac:spMk id="13" creationId="{0082388F-A831-4426-9DEC-4652731D9179}"/>
          </ac:spMkLst>
        </pc:spChg>
        <pc:spChg chg="add mod">
          <ac:chgData name="Lasne, Francois" userId="5d11a53c-a1af-445b-851b-37701fafb20e" providerId="ADAL" clId="{FDC828CC-1548-412B-8543-0E66E15B6B69}" dt="2022-05-24T07:23:51.434" v="2077" actId="313"/>
          <ac:spMkLst>
            <pc:docMk/>
            <pc:sldMk cId="1994706449" sldId="264"/>
            <ac:spMk id="15" creationId="{95F9C8E5-26F4-4B15-9424-8A7CC6F57508}"/>
          </ac:spMkLst>
        </pc:spChg>
        <pc:spChg chg="add mod">
          <ac:chgData name="Lasne, Francois" userId="5d11a53c-a1af-445b-851b-37701fafb20e" providerId="ADAL" clId="{FDC828CC-1548-412B-8543-0E66E15B6B69}" dt="2022-05-24T07:23:21.007" v="2073" actId="1076"/>
          <ac:spMkLst>
            <pc:docMk/>
            <pc:sldMk cId="1994706449" sldId="264"/>
            <ac:spMk id="16" creationId="{C439B1A5-DB21-4DAF-9BF3-7AF9BDB17429}"/>
          </ac:spMkLst>
        </pc:spChg>
        <pc:spChg chg="add mod">
          <ac:chgData name="Lasne, Francois" userId="5d11a53c-a1af-445b-851b-37701fafb20e" providerId="ADAL" clId="{FDC828CC-1548-412B-8543-0E66E15B6B69}" dt="2022-05-24T07:34:22.876" v="2088" actId="1076"/>
          <ac:spMkLst>
            <pc:docMk/>
            <pc:sldMk cId="1994706449" sldId="264"/>
            <ac:spMk id="17" creationId="{58F90755-B1DA-453D-8A40-4CBB6DFE45E4}"/>
          </ac:spMkLst>
        </pc:spChg>
        <pc:spChg chg="add mod">
          <ac:chgData name="Lasne, Francois" userId="5d11a53c-a1af-445b-851b-37701fafb20e" providerId="ADAL" clId="{FDC828CC-1548-412B-8543-0E66E15B6B69}" dt="2022-05-24T07:34:17.348" v="2087" actId="1076"/>
          <ac:spMkLst>
            <pc:docMk/>
            <pc:sldMk cId="1994706449" sldId="264"/>
            <ac:spMk id="18" creationId="{635E6799-DE73-485E-BB0D-08699255E57D}"/>
          </ac:spMkLst>
        </pc:spChg>
        <pc:spChg chg="add mod">
          <ac:chgData name="Lasne, Francois" userId="5d11a53c-a1af-445b-851b-37701fafb20e" providerId="ADAL" clId="{FDC828CC-1548-412B-8543-0E66E15B6B69}" dt="2022-05-31T07:48:04.851" v="2548" actId="20577"/>
          <ac:spMkLst>
            <pc:docMk/>
            <pc:sldMk cId="1994706449" sldId="264"/>
            <ac:spMk id="19" creationId="{C5920A6E-5016-495C-ADC6-C5DC0F2637FF}"/>
          </ac:spMkLst>
        </pc:spChg>
        <pc:spChg chg="add mod">
          <ac:chgData name="Lasne, Francois" userId="5d11a53c-a1af-445b-851b-37701fafb20e" providerId="ADAL" clId="{FDC828CC-1548-412B-8543-0E66E15B6B69}" dt="2022-05-24T07:23:41.006" v="2076" actId="1076"/>
          <ac:spMkLst>
            <pc:docMk/>
            <pc:sldMk cId="1994706449" sldId="264"/>
            <ac:spMk id="20" creationId="{15121905-6E4F-4202-BABE-FF999BF67345}"/>
          </ac:spMkLst>
        </pc:spChg>
        <pc:spChg chg="add del mod">
          <ac:chgData name="Lasne, Francois" userId="5d11a53c-a1af-445b-851b-37701fafb20e" providerId="ADAL" clId="{FDC828CC-1548-412B-8543-0E66E15B6B69}" dt="2022-05-24T07:21:53.593" v="2062" actId="478"/>
          <ac:spMkLst>
            <pc:docMk/>
            <pc:sldMk cId="1994706449" sldId="264"/>
            <ac:spMk id="21" creationId="{312919D9-9418-4251-92DC-A50801A27B24}"/>
          </ac:spMkLst>
        </pc:spChg>
        <pc:spChg chg="add mod">
          <ac:chgData name="Lasne, Francois" userId="5d11a53c-a1af-445b-851b-37701fafb20e" providerId="ADAL" clId="{FDC828CC-1548-412B-8543-0E66E15B6B69}" dt="2022-05-31T07:48:11.487" v="2550" actId="1076"/>
          <ac:spMkLst>
            <pc:docMk/>
            <pc:sldMk cId="1994706449" sldId="264"/>
            <ac:spMk id="21" creationId="{BCE1294E-8732-405C-8BD7-C55D34290916}"/>
          </ac:spMkLst>
        </pc:spChg>
        <pc:spChg chg="add mod">
          <ac:chgData name="Lasne, Francois" userId="5d11a53c-a1af-445b-851b-37701fafb20e" providerId="ADAL" clId="{FDC828CC-1548-412B-8543-0E66E15B6B69}" dt="2022-05-24T07:25:06.526" v="2085" actId="1076"/>
          <ac:spMkLst>
            <pc:docMk/>
            <pc:sldMk cId="1994706449" sldId="264"/>
            <ac:spMk id="22" creationId="{0CFD35A3-8FC1-451D-80FC-F0E5FC5A8A13}"/>
          </ac:spMkLst>
        </pc:spChg>
        <pc:spChg chg="add del mod">
          <ac:chgData name="Lasne, Francois" userId="5d11a53c-a1af-445b-851b-37701fafb20e" providerId="ADAL" clId="{FDC828CC-1548-412B-8543-0E66E15B6B69}" dt="2022-05-24T07:25:00.399" v="2084" actId="478"/>
          <ac:spMkLst>
            <pc:docMk/>
            <pc:sldMk cId="1994706449" sldId="264"/>
            <ac:spMk id="23" creationId="{02323311-CE6C-419A-9611-616F28D58946}"/>
          </ac:spMkLst>
        </pc:spChg>
        <pc:spChg chg="add mod">
          <ac:chgData name="Lasne, Francois" userId="5d11a53c-a1af-445b-851b-37701fafb20e" providerId="ADAL" clId="{FDC828CC-1548-412B-8543-0E66E15B6B69}" dt="2022-05-31T07:55:42.421" v="2906" actId="1076"/>
          <ac:spMkLst>
            <pc:docMk/>
            <pc:sldMk cId="1994706449" sldId="264"/>
            <ac:spMk id="28" creationId="{99E47FD9-84C0-4BD8-9849-B8E3902C40B0}"/>
          </ac:spMkLst>
        </pc:spChg>
        <pc:spChg chg="add mod">
          <ac:chgData name="Lasne, Francois" userId="5d11a53c-a1af-445b-851b-37701fafb20e" providerId="ADAL" clId="{FDC828CC-1548-412B-8543-0E66E15B6B69}" dt="2022-05-31T08:28:47.087" v="3047" actId="6549"/>
          <ac:spMkLst>
            <pc:docMk/>
            <pc:sldMk cId="1994706449" sldId="264"/>
            <ac:spMk id="29" creationId="{4E7085E0-4FE9-4EFE-B74C-43D18471D260}"/>
          </ac:spMkLst>
        </pc:spChg>
        <pc:spChg chg="add mod">
          <ac:chgData name="Lasne, Francois" userId="5d11a53c-a1af-445b-851b-37701fafb20e" providerId="ADAL" clId="{FDC828CC-1548-412B-8543-0E66E15B6B69}" dt="2022-05-31T08:29:57.184" v="3105" actId="20577"/>
          <ac:spMkLst>
            <pc:docMk/>
            <pc:sldMk cId="1994706449" sldId="264"/>
            <ac:spMk id="30" creationId="{35A14140-0F3E-408C-8C07-5D6B730727B3}"/>
          </ac:spMkLst>
        </pc:spChg>
        <pc:spChg chg="add mod">
          <ac:chgData name="Lasne, Francois" userId="5d11a53c-a1af-445b-851b-37701fafb20e" providerId="ADAL" clId="{FDC828CC-1548-412B-8543-0E66E15B6B69}" dt="2022-05-31T07:57:15.635" v="2972" actId="1076"/>
          <ac:spMkLst>
            <pc:docMk/>
            <pc:sldMk cId="1994706449" sldId="264"/>
            <ac:spMk id="31" creationId="{5F6A9716-846D-4387-8268-8992A497A72D}"/>
          </ac:spMkLst>
        </pc:spChg>
        <pc:spChg chg="add mod">
          <ac:chgData name="Lasne, Francois" userId="5d11a53c-a1af-445b-851b-37701fafb20e" providerId="ADAL" clId="{FDC828CC-1548-412B-8543-0E66E15B6B69}" dt="2022-05-31T07:58:00.419" v="3029" actId="20577"/>
          <ac:spMkLst>
            <pc:docMk/>
            <pc:sldMk cId="1994706449" sldId="264"/>
            <ac:spMk id="32" creationId="{0FCEF2A8-55BB-407E-81AD-713D21D07592}"/>
          </ac:spMkLst>
        </pc:spChg>
        <pc:picChg chg="add del">
          <ac:chgData name="Lasne, Francois" userId="5d11a53c-a1af-445b-851b-37701fafb20e" providerId="ADAL" clId="{FDC828CC-1548-412B-8543-0E66E15B6B69}" dt="2022-05-24T07:21:24.431" v="2057"/>
          <ac:picMkLst>
            <pc:docMk/>
            <pc:sldMk cId="1994706449" sldId="264"/>
            <ac:picMk id="4" creationId="{65EEE5B8-8070-4E64-BC87-919D94840621}"/>
          </ac:picMkLst>
        </pc:picChg>
        <pc:picChg chg="add del">
          <ac:chgData name="Lasne, Francois" userId="5d11a53c-a1af-445b-851b-37701fafb20e" providerId="ADAL" clId="{FDC828CC-1548-412B-8543-0E66E15B6B69}" dt="2022-05-24T07:21:35.090" v="2059"/>
          <ac:picMkLst>
            <pc:docMk/>
            <pc:sldMk cId="1994706449" sldId="264"/>
            <ac:picMk id="5" creationId="{DBA0E5E6-EB0A-4CFA-A4B5-79910B7115AA}"/>
          </ac:picMkLst>
        </pc:picChg>
        <pc:picChg chg="add mod">
          <ac:chgData name="Lasne, Francois" userId="5d11a53c-a1af-445b-851b-37701fafb20e" providerId="ADAL" clId="{FDC828CC-1548-412B-8543-0E66E15B6B69}" dt="2022-05-24T07:21:46.015" v="2060"/>
          <ac:picMkLst>
            <pc:docMk/>
            <pc:sldMk cId="1994706449" sldId="264"/>
            <ac:picMk id="6" creationId="{7FDD3987-CCFD-4D65-AF4C-D5B640AEF9E1}"/>
          </ac:picMkLst>
        </pc:picChg>
        <pc:picChg chg="add mod">
          <ac:chgData name="Lasne, Francois" userId="5d11a53c-a1af-445b-851b-37701fafb20e" providerId="ADAL" clId="{FDC828CC-1548-412B-8543-0E66E15B6B69}" dt="2022-05-24T07:22:22.446" v="2065" actId="1076"/>
          <ac:picMkLst>
            <pc:docMk/>
            <pc:sldMk cId="1994706449" sldId="264"/>
            <ac:picMk id="8" creationId="{4ACA5A7C-0193-4121-B2D3-9AA0BA9ED0B3}"/>
          </ac:picMkLst>
        </pc:picChg>
        <pc:picChg chg="add mod">
          <ac:chgData name="Lasne, Francois" userId="5d11a53c-a1af-445b-851b-37701fafb20e" providerId="ADAL" clId="{FDC828CC-1548-412B-8543-0E66E15B6B69}" dt="2022-05-24T07:22:43.574" v="2068" actId="1076"/>
          <ac:picMkLst>
            <pc:docMk/>
            <pc:sldMk cId="1994706449" sldId="264"/>
            <ac:picMk id="10" creationId="{C7C1D7B6-3E46-4C7D-96AB-4DCC2C76092D}"/>
          </ac:picMkLst>
        </pc:picChg>
        <pc:picChg chg="add mod">
          <ac:chgData name="Lasne, Francois" userId="5d11a53c-a1af-445b-851b-37701fafb20e" providerId="ADAL" clId="{FDC828CC-1548-412B-8543-0E66E15B6B69}" dt="2022-05-24T07:23:08.447" v="2071" actId="1076"/>
          <ac:picMkLst>
            <pc:docMk/>
            <pc:sldMk cId="1994706449" sldId="264"/>
            <ac:picMk id="12" creationId="{A4E0F936-138D-4E8E-8E68-0806E9FC8913}"/>
          </ac:picMkLst>
        </pc:picChg>
        <pc:picChg chg="add mod">
          <ac:chgData name="Lasne, Francois" userId="5d11a53c-a1af-445b-851b-37701fafb20e" providerId="ADAL" clId="{FDC828CC-1548-412B-8543-0E66E15B6B69}" dt="2022-05-24T07:23:31.630" v="2075" actId="1076"/>
          <ac:picMkLst>
            <pc:docMk/>
            <pc:sldMk cId="1994706449" sldId="264"/>
            <ac:picMk id="14" creationId="{F802E595-04E3-4E51-BAF1-4EC9D9243614}"/>
          </ac:picMkLst>
        </pc:picChg>
        <pc:picChg chg="add mod">
          <ac:chgData name="Lasne, Francois" userId="5d11a53c-a1af-445b-851b-37701fafb20e" providerId="ADAL" clId="{FDC828CC-1548-412B-8543-0E66E15B6B69}" dt="2022-05-31T07:55:39.468" v="2905" actId="1076"/>
          <ac:picMkLst>
            <pc:docMk/>
            <pc:sldMk cId="1994706449" sldId="264"/>
            <ac:picMk id="23" creationId="{2DE8DB5D-E3AA-4E70-8593-57858CE2E77F}"/>
          </ac:picMkLst>
        </pc:picChg>
        <pc:picChg chg="add mod">
          <ac:chgData name="Lasne, Francois" userId="5d11a53c-a1af-445b-851b-37701fafb20e" providerId="ADAL" clId="{FDC828CC-1548-412B-8543-0E66E15B6B69}" dt="2022-05-31T07:56:00.016" v="2912" actId="1076"/>
          <ac:picMkLst>
            <pc:docMk/>
            <pc:sldMk cId="1994706449" sldId="264"/>
            <ac:picMk id="24" creationId="{404EAC53-DC3F-4DFE-AAFC-2FF4ED41C5C4}"/>
          </ac:picMkLst>
        </pc:picChg>
        <pc:picChg chg="add mod">
          <ac:chgData name="Lasne, Francois" userId="5d11a53c-a1af-445b-851b-37701fafb20e" providerId="ADAL" clId="{FDC828CC-1548-412B-8543-0E66E15B6B69}" dt="2022-05-31T07:56:07.483" v="2915" actId="1076"/>
          <ac:picMkLst>
            <pc:docMk/>
            <pc:sldMk cId="1994706449" sldId="264"/>
            <ac:picMk id="25" creationId="{FDEE58D1-A6DA-4878-A3FB-A7D7253E4DA4}"/>
          </ac:picMkLst>
        </pc:picChg>
        <pc:picChg chg="add mod">
          <ac:chgData name="Lasne, Francois" userId="5d11a53c-a1af-445b-851b-37701fafb20e" providerId="ADAL" clId="{FDC828CC-1548-412B-8543-0E66E15B6B69}" dt="2022-05-31T07:49:21.688" v="2558" actId="1076"/>
          <ac:picMkLst>
            <pc:docMk/>
            <pc:sldMk cId="1994706449" sldId="264"/>
            <ac:picMk id="26" creationId="{D34C8428-6239-4457-9F8F-1BDFA68C4689}"/>
          </ac:picMkLst>
        </pc:picChg>
        <pc:picChg chg="add mod">
          <ac:chgData name="Lasne, Francois" userId="5d11a53c-a1af-445b-851b-37701fafb20e" providerId="ADAL" clId="{FDC828CC-1548-412B-8543-0E66E15B6B69}" dt="2022-05-31T07:49:17.256" v="2557" actId="1076"/>
          <ac:picMkLst>
            <pc:docMk/>
            <pc:sldMk cId="1994706449" sldId="264"/>
            <ac:picMk id="27" creationId="{427527AA-1633-4E58-AE23-812BC7377136}"/>
          </ac:picMkLst>
        </pc:picChg>
      </pc:sldChg>
      <pc:sldChg chg="addSp delSp modSp new mod">
        <pc:chgData name="Lasne, Francois" userId="5d11a53c-a1af-445b-851b-37701fafb20e" providerId="ADAL" clId="{FDC828CC-1548-412B-8543-0E66E15B6B69}" dt="2022-06-03T09:00:01.878" v="5166" actId="14100"/>
        <pc:sldMkLst>
          <pc:docMk/>
          <pc:sldMk cId="2900751983" sldId="265"/>
        </pc:sldMkLst>
        <pc:spChg chg="add del mod">
          <ac:chgData name="Lasne, Francois" userId="5d11a53c-a1af-445b-851b-37701fafb20e" providerId="ADAL" clId="{FDC828CC-1548-412B-8543-0E66E15B6B69}" dt="2022-06-03T07:58:14.008" v="3895" actId="478"/>
          <ac:spMkLst>
            <pc:docMk/>
            <pc:sldMk cId="2900751983" sldId="265"/>
            <ac:spMk id="2" creationId="{7D3BC79B-0704-47F0-9BD7-53D35AD7A6A5}"/>
          </ac:spMkLst>
        </pc:spChg>
        <pc:spChg chg="del">
          <ac:chgData name="Lasne, Francois" userId="5d11a53c-a1af-445b-851b-37701fafb20e" providerId="ADAL" clId="{FDC828CC-1548-412B-8543-0E66E15B6B69}" dt="2022-05-31T09:41:15.694" v="3106" actId="478"/>
          <ac:spMkLst>
            <pc:docMk/>
            <pc:sldMk cId="2900751983" sldId="265"/>
            <ac:spMk id="2" creationId="{7F613AE3-FBF7-4267-B27F-1A4B3837EDE4}"/>
          </ac:spMkLst>
        </pc:spChg>
        <pc:spChg chg="del">
          <ac:chgData name="Lasne, Francois" userId="5d11a53c-a1af-445b-851b-37701fafb20e" providerId="ADAL" clId="{FDC828CC-1548-412B-8543-0E66E15B6B69}" dt="2022-05-31T09:41:18.030" v="3107" actId="478"/>
          <ac:spMkLst>
            <pc:docMk/>
            <pc:sldMk cId="2900751983" sldId="265"/>
            <ac:spMk id="3" creationId="{6A50E3EE-BAB2-438B-921F-0E4657760839}"/>
          </ac:spMkLst>
        </pc:spChg>
        <pc:spChg chg="add del mod">
          <ac:chgData name="Lasne, Francois" userId="5d11a53c-a1af-445b-851b-37701fafb20e" providerId="ADAL" clId="{FDC828CC-1548-412B-8543-0E66E15B6B69}" dt="2022-06-03T08:01:12.995" v="4048"/>
          <ac:spMkLst>
            <pc:docMk/>
            <pc:sldMk cId="2900751983" sldId="265"/>
            <ac:spMk id="3" creationId="{C6A5B6C9-C846-4B8A-A792-C1EB726EAC2C}"/>
          </ac:spMkLst>
        </pc:spChg>
        <pc:spChg chg="add del mod">
          <ac:chgData name="Lasne, Francois" userId="5d11a53c-a1af-445b-851b-37701fafb20e" providerId="ADAL" clId="{FDC828CC-1548-412B-8543-0E66E15B6B69}" dt="2022-06-03T07:59:28.747" v="4037" actId="478"/>
          <ac:spMkLst>
            <pc:docMk/>
            <pc:sldMk cId="2900751983" sldId="265"/>
            <ac:spMk id="6" creationId="{07A48A42-89B0-4E0D-B811-991839E7AD30}"/>
          </ac:spMkLst>
        </pc:spChg>
        <pc:spChg chg="add del mod">
          <ac:chgData name="Lasne, Francois" userId="5d11a53c-a1af-445b-851b-37701fafb20e" providerId="ADAL" clId="{FDC828CC-1548-412B-8543-0E66E15B6B69}" dt="2022-06-03T07:51:02.261" v="3809" actId="478"/>
          <ac:spMkLst>
            <pc:docMk/>
            <pc:sldMk cId="2900751983" sldId="265"/>
            <ac:spMk id="7" creationId="{B0471E2C-6832-46D0-94C3-6D21F19E0815}"/>
          </ac:spMkLst>
        </pc:spChg>
        <pc:spChg chg="add del mod">
          <ac:chgData name="Lasne, Francois" userId="5d11a53c-a1af-445b-851b-37701fafb20e" providerId="ADAL" clId="{FDC828CC-1548-412B-8543-0E66E15B6B69}" dt="2022-06-03T07:59:31.580" v="4038" actId="478"/>
          <ac:spMkLst>
            <pc:docMk/>
            <pc:sldMk cId="2900751983" sldId="265"/>
            <ac:spMk id="8" creationId="{ABBD9EBB-9EEF-4383-9390-5D9401596889}"/>
          </ac:spMkLst>
        </pc:spChg>
        <pc:spChg chg="add del mod">
          <ac:chgData name="Lasne, Francois" userId="5d11a53c-a1af-445b-851b-37701fafb20e" providerId="ADAL" clId="{FDC828CC-1548-412B-8543-0E66E15B6B69}" dt="2022-06-03T08:02:47.046" v="4119" actId="478"/>
          <ac:spMkLst>
            <pc:docMk/>
            <pc:sldMk cId="2900751983" sldId="265"/>
            <ac:spMk id="13" creationId="{BBEBA8DB-F87B-4A9D-8345-E2E5FDA18337}"/>
          </ac:spMkLst>
        </pc:spChg>
        <pc:spChg chg="add mod">
          <ac:chgData name="Lasne, Francois" userId="5d11a53c-a1af-445b-851b-37701fafb20e" providerId="ADAL" clId="{FDC828CC-1548-412B-8543-0E66E15B6B69}" dt="2022-06-03T08:06:36.536" v="4342" actId="20577"/>
          <ac:spMkLst>
            <pc:docMk/>
            <pc:sldMk cId="2900751983" sldId="265"/>
            <ac:spMk id="14" creationId="{44ED447C-2B4E-48A1-8E55-BABE6B764DAA}"/>
          </ac:spMkLst>
        </pc:spChg>
        <pc:spChg chg="add del mod">
          <ac:chgData name="Lasne, Francois" userId="5d11a53c-a1af-445b-851b-37701fafb20e" providerId="ADAL" clId="{FDC828CC-1548-412B-8543-0E66E15B6B69}" dt="2022-06-03T07:59:28.747" v="4037" actId="478"/>
          <ac:spMkLst>
            <pc:docMk/>
            <pc:sldMk cId="2900751983" sldId="265"/>
            <ac:spMk id="19" creationId="{CD0EEF26-A320-4B68-9D80-E38A5C7E8A66}"/>
          </ac:spMkLst>
        </pc:spChg>
        <pc:spChg chg="add del mod">
          <ac:chgData name="Lasne, Francois" userId="5d11a53c-a1af-445b-851b-37701fafb20e" providerId="ADAL" clId="{FDC828CC-1548-412B-8543-0E66E15B6B69}" dt="2022-06-03T07:59:28.747" v="4037" actId="478"/>
          <ac:spMkLst>
            <pc:docMk/>
            <pc:sldMk cId="2900751983" sldId="265"/>
            <ac:spMk id="22" creationId="{D8101421-492D-4EC3-BD86-49320166D571}"/>
          </ac:spMkLst>
        </pc:spChg>
        <pc:spChg chg="add del mod">
          <ac:chgData name="Lasne, Francois" userId="5d11a53c-a1af-445b-851b-37701fafb20e" providerId="ADAL" clId="{FDC828CC-1548-412B-8543-0E66E15B6B69}" dt="2022-06-03T07:59:31.580" v="4038" actId="478"/>
          <ac:spMkLst>
            <pc:docMk/>
            <pc:sldMk cId="2900751983" sldId="265"/>
            <ac:spMk id="25" creationId="{B7F71D2C-0E23-4FA6-9991-F0CB128DF2E6}"/>
          </ac:spMkLst>
        </pc:spChg>
        <pc:spChg chg="add del mod">
          <ac:chgData name="Lasne, Francois" userId="5d11a53c-a1af-445b-851b-37701fafb20e" providerId="ADAL" clId="{FDC828CC-1548-412B-8543-0E66E15B6B69}" dt="2022-06-03T07:59:28.747" v="4037" actId="478"/>
          <ac:spMkLst>
            <pc:docMk/>
            <pc:sldMk cId="2900751983" sldId="265"/>
            <ac:spMk id="26" creationId="{7AC51F40-82BC-497E-A547-E3A20B8520E6}"/>
          </ac:spMkLst>
        </pc:spChg>
        <pc:spChg chg="add del mod">
          <ac:chgData name="Lasne, Francois" userId="5d11a53c-a1af-445b-851b-37701fafb20e" providerId="ADAL" clId="{FDC828CC-1548-412B-8543-0E66E15B6B69}" dt="2022-06-03T07:59:28.747" v="4037" actId="478"/>
          <ac:spMkLst>
            <pc:docMk/>
            <pc:sldMk cId="2900751983" sldId="265"/>
            <ac:spMk id="28" creationId="{89126B0C-89FF-4161-9EBD-CB766EE4DAC6}"/>
          </ac:spMkLst>
        </pc:spChg>
        <pc:spChg chg="add mod">
          <ac:chgData name="Lasne, Francois" userId="5d11a53c-a1af-445b-851b-37701fafb20e" providerId="ADAL" clId="{FDC828CC-1548-412B-8543-0E66E15B6B69}" dt="2022-06-03T08:57:22.516" v="5112" actId="313"/>
          <ac:spMkLst>
            <pc:docMk/>
            <pc:sldMk cId="2900751983" sldId="265"/>
            <ac:spMk id="29" creationId="{2BA1E394-36B2-4CE5-958A-AD9B1A6618BA}"/>
          </ac:spMkLst>
        </pc:spChg>
        <pc:spChg chg="add mod">
          <ac:chgData name="Lasne, Francois" userId="5d11a53c-a1af-445b-851b-37701fafb20e" providerId="ADAL" clId="{FDC828CC-1548-412B-8543-0E66E15B6B69}" dt="2022-06-03T08:47:51.484" v="4866" actId="6549"/>
          <ac:spMkLst>
            <pc:docMk/>
            <pc:sldMk cId="2900751983" sldId="265"/>
            <ac:spMk id="30" creationId="{B4172F57-4F24-4613-B142-1AC57340428F}"/>
          </ac:spMkLst>
        </pc:spChg>
        <pc:spChg chg="add del mod">
          <ac:chgData name="Lasne, Francois" userId="5d11a53c-a1af-445b-851b-37701fafb20e" providerId="ADAL" clId="{FDC828CC-1548-412B-8543-0E66E15B6B69}" dt="2022-06-03T08:06:31.062" v="4333"/>
          <ac:spMkLst>
            <pc:docMk/>
            <pc:sldMk cId="2900751983" sldId="265"/>
            <ac:spMk id="32" creationId="{5B103C52-7870-42D5-BE6D-F266FE43F7A8}"/>
          </ac:spMkLst>
        </pc:spChg>
        <pc:spChg chg="add mod">
          <ac:chgData name="Lasne, Francois" userId="5d11a53c-a1af-445b-851b-37701fafb20e" providerId="ADAL" clId="{FDC828CC-1548-412B-8543-0E66E15B6B69}" dt="2022-06-03T08:57:20.828" v="5111" actId="313"/>
          <ac:spMkLst>
            <pc:docMk/>
            <pc:sldMk cId="2900751983" sldId="265"/>
            <ac:spMk id="33" creationId="{1FF487FC-C2F0-4581-8601-6CE24261CBE2}"/>
          </ac:spMkLst>
        </pc:spChg>
        <pc:spChg chg="add mod">
          <ac:chgData name="Lasne, Francois" userId="5d11a53c-a1af-445b-851b-37701fafb20e" providerId="ADAL" clId="{FDC828CC-1548-412B-8543-0E66E15B6B69}" dt="2022-06-03T08:58:27.334" v="5145" actId="20577"/>
          <ac:spMkLst>
            <pc:docMk/>
            <pc:sldMk cId="2900751983" sldId="265"/>
            <ac:spMk id="34" creationId="{2F38F03B-8ED4-4DEB-A094-041FD47C1BA5}"/>
          </ac:spMkLst>
        </pc:spChg>
        <pc:spChg chg="add del mod">
          <ac:chgData name="Lasne, Francois" userId="5d11a53c-a1af-445b-851b-37701fafb20e" providerId="ADAL" clId="{FDC828CC-1548-412B-8543-0E66E15B6B69}" dt="2022-06-03T08:58:38.607" v="5146" actId="478"/>
          <ac:spMkLst>
            <pc:docMk/>
            <pc:sldMk cId="2900751983" sldId="265"/>
            <ac:spMk id="36" creationId="{FBAB5BD5-DE8C-4ED6-BE86-9A0EDA42E804}"/>
          </ac:spMkLst>
        </pc:spChg>
        <pc:spChg chg="add mod">
          <ac:chgData name="Lasne, Francois" userId="5d11a53c-a1af-445b-851b-37701fafb20e" providerId="ADAL" clId="{FDC828CC-1548-412B-8543-0E66E15B6B69}" dt="2022-06-03T08:48:23.050" v="4892" actId="20577"/>
          <ac:spMkLst>
            <pc:docMk/>
            <pc:sldMk cId="2900751983" sldId="265"/>
            <ac:spMk id="38" creationId="{C225A90C-E60E-43F6-83BB-C3C9B5D202BD}"/>
          </ac:spMkLst>
        </pc:spChg>
        <pc:spChg chg="add mod">
          <ac:chgData name="Lasne, Francois" userId="5d11a53c-a1af-445b-851b-37701fafb20e" providerId="ADAL" clId="{FDC828CC-1548-412B-8543-0E66E15B6B69}" dt="2022-06-03T08:40:30.803" v="4715" actId="20577"/>
          <ac:spMkLst>
            <pc:docMk/>
            <pc:sldMk cId="2900751983" sldId="265"/>
            <ac:spMk id="43" creationId="{BD780A5A-E3A4-44CB-BAB8-8729608BCBD3}"/>
          </ac:spMkLst>
        </pc:spChg>
        <pc:spChg chg="add mod">
          <ac:chgData name="Lasne, Francois" userId="5d11a53c-a1af-445b-851b-37701fafb20e" providerId="ADAL" clId="{FDC828CC-1548-412B-8543-0E66E15B6B69}" dt="2022-06-03T08:10:01.030" v="4384" actId="1076"/>
          <ac:spMkLst>
            <pc:docMk/>
            <pc:sldMk cId="2900751983" sldId="265"/>
            <ac:spMk id="55" creationId="{A63E1988-FD0A-433E-AF5B-CF160C542F03}"/>
          </ac:spMkLst>
        </pc:spChg>
        <pc:spChg chg="add mod">
          <ac:chgData name="Lasne, Francois" userId="5d11a53c-a1af-445b-851b-37701fafb20e" providerId="ADAL" clId="{FDC828CC-1548-412B-8543-0E66E15B6B69}" dt="2022-06-03T08:57:26.390" v="5114" actId="313"/>
          <ac:spMkLst>
            <pc:docMk/>
            <pc:sldMk cId="2900751983" sldId="265"/>
            <ac:spMk id="57" creationId="{C35F3B02-79FA-4C39-BD9F-B9736793C445}"/>
          </ac:spMkLst>
        </pc:spChg>
        <pc:spChg chg="add mod">
          <ac:chgData name="Lasne, Francois" userId="5d11a53c-a1af-445b-851b-37701fafb20e" providerId="ADAL" clId="{FDC828CC-1548-412B-8543-0E66E15B6B69}" dt="2022-06-03T08:54:28.938" v="5036" actId="20577"/>
          <ac:spMkLst>
            <pc:docMk/>
            <pc:sldMk cId="2900751983" sldId="265"/>
            <ac:spMk id="58" creationId="{835EF484-7B3E-48C5-AD3D-786EF1AC3777}"/>
          </ac:spMkLst>
        </pc:spChg>
        <pc:spChg chg="add mod">
          <ac:chgData name="Lasne, Francois" userId="5d11a53c-a1af-445b-851b-37701fafb20e" providerId="ADAL" clId="{FDC828CC-1548-412B-8543-0E66E15B6B69}" dt="2022-06-03T08:49:47.143" v="4909" actId="1076"/>
          <ac:spMkLst>
            <pc:docMk/>
            <pc:sldMk cId="2900751983" sldId="265"/>
            <ac:spMk id="59" creationId="{10B7B00C-88A3-42F2-A60B-724900830F55}"/>
          </ac:spMkLst>
        </pc:spChg>
        <pc:spChg chg="add mod">
          <ac:chgData name="Lasne, Francois" userId="5d11a53c-a1af-445b-851b-37701fafb20e" providerId="ADAL" clId="{FDC828CC-1548-412B-8543-0E66E15B6B69}" dt="2022-06-03T08:59:26.774" v="5162" actId="20577"/>
          <ac:spMkLst>
            <pc:docMk/>
            <pc:sldMk cId="2900751983" sldId="265"/>
            <ac:spMk id="61" creationId="{E9419FEF-8668-4A16-8695-38034C39E1C3}"/>
          </ac:spMkLst>
        </pc:spChg>
        <pc:spChg chg="add mod">
          <ac:chgData name="Lasne, Francois" userId="5d11a53c-a1af-445b-851b-37701fafb20e" providerId="ADAL" clId="{FDC828CC-1548-412B-8543-0E66E15B6B69}" dt="2022-06-03T08:41:22.914" v="4807" actId="20577"/>
          <ac:spMkLst>
            <pc:docMk/>
            <pc:sldMk cId="2900751983" sldId="265"/>
            <ac:spMk id="62" creationId="{C53047EE-04D7-4B6F-8A1B-D7631D48F8AB}"/>
          </ac:spMkLst>
        </pc:spChg>
        <pc:spChg chg="add del mod">
          <ac:chgData name="Lasne, Francois" userId="5d11a53c-a1af-445b-851b-37701fafb20e" providerId="ADAL" clId="{FDC828CC-1548-412B-8543-0E66E15B6B69}" dt="2022-06-03T08:41:57.640" v="4811" actId="478"/>
          <ac:spMkLst>
            <pc:docMk/>
            <pc:sldMk cId="2900751983" sldId="265"/>
            <ac:spMk id="63" creationId="{6D5315EF-9CA9-408A-B6C7-FCC1272B58CA}"/>
          </ac:spMkLst>
        </pc:spChg>
        <pc:spChg chg="add mod">
          <ac:chgData name="Lasne, Francois" userId="5d11a53c-a1af-445b-851b-37701fafb20e" providerId="ADAL" clId="{FDC828CC-1548-412B-8543-0E66E15B6B69}" dt="2022-06-03T08:57:28.806" v="5115" actId="313"/>
          <ac:spMkLst>
            <pc:docMk/>
            <pc:sldMk cId="2900751983" sldId="265"/>
            <ac:spMk id="65" creationId="{008B3A78-3604-4209-9AFB-04D30EDE0BBA}"/>
          </ac:spMkLst>
        </pc:spChg>
        <pc:spChg chg="add mod">
          <ac:chgData name="Lasne, Francois" userId="5d11a53c-a1af-445b-851b-37701fafb20e" providerId="ADAL" clId="{FDC828CC-1548-412B-8543-0E66E15B6B69}" dt="2022-06-03T08:59:36.017" v="5165" actId="20577"/>
          <ac:spMkLst>
            <pc:docMk/>
            <pc:sldMk cId="2900751983" sldId="265"/>
            <ac:spMk id="68" creationId="{EC3DFCAD-FF06-4C71-B589-10F430A7256A}"/>
          </ac:spMkLst>
        </pc:spChg>
        <pc:spChg chg="add mod">
          <ac:chgData name="Lasne, Francois" userId="5d11a53c-a1af-445b-851b-37701fafb20e" providerId="ADAL" clId="{FDC828CC-1548-412B-8543-0E66E15B6B69}" dt="2022-06-03T08:49:09.115" v="4904" actId="14100"/>
          <ac:spMkLst>
            <pc:docMk/>
            <pc:sldMk cId="2900751983" sldId="265"/>
            <ac:spMk id="69" creationId="{792AC905-5191-4628-903B-055F918164D9}"/>
          </ac:spMkLst>
        </pc:spChg>
        <pc:spChg chg="add mod">
          <ac:chgData name="Lasne, Francois" userId="5d11a53c-a1af-445b-851b-37701fafb20e" providerId="ADAL" clId="{FDC828CC-1548-412B-8543-0E66E15B6B69}" dt="2022-06-03T08:48:03.465" v="4870" actId="1076"/>
          <ac:spMkLst>
            <pc:docMk/>
            <pc:sldMk cId="2900751983" sldId="265"/>
            <ac:spMk id="70" creationId="{8A3B731D-F037-4D2E-A4B7-0ED1B697A5B4}"/>
          </ac:spMkLst>
        </pc:spChg>
        <pc:spChg chg="add mod">
          <ac:chgData name="Lasne, Francois" userId="5d11a53c-a1af-445b-851b-37701fafb20e" providerId="ADAL" clId="{FDC828CC-1548-412B-8543-0E66E15B6B69}" dt="2022-06-03T08:49:08.607" v="4903" actId="14100"/>
          <ac:spMkLst>
            <pc:docMk/>
            <pc:sldMk cId="2900751983" sldId="265"/>
            <ac:spMk id="71" creationId="{ACF36959-8DD5-4633-A822-1319C256139A}"/>
          </ac:spMkLst>
        </pc:spChg>
        <pc:spChg chg="add mod">
          <ac:chgData name="Lasne, Francois" userId="5d11a53c-a1af-445b-851b-37701fafb20e" providerId="ADAL" clId="{FDC828CC-1548-412B-8543-0E66E15B6B69}" dt="2022-06-03T08:48:55.114" v="4900" actId="1076"/>
          <ac:spMkLst>
            <pc:docMk/>
            <pc:sldMk cId="2900751983" sldId="265"/>
            <ac:spMk id="72" creationId="{7DFF4D38-A40F-4A3E-A2A1-629CDC738BFF}"/>
          </ac:spMkLst>
        </pc:spChg>
        <pc:spChg chg="add mod">
          <ac:chgData name="Lasne, Francois" userId="5d11a53c-a1af-445b-851b-37701fafb20e" providerId="ADAL" clId="{FDC828CC-1548-412B-8543-0E66E15B6B69}" dt="2022-06-03T08:57:24.810" v="5113" actId="313"/>
          <ac:spMkLst>
            <pc:docMk/>
            <pc:sldMk cId="2900751983" sldId="265"/>
            <ac:spMk id="74" creationId="{DD35BB17-6269-41BA-9B1F-E0A315941615}"/>
          </ac:spMkLst>
        </pc:spChg>
        <pc:spChg chg="add mod">
          <ac:chgData name="Lasne, Francois" userId="5d11a53c-a1af-445b-851b-37701fafb20e" providerId="ADAL" clId="{FDC828CC-1548-412B-8543-0E66E15B6B69}" dt="2022-06-03T08:54:22.103" v="5032" actId="14100"/>
          <ac:spMkLst>
            <pc:docMk/>
            <pc:sldMk cId="2900751983" sldId="265"/>
            <ac:spMk id="75" creationId="{C3DDA1D1-77FC-4DEF-A56A-1E911A17B14E}"/>
          </ac:spMkLst>
        </pc:spChg>
        <pc:spChg chg="add mod">
          <ac:chgData name="Lasne, Francois" userId="5d11a53c-a1af-445b-851b-37701fafb20e" providerId="ADAL" clId="{FDC828CC-1548-412B-8543-0E66E15B6B69}" dt="2022-06-03T08:56:01.382" v="5068" actId="14100"/>
          <ac:spMkLst>
            <pc:docMk/>
            <pc:sldMk cId="2900751983" sldId="265"/>
            <ac:spMk id="76" creationId="{B5CC4A21-F85D-49B7-8D20-D5DE013F9F5C}"/>
          </ac:spMkLst>
        </pc:spChg>
        <pc:spChg chg="add mod">
          <ac:chgData name="Lasne, Francois" userId="5d11a53c-a1af-445b-851b-37701fafb20e" providerId="ADAL" clId="{FDC828CC-1548-412B-8543-0E66E15B6B69}" dt="2022-06-03T08:52:40.270" v="5002" actId="1076"/>
          <ac:spMkLst>
            <pc:docMk/>
            <pc:sldMk cId="2900751983" sldId="265"/>
            <ac:spMk id="77" creationId="{6B225EE0-4B87-4D02-B2A1-20BEED1A513C}"/>
          </ac:spMkLst>
        </pc:spChg>
        <pc:spChg chg="add del mod">
          <ac:chgData name="Lasne, Francois" userId="5d11a53c-a1af-445b-851b-37701fafb20e" providerId="ADAL" clId="{FDC828CC-1548-412B-8543-0E66E15B6B69}" dt="2022-06-03T08:53:06.651" v="5016"/>
          <ac:spMkLst>
            <pc:docMk/>
            <pc:sldMk cId="2900751983" sldId="265"/>
            <ac:spMk id="78" creationId="{FD7FDA5A-9C73-4A2D-84EB-43BE17D5A451}"/>
          </ac:spMkLst>
        </pc:spChg>
        <pc:spChg chg="add mod">
          <ac:chgData name="Lasne, Francois" userId="5d11a53c-a1af-445b-851b-37701fafb20e" providerId="ADAL" clId="{FDC828CC-1548-412B-8543-0E66E15B6B69}" dt="2022-06-03T09:00:01.878" v="5166" actId="14100"/>
          <ac:spMkLst>
            <pc:docMk/>
            <pc:sldMk cId="2900751983" sldId="265"/>
            <ac:spMk id="81" creationId="{B14AF914-94EF-42E8-A26F-5A250444D899}"/>
          </ac:spMkLst>
        </pc:spChg>
        <pc:spChg chg="add mod">
          <ac:chgData name="Lasne, Francois" userId="5d11a53c-a1af-445b-851b-37701fafb20e" providerId="ADAL" clId="{FDC828CC-1548-412B-8543-0E66E15B6B69}" dt="2022-06-03T08:55:31.535" v="5062" actId="1076"/>
          <ac:spMkLst>
            <pc:docMk/>
            <pc:sldMk cId="2900751983" sldId="265"/>
            <ac:spMk id="83" creationId="{E583053F-4462-428A-AEFF-3C248E017631}"/>
          </ac:spMkLst>
        </pc:spChg>
        <pc:spChg chg="add mod">
          <ac:chgData name="Lasne, Francois" userId="5d11a53c-a1af-445b-851b-37701fafb20e" providerId="ADAL" clId="{FDC828CC-1548-412B-8543-0E66E15B6B69}" dt="2022-06-03T08:56:33.638" v="5073" actId="14100"/>
          <ac:spMkLst>
            <pc:docMk/>
            <pc:sldMk cId="2900751983" sldId="265"/>
            <ac:spMk id="84" creationId="{165D63B2-F4A2-45FF-802D-297389C0E246}"/>
          </ac:spMkLst>
        </pc:spChg>
        <pc:spChg chg="add del mod">
          <ac:chgData name="Lasne, Francois" userId="5d11a53c-a1af-445b-851b-37701fafb20e" providerId="ADAL" clId="{FDC828CC-1548-412B-8543-0E66E15B6B69}" dt="2022-06-03T08:56:54.341" v="5078"/>
          <ac:spMkLst>
            <pc:docMk/>
            <pc:sldMk cId="2900751983" sldId="265"/>
            <ac:spMk id="85" creationId="{A6E95813-7D5C-473E-B3B5-DDB5D49FC737}"/>
          </ac:spMkLst>
        </pc:spChg>
        <pc:spChg chg="add mod">
          <ac:chgData name="Lasne, Francois" userId="5d11a53c-a1af-445b-851b-37701fafb20e" providerId="ADAL" clId="{FDC828CC-1548-412B-8543-0E66E15B6B69}" dt="2022-06-03T08:57:56.752" v="5139" actId="20577"/>
          <ac:spMkLst>
            <pc:docMk/>
            <pc:sldMk cId="2900751983" sldId="265"/>
            <ac:spMk id="86" creationId="{7CBDA3A7-F9A3-414C-898D-976E2B77B3E8}"/>
          </ac:spMkLst>
        </pc:spChg>
        <pc:picChg chg="add mod">
          <ac:chgData name="Lasne, Francois" userId="5d11a53c-a1af-445b-851b-37701fafb20e" providerId="ADAL" clId="{FDC828CC-1548-412B-8543-0E66E15B6B69}" dt="2022-06-03T07:59:35.712" v="4039" actId="1076"/>
          <ac:picMkLst>
            <pc:docMk/>
            <pc:sldMk cId="2900751983" sldId="265"/>
            <ac:picMk id="4" creationId="{314F9507-B733-46ED-A797-A6F8D311C26E}"/>
          </ac:picMkLst>
        </pc:picChg>
        <pc:picChg chg="add del mod">
          <ac:chgData name="Lasne, Francois" userId="5d11a53c-a1af-445b-851b-37701fafb20e" providerId="ADAL" clId="{FDC828CC-1548-412B-8543-0E66E15B6B69}" dt="2022-05-31T09:53:41.780" v="3270" actId="478"/>
          <ac:picMkLst>
            <pc:docMk/>
            <pc:sldMk cId="2900751983" sldId="265"/>
            <ac:picMk id="5" creationId="{594965A3-A045-4F80-B8C7-62F1A5777D7E}"/>
          </ac:picMkLst>
        </pc:picChg>
        <pc:picChg chg="add mod">
          <ac:chgData name="Lasne, Francois" userId="5d11a53c-a1af-445b-851b-37701fafb20e" providerId="ADAL" clId="{FDC828CC-1548-412B-8543-0E66E15B6B69}" dt="2022-06-03T08:05:27.849" v="4290" actId="1076"/>
          <ac:picMkLst>
            <pc:docMk/>
            <pc:sldMk cId="2900751983" sldId="265"/>
            <ac:picMk id="5" creationId="{D9D0144B-0320-4482-8F51-1FE6528D54B6}"/>
          </ac:picMkLst>
        </pc:picChg>
        <pc:picChg chg="add del mod">
          <ac:chgData name="Lasne, Francois" userId="5d11a53c-a1af-445b-851b-37701fafb20e" providerId="ADAL" clId="{FDC828CC-1548-412B-8543-0E66E15B6B69}" dt="2022-06-03T07:59:37.863" v="4040" actId="478"/>
          <ac:picMkLst>
            <pc:docMk/>
            <pc:sldMk cId="2900751983" sldId="265"/>
            <ac:picMk id="9" creationId="{07468CB2-77D6-47F0-8E85-036B36DBF771}"/>
          </ac:picMkLst>
        </pc:picChg>
        <pc:picChg chg="add del mod">
          <ac:chgData name="Lasne, Francois" userId="5d11a53c-a1af-445b-851b-37701fafb20e" providerId="ADAL" clId="{FDC828CC-1548-412B-8543-0E66E15B6B69}" dt="2022-06-03T07:59:37.863" v="4040" actId="478"/>
          <ac:picMkLst>
            <pc:docMk/>
            <pc:sldMk cId="2900751983" sldId="265"/>
            <ac:picMk id="10" creationId="{867A64C5-A1F2-42E1-916C-910CFC48E314}"/>
          </ac:picMkLst>
        </pc:picChg>
        <pc:picChg chg="add del mod">
          <ac:chgData name="Lasne, Francois" userId="5d11a53c-a1af-445b-851b-37701fafb20e" providerId="ADAL" clId="{FDC828CC-1548-412B-8543-0E66E15B6B69}" dt="2022-06-03T07:59:37.863" v="4040" actId="478"/>
          <ac:picMkLst>
            <pc:docMk/>
            <pc:sldMk cId="2900751983" sldId="265"/>
            <ac:picMk id="11" creationId="{B2350EC1-9931-4E50-A78A-97F39D26A60F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12" creationId="{89991FE3-8B7E-493B-B089-81AC45580B45}"/>
          </ac:picMkLst>
        </pc:picChg>
        <pc:picChg chg="add del mod">
          <ac:chgData name="Lasne, Francois" userId="5d11a53c-a1af-445b-851b-37701fafb20e" providerId="ADAL" clId="{FDC828CC-1548-412B-8543-0E66E15B6B69}" dt="2022-05-31T13:20:41.816" v="3515" actId="478"/>
          <ac:picMkLst>
            <pc:docMk/>
            <pc:sldMk cId="2900751983" sldId="265"/>
            <ac:picMk id="13" creationId="{7EC954B8-D292-44C1-8D9D-952E18ABAD4E}"/>
          </ac:picMkLst>
        </pc:picChg>
        <pc:picChg chg="add del mod">
          <ac:chgData name="Lasne, Francois" userId="5d11a53c-a1af-445b-851b-37701fafb20e" providerId="ADAL" clId="{FDC828CC-1548-412B-8543-0E66E15B6B69}" dt="2022-05-31T14:08:17.760" v="3527" actId="478"/>
          <ac:picMkLst>
            <pc:docMk/>
            <pc:sldMk cId="2900751983" sldId="265"/>
            <ac:picMk id="14" creationId="{000FC064-AD03-487B-BF17-6D095EA04936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15" creationId="{D51228B9-A2F5-407D-BFC8-B73EE21160D9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16" creationId="{BB40D75B-DF90-4691-9ADE-83D8D30E4480}"/>
          </ac:picMkLst>
        </pc:picChg>
        <pc:picChg chg="add del mod">
          <ac:chgData name="Lasne, Francois" userId="5d11a53c-a1af-445b-851b-37701fafb20e" providerId="ADAL" clId="{FDC828CC-1548-412B-8543-0E66E15B6B69}" dt="2022-06-03T07:59:31.580" v="4038" actId="478"/>
          <ac:picMkLst>
            <pc:docMk/>
            <pc:sldMk cId="2900751983" sldId="265"/>
            <ac:picMk id="17" creationId="{8C1C12BE-0FA6-4B38-B294-AF6D31B3B129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18" creationId="{2E3F3612-E6B2-46E3-BDBF-50D3D2A7F525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20" creationId="{23D00F59-F37D-4C88-A0A1-0E56D61F482B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21" creationId="{7A03B39C-1095-4114-B8C1-BF0FA25946BC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23" creationId="{7365277F-4714-4696-8CE9-1DD08207C7DD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24" creationId="{AE5416F8-8F00-4012-B726-FF8275CD8590}"/>
          </ac:picMkLst>
        </pc:picChg>
        <pc:picChg chg="add del mod">
          <ac:chgData name="Lasne, Francois" userId="5d11a53c-a1af-445b-851b-37701fafb20e" providerId="ADAL" clId="{FDC828CC-1548-412B-8543-0E66E15B6B69}" dt="2022-06-03T07:59:28.747" v="4037" actId="478"/>
          <ac:picMkLst>
            <pc:docMk/>
            <pc:sldMk cId="2900751983" sldId="265"/>
            <ac:picMk id="27" creationId="{84C524F0-D8C4-4443-9179-1722065665B2}"/>
          </ac:picMkLst>
        </pc:picChg>
        <pc:picChg chg="add mod">
          <ac:chgData name="Lasne, Francois" userId="5d11a53c-a1af-445b-851b-37701fafb20e" providerId="ADAL" clId="{FDC828CC-1548-412B-8543-0E66E15B6B69}" dt="2022-06-03T08:05:11.096" v="4285" actId="1076"/>
          <ac:picMkLst>
            <pc:docMk/>
            <pc:sldMk cId="2900751983" sldId="265"/>
            <ac:picMk id="31" creationId="{14A401B1-8E52-431F-BFFD-11345D75ECF9}"/>
          </ac:picMkLst>
        </pc:picChg>
        <pc:picChg chg="add mod">
          <ac:chgData name="Lasne, Francois" userId="5d11a53c-a1af-445b-851b-37701fafb20e" providerId="ADAL" clId="{FDC828CC-1548-412B-8543-0E66E15B6B69}" dt="2022-06-03T08:58:01.790" v="5140" actId="1076"/>
          <ac:picMkLst>
            <pc:docMk/>
            <pc:sldMk cId="2900751983" sldId="265"/>
            <ac:picMk id="35" creationId="{4F877CCD-2744-4D61-9BD4-94E7CF2DE828}"/>
          </ac:picMkLst>
        </pc:picChg>
        <pc:picChg chg="add mod">
          <ac:chgData name="Lasne, Francois" userId="5d11a53c-a1af-445b-851b-37701fafb20e" providerId="ADAL" clId="{FDC828CC-1548-412B-8543-0E66E15B6B69}" dt="2022-06-03T08:04:21.440" v="4224" actId="1076"/>
          <ac:picMkLst>
            <pc:docMk/>
            <pc:sldMk cId="2900751983" sldId="265"/>
            <ac:picMk id="37" creationId="{2B1AC366-A1ED-43F1-B9A0-763C0C602DFE}"/>
          </ac:picMkLst>
        </pc:picChg>
        <pc:picChg chg="add mod">
          <ac:chgData name="Lasne, Francois" userId="5d11a53c-a1af-445b-851b-37701fafb20e" providerId="ADAL" clId="{FDC828CC-1548-412B-8543-0E66E15B6B69}" dt="2022-06-03T08:48:31.272" v="4893" actId="1076"/>
          <ac:picMkLst>
            <pc:docMk/>
            <pc:sldMk cId="2900751983" sldId="265"/>
            <ac:picMk id="39" creationId="{5DE27442-B0D4-4BFE-B6F3-1ADE4CE44842}"/>
          </ac:picMkLst>
        </pc:picChg>
        <pc:picChg chg="add mod">
          <ac:chgData name="Lasne, Francois" userId="5d11a53c-a1af-445b-851b-37701fafb20e" providerId="ADAL" clId="{FDC828CC-1548-412B-8543-0E66E15B6B69}" dt="2022-06-03T08:05:44.129" v="4293" actId="1076"/>
          <ac:picMkLst>
            <pc:docMk/>
            <pc:sldMk cId="2900751983" sldId="265"/>
            <ac:picMk id="40" creationId="{EFBD7CDC-FE62-452B-B4BF-9F8F2535DCCB}"/>
          </ac:picMkLst>
        </pc:picChg>
        <pc:picChg chg="add mod">
          <ac:chgData name="Lasne, Francois" userId="5d11a53c-a1af-445b-851b-37701fafb20e" providerId="ADAL" clId="{FDC828CC-1548-412B-8543-0E66E15B6B69}" dt="2022-06-03T08:49:43.801" v="4908" actId="1076"/>
          <ac:picMkLst>
            <pc:docMk/>
            <pc:sldMk cId="2900751983" sldId="265"/>
            <ac:picMk id="41" creationId="{4ADC4581-3379-4BBA-99E4-A1C6831DD6D9}"/>
          </ac:picMkLst>
        </pc:picChg>
        <pc:picChg chg="add mod">
          <ac:chgData name="Lasne, Francois" userId="5d11a53c-a1af-445b-851b-37701fafb20e" providerId="ADAL" clId="{FDC828CC-1548-412B-8543-0E66E15B6B69}" dt="2022-06-03T08:07:06.190" v="4363" actId="1076"/>
          <ac:picMkLst>
            <pc:docMk/>
            <pc:sldMk cId="2900751983" sldId="265"/>
            <ac:picMk id="44" creationId="{49E346BD-9B88-4E21-9A68-00FD3F1FCBA3}"/>
          </ac:picMkLst>
        </pc:picChg>
        <pc:picChg chg="add mod">
          <ac:chgData name="Lasne, Francois" userId="5d11a53c-a1af-445b-851b-37701fafb20e" providerId="ADAL" clId="{FDC828CC-1548-412B-8543-0E66E15B6B69}" dt="2022-06-03T08:07:13.343" v="4365" actId="1076"/>
          <ac:picMkLst>
            <pc:docMk/>
            <pc:sldMk cId="2900751983" sldId="265"/>
            <ac:picMk id="45" creationId="{71DE871C-BBAF-41FB-9888-583B988EFE98}"/>
          </ac:picMkLst>
        </pc:picChg>
        <pc:picChg chg="add mod">
          <ac:chgData name="Lasne, Francois" userId="5d11a53c-a1af-445b-851b-37701fafb20e" providerId="ADAL" clId="{FDC828CC-1548-412B-8543-0E66E15B6B69}" dt="2022-06-03T08:07:20.527" v="4367" actId="1076"/>
          <ac:picMkLst>
            <pc:docMk/>
            <pc:sldMk cId="2900751983" sldId="265"/>
            <ac:picMk id="46" creationId="{A3312A2E-05E9-4E3D-8DDD-111969980144}"/>
          </ac:picMkLst>
        </pc:picChg>
        <pc:picChg chg="add mod">
          <ac:chgData name="Lasne, Francois" userId="5d11a53c-a1af-445b-851b-37701fafb20e" providerId="ADAL" clId="{FDC828CC-1548-412B-8543-0E66E15B6B69}" dt="2022-06-03T08:07:20.527" v="4367" actId="1076"/>
          <ac:picMkLst>
            <pc:docMk/>
            <pc:sldMk cId="2900751983" sldId="265"/>
            <ac:picMk id="47" creationId="{C454AE74-10E0-4DF6-B589-3C1598C04733}"/>
          </ac:picMkLst>
        </pc:picChg>
        <pc:picChg chg="add mod">
          <ac:chgData name="Lasne, Francois" userId="5d11a53c-a1af-445b-851b-37701fafb20e" providerId="ADAL" clId="{FDC828CC-1548-412B-8543-0E66E15B6B69}" dt="2022-06-03T08:52:51.559" v="5004" actId="1076"/>
          <ac:picMkLst>
            <pc:docMk/>
            <pc:sldMk cId="2900751983" sldId="265"/>
            <ac:picMk id="48" creationId="{452FEB2A-5CD2-4586-8129-A6DFDE68ECFD}"/>
          </ac:picMkLst>
        </pc:picChg>
        <pc:picChg chg="add mod">
          <ac:chgData name="Lasne, Francois" userId="5d11a53c-a1af-445b-851b-37701fafb20e" providerId="ADAL" clId="{FDC828CC-1548-412B-8543-0E66E15B6B69}" dt="2022-06-03T08:52:51.559" v="5004" actId="1076"/>
          <ac:picMkLst>
            <pc:docMk/>
            <pc:sldMk cId="2900751983" sldId="265"/>
            <ac:picMk id="49" creationId="{7A2A5236-67B3-49C0-88D9-E6F2608B8129}"/>
          </ac:picMkLst>
        </pc:picChg>
        <pc:picChg chg="add mod">
          <ac:chgData name="Lasne, Francois" userId="5d11a53c-a1af-445b-851b-37701fafb20e" providerId="ADAL" clId="{FDC828CC-1548-412B-8543-0E66E15B6B69}" dt="2022-06-03T08:56:41.382" v="5074" actId="1076"/>
          <ac:picMkLst>
            <pc:docMk/>
            <pc:sldMk cId="2900751983" sldId="265"/>
            <ac:picMk id="50" creationId="{DF4F67C6-7314-46B5-B982-F934FE4A9A54}"/>
          </ac:picMkLst>
        </pc:picChg>
        <pc:picChg chg="add del mod">
          <ac:chgData name="Lasne, Francois" userId="5d11a53c-a1af-445b-851b-37701fafb20e" providerId="ADAL" clId="{FDC828CC-1548-412B-8543-0E66E15B6B69}" dt="2022-06-03T08:07:41.075" v="4374" actId="478"/>
          <ac:picMkLst>
            <pc:docMk/>
            <pc:sldMk cId="2900751983" sldId="265"/>
            <ac:picMk id="51" creationId="{84A0A0B7-7C4A-458B-9EF6-9B2CBD4181B5}"/>
          </ac:picMkLst>
        </pc:picChg>
        <pc:picChg chg="add mod">
          <ac:chgData name="Lasne, Francois" userId="5d11a53c-a1af-445b-851b-37701fafb20e" providerId="ADAL" clId="{FDC828CC-1548-412B-8543-0E66E15B6B69}" dt="2022-06-03T08:56:41.382" v="5074" actId="1076"/>
          <ac:picMkLst>
            <pc:docMk/>
            <pc:sldMk cId="2900751983" sldId="265"/>
            <ac:picMk id="53" creationId="{978BCBC0-5C66-47C3-A376-0A9382D75E01}"/>
          </ac:picMkLst>
        </pc:picChg>
        <pc:picChg chg="add del mod">
          <ac:chgData name="Lasne, Francois" userId="5d11a53c-a1af-445b-851b-37701fafb20e" providerId="ADAL" clId="{FDC828CC-1548-412B-8543-0E66E15B6B69}" dt="2022-06-03T08:11:56.887" v="4538" actId="478"/>
          <ac:picMkLst>
            <pc:docMk/>
            <pc:sldMk cId="2900751983" sldId="265"/>
            <ac:picMk id="54" creationId="{5B3116A2-F5F5-46F8-A337-78C58A9B0A03}"/>
          </ac:picMkLst>
        </pc:picChg>
        <pc:picChg chg="add del mod">
          <ac:chgData name="Lasne, Francois" userId="5d11a53c-a1af-445b-851b-37701fafb20e" providerId="ADAL" clId="{FDC828CC-1548-412B-8543-0E66E15B6B69}" dt="2022-06-03T08:49:55.594" v="4912" actId="478"/>
          <ac:picMkLst>
            <pc:docMk/>
            <pc:sldMk cId="2900751983" sldId="265"/>
            <ac:picMk id="56" creationId="{EC968062-5C15-496E-B863-700E4EEE1CEF}"/>
          </ac:picMkLst>
        </pc:picChg>
        <pc:picChg chg="add mod">
          <ac:chgData name="Lasne, Francois" userId="5d11a53c-a1af-445b-851b-37701fafb20e" providerId="ADAL" clId="{FDC828CC-1548-412B-8543-0E66E15B6B69}" dt="2022-06-03T08:52:25.368" v="4969" actId="1076"/>
          <ac:picMkLst>
            <pc:docMk/>
            <pc:sldMk cId="2900751983" sldId="265"/>
            <ac:picMk id="60" creationId="{ABE2EFB7-5F33-4B81-9E15-C223D6D56B7E}"/>
          </ac:picMkLst>
        </pc:picChg>
        <pc:picChg chg="add mod">
          <ac:chgData name="Lasne, Francois" userId="5d11a53c-a1af-445b-851b-37701fafb20e" providerId="ADAL" clId="{FDC828CC-1548-412B-8543-0E66E15B6B69}" dt="2022-06-03T08:52:51.559" v="5004" actId="1076"/>
          <ac:picMkLst>
            <pc:docMk/>
            <pc:sldMk cId="2900751983" sldId="265"/>
            <ac:picMk id="64" creationId="{D4BFAE5B-01DB-4DBF-B4C6-15EBC4F8308A}"/>
          </ac:picMkLst>
        </pc:picChg>
        <pc:picChg chg="add mod">
          <ac:chgData name="Lasne, Francois" userId="5d11a53c-a1af-445b-851b-37701fafb20e" providerId="ADAL" clId="{FDC828CC-1548-412B-8543-0E66E15B6B69}" dt="2022-06-03T08:52:51.559" v="5004" actId="1076"/>
          <ac:picMkLst>
            <pc:docMk/>
            <pc:sldMk cId="2900751983" sldId="265"/>
            <ac:picMk id="66" creationId="{18BAB01C-8005-465A-B38C-4F492C0E6D12}"/>
          </ac:picMkLst>
        </pc:picChg>
        <pc:picChg chg="add del mod">
          <ac:chgData name="Lasne, Francois" userId="5d11a53c-a1af-445b-851b-37701fafb20e" providerId="ADAL" clId="{FDC828CC-1548-412B-8543-0E66E15B6B69}" dt="2022-06-03T08:46:20.413" v="4858" actId="478"/>
          <ac:picMkLst>
            <pc:docMk/>
            <pc:sldMk cId="2900751983" sldId="265"/>
            <ac:picMk id="67" creationId="{6A18CBE8-65DD-44A1-8533-8962D1FA2A2A}"/>
          </ac:picMkLst>
        </pc:picChg>
        <pc:picChg chg="add mod">
          <ac:chgData name="Lasne, Francois" userId="5d11a53c-a1af-445b-851b-37701fafb20e" providerId="ADAL" clId="{FDC828CC-1548-412B-8543-0E66E15B6B69}" dt="2022-06-03T08:54:23.488" v="5033" actId="1076"/>
          <ac:picMkLst>
            <pc:docMk/>
            <pc:sldMk cId="2900751983" sldId="265"/>
            <ac:picMk id="73" creationId="{B4B0A596-545D-42A1-B7E5-36BBC80402C4}"/>
          </ac:picMkLst>
        </pc:picChg>
        <pc:picChg chg="add del mod">
          <ac:chgData name="Lasne, Francois" userId="5d11a53c-a1af-445b-851b-37701fafb20e" providerId="ADAL" clId="{FDC828CC-1548-412B-8543-0E66E15B6B69}" dt="2022-06-03T08:53:57.116" v="5027" actId="478"/>
          <ac:picMkLst>
            <pc:docMk/>
            <pc:sldMk cId="2900751983" sldId="265"/>
            <ac:picMk id="79" creationId="{F34A9879-F8AC-48D9-965A-A13B0E8FBCCF}"/>
          </ac:picMkLst>
        </pc:picChg>
        <pc:picChg chg="add mod">
          <ac:chgData name="Lasne, Francois" userId="5d11a53c-a1af-445b-851b-37701fafb20e" providerId="ADAL" clId="{FDC828CC-1548-412B-8543-0E66E15B6B69}" dt="2022-06-03T08:56:41.382" v="5074" actId="1076"/>
          <ac:picMkLst>
            <pc:docMk/>
            <pc:sldMk cId="2900751983" sldId="265"/>
            <ac:picMk id="80" creationId="{5EE33A2D-A327-49A3-8F93-EC7861F6C1EA}"/>
          </ac:picMkLst>
        </pc:picChg>
        <pc:picChg chg="add mod">
          <ac:chgData name="Lasne, Francois" userId="5d11a53c-a1af-445b-851b-37701fafb20e" providerId="ADAL" clId="{FDC828CC-1548-412B-8543-0E66E15B6B69}" dt="2022-06-03T08:05:09.431" v="4284" actId="1076"/>
          <ac:picMkLst>
            <pc:docMk/>
            <pc:sldMk cId="2900751983" sldId="265"/>
            <ac:picMk id="1026" creationId="{EBE9FF59-424E-49E8-B9B4-535D79F3588D}"/>
          </ac:picMkLst>
        </pc:picChg>
        <pc:picChg chg="add del">
          <ac:chgData name="Lasne, Francois" userId="5d11a53c-a1af-445b-851b-37701fafb20e" providerId="ADAL" clId="{FDC828CC-1548-412B-8543-0E66E15B6B69}" dt="2022-06-03T07:51:02.261" v="3809" actId="478"/>
          <ac:picMkLst>
            <pc:docMk/>
            <pc:sldMk cId="2900751983" sldId="265"/>
            <ac:picMk id="1028" creationId="{3A3EC9F5-B9C1-417F-A8F3-AE1E36FBB41B}"/>
          </ac:picMkLst>
        </pc:picChg>
        <pc:picChg chg="add mod">
          <ac:chgData name="Lasne, Francois" userId="5d11a53c-a1af-445b-851b-37701fafb20e" providerId="ADAL" clId="{FDC828CC-1548-412B-8543-0E66E15B6B69}" dt="2022-06-03T08:56:41.382" v="5074" actId="1076"/>
          <ac:picMkLst>
            <pc:docMk/>
            <pc:sldMk cId="2900751983" sldId="265"/>
            <ac:picMk id="1030" creationId="{8199C6CB-0654-46B4-AF80-1C9A4BDEAB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5EEF-DAD3-44F5-886A-8B4F17B82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BD9C-4299-4045-B1C9-C0EB57655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CBB6-C955-419D-B546-4187B018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536D-DEFB-45E1-88D4-DFDECBA7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2E00D-D90D-400A-84E3-A7BD00B7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763-003D-4DF7-BC59-9CB3F4CF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4C7E2-6391-4F35-AC66-58869146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C7E6-85CF-48E5-91CA-5F845EA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2D65-3B65-4412-A483-455CCB1E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F0E8-2C2E-4A78-A748-E9701ECA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92BF7-FC69-4A0C-B224-903BAE4DE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24622-8D85-4987-AD46-C32A169B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FB064-AD57-495B-A248-4199AD2F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B886-0273-4B3A-9C11-738AF2DE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7BF4-347E-481D-97DE-8863E78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2C8-5F67-4949-91F2-20FFB044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AFD2-42F3-479D-9C72-CCC03087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0261-EF7B-443A-A6A8-18D7ADDD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589B-116D-4240-9D0E-3B4A3821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8D15-F004-42A7-9C36-D49749E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CABA-A8BE-41BA-9103-A55B6C0C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EF0E-F442-43C9-B13C-65529D18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16BD-DE34-4738-A6A7-9E87D446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AF86-6158-47F9-89EE-E3F19CF3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7B38-ECC5-44E3-B763-D2BB8389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87DE-1008-44D4-B733-A2C76645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EB8E-8F7E-4ECB-B871-F4EB570D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14D91-47E9-4D00-AABE-1EDD5F776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E1E8-BB33-4B50-A036-1A9268A5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B8A22-EDA5-4DAD-AED6-14A4B557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15CD5-5637-42B0-BDF7-037B1425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1566-F33D-412F-A381-7D6DB95F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89A0-8CD8-460D-B628-09FF7DC2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3E671-B857-4C5B-9390-2BBF4B68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5D386-00F2-40FE-8A30-C6A7F07A1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F9F59-45FA-420F-A97C-D3815C7F3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2772C-2ACF-45F9-A72D-9BE6FF8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0CDE4-7D5B-409C-8263-7DB112B7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197F8-D2B4-4950-8B63-0C5D0C36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8FC-E50D-4A95-9A29-1AF43E05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90E2B-7EFC-4680-BD00-B793D09B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98F88-2CA4-4F1D-8263-F9792794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0F4E4-B480-4C5C-8BA5-BD0A1514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5D383-49DB-4500-8696-60CB6138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9C86F-8956-4701-846D-5CD8A118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4453F-8522-4219-AC64-B76953CE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81F7-F363-49D6-AAB0-E625CBA6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3A51-6C34-440F-A813-B13EE03A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96493-9C49-4D97-AB72-B3022B0AC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0450-12D1-4667-9041-5D5FBF3F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0A25A-4203-4586-9142-6E9C4DEB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A61E-20A6-4F9D-8D6F-EE463B58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63B3-5EB6-4CCB-BBE7-CD35D2FE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AE78-2BAC-4D31-8D2B-7EBA33C58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BF684-17E4-4F0E-A092-D11C9106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3A7E-3D56-407A-9914-AB109929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FC99-EDF4-4F0D-952C-B69686C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B408E-2581-444C-A8DE-8903A9C8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226B2-812E-4569-9702-675F5871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358E-0AFD-4B3F-9AFC-8F7A7813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A564-E41D-4A72-B4AB-AEAC8A07A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FA98-E1DA-4B8B-A4A4-805F934011F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D84F-7A20-47ED-963D-BF6EE4791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8F83-0AB6-4B70-BB67-011D226BE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28CD-7C52-446E-8C9F-E78BD26D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CB422-023A-4DF4-8099-41681D70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9" y="1629134"/>
            <a:ext cx="433137" cy="433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0C08E-E66F-41EB-AA8F-E3F3CDEF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0" y="1629134"/>
            <a:ext cx="489284" cy="489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8B6FA-5F04-4EE2-B1F0-BBCE95118016}"/>
              </a:ext>
            </a:extLst>
          </p:cNvPr>
          <p:cNvSpPr txBox="1"/>
          <p:nvPr/>
        </p:nvSpPr>
        <p:spPr>
          <a:xfrm>
            <a:off x="2254775" y="1291833"/>
            <a:ext cx="1282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You cannot board</a:t>
            </a:r>
          </a:p>
          <a:p>
            <a:r>
              <a:rPr lang="en-US" sz="1000" dirty="0"/>
              <a:t>Without a pass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448051-4AE7-4965-8B0C-B90E8C15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84" y="1582967"/>
            <a:ext cx="489284" cy="4892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6AEDD2-2FB5-406A-9F46-1B7927B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83" y="1959793"/>
            <a:ext cx="489284" cy="4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9300D-DF7D-49CE-8D6C-ECC15591A16E}"/>
              </a:ext>
            </a:extLst>
          </p:cNvPr>
          <p:cNvSpPr txBox="1"/>
          <p:nvPr/>
        </p:nvSpPr>
        <p:spPr>
          <a:xfrm>
            <a:off x="3826045" y="1004072"/>
            <a:ext cx="1419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Hello I am Bob, here are my credentials,  please give me a pass</a:t>
            </a:r>
          </a:p>
          <a:p>
            <a:endParaRPr lang="en-US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C5BAB0-F63B-4DB3-8017-87D5ECAA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387" y="1702260"/>
            <a:ext cx="280736" cy="280736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FA5FE188-E0D0-4EBD-A0FF-C4B7C2F9F1FF}"/>
              </a:ext>
            </a:extLst>
          </p:cNvPr>
          <p:cNvSpPr/>
          <p:nvPr/>
        </p:nvSpPr>
        <p:spPr>
          <a:xfrm rot="2651802" flipV="1">
            <a:off x="4400723" y="1168005"/>
            <a:ext cx="886403" cy="951137"/>
          </a:xfrm>
          <a:prstGeom prst="arc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8A9E6-9EE7-43D7-9C0D-6E6E4B19E73A}"/>
              </a:ext>
            </a:extLst>
          </p:cNvPr>
          <p:cNvSpPr txBox="1"/>
          <p:nvPr/>
        </p:nvSpPr>
        <p:spPr>
          <a:xfrm>
            <a:off x="5443325" y="1020904"/>
            <a:ext cx="9661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Let me check … yes you are registered for this flight AWX</a:t>
            </a:r>
          </a:p>
          <a:p>
            <a:r>
              <a:rPr lang="en-US" sz="1000" dirty="0"/>
              <a:t>Today only</a:t>
            </a:r>
          </a:p>
          <a:p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3B7F3A-CDF0-4D00-82B1-AD4170311838}"/>
              </a:ext>
            </a:extLst>
          </p:cNvPr>
          <p:cNvSpPr/>
          <p:nvPr/>
        </p:nvSpPr>
        <p:spPr>
          <a:xfrm>
            <a:off x="546292" y="966466"/>
            <a:ext cx="2873990" cy="1490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D66752-B880-4804-8C1C-1E166668058A}"/>
              </a:ext>
            </a:extLst>
          </p:cNvPr>
          <p:cNvSpPr/>
          <p:nvPr/>
        </p:nvSpPr>
        <p:spPr>
          <a:xfrm>
            <a:off x="3516279" y="966466"/>
            <a:ext cx="2873990" cy="1490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83E8F2-5B05-4CC8-A03B-710E8BC9C8BC}"/>
              </a:ext>
            </a:extLst>
          </p:cNvPr>
          <p:cNvSpPr/>
          <p:nvPr/>
        </p:nvSpPr>
        <p:spPr>
          <a:xfrm>
            <a:off x="537044" y="2658047"/>
            <a:ext cx="2873990" cy="1490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68E6792-E24E-4484-BD13-7705A126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59" y="3319094"/>
            <a:ext cx="489284" cy="489284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30BFD448-2A57-4109-9710-A0F578AA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03" y="3235634"/>
            <a:ext cx="489284" cy="4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FF414B-EF9C-40FF-87CF-0998D9C64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490" y="3176678"/>
            <a:ext cx="433138" cy="433138"/>
          </a:xfrm>
          <a:prstGeom prst="rect">
            <a:avLst/>
          </a:pr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27B04AC4-5D8A-4B77-A250-64CCD8691F3A}"/>
              </a:ext>
            </a:extLst>
          </p:cNvPr>
          <p:cNvSpPr/>
          <p:nvPr/>
        </p:nvSpPr>
        <p:spPr>
          <a:xfrm rot="3138850" flipV="1">
            <a:off x="1356858" y="2815773"/>
            <a:ext cx="886403" cy="951137"/>
          </a:xfrm>
          <a:prstGeom prst="arc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E1197E-F14D-4AD4-ABD0-07A7EF16446E}"/>
              </a:ext>
            </a:extLst>
          </p:cNvPr>
          <p:cNvSpPr txBox="1"/>
          <p:nvPr/>
        </p:nvSpPr>
        <p:spPr>
          <a:xfrm>
            <a:off x="1509143" y="2656489"/>
            <a:ext cx="1876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Here is your pass,</a:t>
            </a:r>
            <a:br>
              <a:rPr lang="en-US" sz="1000" dirty="0"/>
            </a:br>
            <a:r>
              <a:rPr lang="en-US" sz="1000" dirty="0"/>
              <a:t>always bring it with you 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59F011-C696-4386-B496-2C435A0C2446}"/>
              </a:ext>
            </a:extLst>
          </p:cNvPr>
          <p:cNvSpPr/>
          <p:nvPr/>
        </p:nvSpPr>
        <p:spPr>
          <a:xfrm>
            <a:off x="3516279" y="2656489"/>
            <a:ext cx="2873990" cy="1490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7B7CCD5-5521-4D15-B7FA-487FA3F0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199" y="3594979"/>
            <a:ext cx="433137" cy="4331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279383-4D39-4861-AFCC-A5631742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50" y="3563736"/>
            <a:ext cx="489284" cy="489284"/>
          </a:xfrm>
          <a:prstGeom prst="rect">
            <a:avLst/>
          </a:pr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01B93D80-0025-418A-B6F2-5381DB57D453}"/>
              </a:ext>
            </a:extLst>
          </p:cNvPr>
          <p:cNvSpPr/>
          <p:nvPr/>
        </p:nvSpPr>
        <p:spPr>
          <a:xfrm rot="2651802" flipV="1">
            <a:off x="4314167" y="3107845"/>
            <a:ext cx="886403" cy="951137"/>
          </a:xfrm>
          <a:prstGeom prst="arc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6BD803-0802-4697-9687-59019C013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057" y="3489670"/>
            <a:ext cx="433138" cy="4331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F4BB5CE-3820-43F4-994F-E73C8F7DB39F}"/>
              </a:ext>
            </a:extLst>
          </p:cNvPr>
          <p:cNvSpPr txBox="1"/>
          <p:nvPr/>
        </p:nvSpPr>
        <p:spPr>
          <a:xfrm>
            <a:off x="3529004" y="2714666"/>
            <a:ext cx="1716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Here is my ticket, can I board the plane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7CBE9-4E8D-4773-9714-E220A5721974}"/>
              </a:ext>
            </a:extLst>
          </p:cNvPr>
          <p:cNvSpPr txBox="1"/>
          <p:nvPr/>
        </p:nvSpPr>
        <p:spPr>
          <a:xfrm>
            <a:off x="5405428" y="2781784"/>
            <a:ext cx="9848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Issued by </a:t>
            </a:r>
            <a:r>
              <a:rPr lang="en-US" sz="1000" b="1" dirty="0"/>
              <a:t>trusted ticket </a:t>
            </a:r>
            <a:r>
              <a:rPr lang="en-US" sz="1000" dirty="0"/>
              <a:t>provider ok, please 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165437-93DA-44B4-B454-56ECAC98E3ED}"/>
              </a:ext>
            </a:extLst>
          </p:cNvPr>
          <p:cNvSpPr txBox="1"/>
          <p:nvPr/>
        </p:nvSpPr>
        <p:spPr>
          <a:xfrm>
            <a:off x="1226370" y="1118866"/>
            <a:ext cx="980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 want to board this plane ? </a:t>
            </a:r>
          </a:p>
        </p:txBody>
      </p:sp>
    </p:spTree>
    <p:extLst>
      <p:ext uri="{BB962C8B-B14F-4D97-AF65-F5344CB8AC3E}">
        <p14:creationId xmlns:p14="http://schemas.microsoft.com/office/powerpoint/2010/main" val="244107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30A57-259E-4A59-8D3F-166E91EABBC5}"/>
              </a:ext>
            </a:extLst>
          </p:cNvPr>
          <p:cNvSpPr txBox="1"/>
          <p:nvPr/>
        </p:nvSpPr>
        <p:spPr>
          <a:xfrm>
            <a:off x="1474950" y="267869"/>
            <a:ext cx="222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Hello, I am John want to borrow </a:t>
            </a:r>
          </a:p>
          <a:p>
            <a:r>
              <a:rPr lang="en-US" sz="1200" dirty="0"/>
              <a:t>10 K USD, is that possible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ED090-B765-4032-B91B-38A0F344384E}"/>
              </a:ext>
            </a:extLst>
          </p:cNvPr>
          <p:cNvSpPr txBox="1"/>
          <p:nvPr/>
        </p:nvSpPr>
        <p:spPr>
          <a:xfrm>
            <a:off x="2199991" y="1006213"/>
            <a:ext cx="197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b="1" dirty="0"/>
              <a:t>pirateLoan</a:t>
            </a:r>
            <a:r>
              <a:rPr lang="en-US" sz="1200" dirty="0"/>
              <a:t>, </a:t>
            </a:r>
          </a:p>
          <a:p>
            <a:r>
              <a:rPr lang="en-US" sz="1200" dirty="0"/>
              <a:t>we have super opportunities</a:t>
            </a:r>
          </a:p>
          <a:p>
            <a:r>
              <a:rPr lang="en-US" sz="1200" dirty="0"/>
              <a:t>But are you sustainable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4C5A9-7F5C-4AD5-A4E0-2E61C2F8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86" y="293451"/>
            <a:ext cx="706016" cy="706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F87E3-03D4-44EB-BCE2-E62376D8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569" y="500668"/>
            <a:ext cx="706016" cy="706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1B346-DE53-485F-8692-D74520008F51}"/>
              </a:ext>
            </a:extLst>
          </p:cNvPr>
          <p:cNvSpPr txBox="1"/>
          <p:nvPr/>
        </p:nvSpPr>
        <p:spPr>
          <a:xfrm>
            <a:off x="5454396" y="264258"/>
            <a:ext cx="19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Yes, I am, my balance at</a:t>
            </a:r>
          </a:p>
          <a:p>
            <a:r>
              <a:rPr lang="en-US" sz="1200" b="1" dirty="0"/>
              <a:t>popBank</a:t>
            </a:r>
            <a:r>
              <a:rPr lang="en-US" sz="1200" dirty="0"/>
              <a:t>,  is always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2679C-E9F8-4EF8-8E5F-1ABE42BABABF}"/>
              </a:ext>
            </a:extLst>
          </p:cNvPr>
          <p:cNvSpPr txBox="1"/>
          <p:nvPr/>
        </p:nvSpPr>
        <p:spPr>
          <a:xfrm>
            <a:off x="6799176" y="862763"/>
            <a:ext cx="243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 , I will figure it out, give me your </a:t>
            </a:r>
          </a:p>
          <a:p>
            <a:r>
              <a:rPr lang="en-US" sz="1200" dirty="0"/>
              <a:t>Credentials I will ask them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73739E-A94C-409E-80E6-6E5FBAE5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06" y="1189010"/>
            <a:ext cx="280736" cy="2807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AF3B5C-2EED-4985-9514-44E0F3AC9603}"/>
              </a:ext>
            </a:extLst>
          </p:cNvPr>
          <p:cNvSpPr/>
          <p:nvPr/>
        </p:nvSpPr>
        <p:spPr>
          <a:xfrm>
            <a:off x="710001" y="223763"/>
            <a:ext cx="4160215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3CAB91-EFB8-4921-B219-8E087D7E6610}"/>
              </a:ext>
            </a:extLst>
          </p:cNvPr>
          <p:cNvSpPr/>
          <p:nvPr/>
        </p:nvSpPr>
        <p:spPr>
          <a:xfrm>
            <a:off x="4967481" y="223763"/>
            <a:ext cx="4174388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825EBF-9487-4938-94F3-B0A8AF0DD7FA}"/>
              </a:ext>
            </a:extLst>
          </p:cNvPr>
          <p:cNvSpPr/>
          <p:nvPr/>
        </p:nvSpPr>
        <p:spPr>
          <a:xfrm>
            <a:off x="712762" y="1808108"/>
            <a:ext cx="4174388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D18CF-A56A-4C86-9437-A682F029B50D}"/>
              </a:ext>
            </a:extLst>
          </p:cNvPr>
          <p:cNvSpPr/>
          <p:nvPr/>
        </p:nvSpPr>
        <p:spPr>
          <a:xfrm>
            <a:off x="4967481" y="1803490"/>
            <a:ext cx="4174388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192C0-F721-4F19-B631-476D6C740A07}"/>
              </a:ext>
            </a:extLst>
          </p:cNvPr>
          <p:cNvSpPr txBox="1"/>
          <p:nvPr/>
        </p:nvSpPr>
        <p:spPr>
          <a:xfrm>
            <a:off x="4935657" y="1440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B612F0-C031-4553-958C-F025CE6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04" y="972699"/>
            <a:ext cx="659562" cy="6595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0B0D99-E6AB-49AD-95D8-14EC10EB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951" y="992982"/>
            <a:ext cx="659562" cy="6595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AEE2032-C423-48FE-B332-91A216C80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86" y="1917742"/>
            <a:ext cx="659562" cy="659562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B252716-5016-448D-830A-D5E57003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893" y="1981751"/>
            <a:ext cx="627431" cy="6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DCE8C45D-DE9D-4F04-BC6A-2E900B2F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77" y="2592789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5125D5-754F-45FA-B1FE-4FC76684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41" y="2328446"/>
            <a:ext cx="280736" cy="2807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1D1793-3EE9-4F43-B00C-A3E1F7B7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19" y="1879796"/>
            <a:ext cx="659562" cy="65956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01B75D2-6419-48E8-BFB0-2C9DE9AB4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054" y="2667059"/>
            <a:ext cx="585069" cy="5850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560322-EADE-4E7C-AD5E-0E8B5EC72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328" y="2335453"/>
            <a:ext cx="273729" cy="2737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B5197B3-F149-4672-B6A5-ADAE8F0F9EBC}"/>
              </a:ext>
            </a:extLst>
          </p:cNvPr>
          <p:cNvSpPr txBox="1"/>
          <p:nvPr/>
        </p:nvSpPr>
        <p:spPr>
          <a:xfrm>
            <a:off x="1685409" y="1830655"/>
            <a:ext cx="265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Hello I am John … here is my credential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31D651-E868-4638-A0A6-964ECBF3B022}"/>
              </a:ext>
            </a:extLst>
          </p:cNvPr>
          <p:cNvSpPr txBox="1"/>
          <p:nvPr/>
        </p:nvSpPr>
        <p:spPr>
          <a:xfrm>
            <a:off x="2539118" y="2303323"/>
            <a:ext cx="24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 looks you are John , will give you</a:t>
            </a:r>
          </a:p>
          <a:p>
            <a:r>
              <a:rPr lang="en-US" sz="1200" dirty="0"/>
              <a:t>access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322430C-3E23-4A05-B8D4-2986BBEB16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337" y="2844783"/>
            <a:ext cx="273729" cy="2737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7B59ABA-B03D-4403-9E1A-BD1FA913C81D}"/>
              </a:ext>
            </a:extLst>
          </p:cNvPr>
          <p:cNvSpPr txBox="1"/>
          <p:nvPr/>
        </p:nvSpPr>
        <p:spPr>
          <a:xfrm>
            <a:off x="5681847" y="1879668"/>
            <a:ext cx="165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Ah ah , here is the pass </a:t>
            </a:r>
          </a:p>
          <a:p>
            <a:r>
              <a:rPr lang="en-US" sz="1200" dirty="0"/>
              <a:t>Give me the money !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219FC2-E69F-4D32-9463-9C2D86E4C5C1}"/>
              </a:ext>
            </a:extLst>
          </p:cNvPr>
          <p:cNvSpPr txBox="1"/>
          <p:nvPr/>
        </p:nvSpPr>
        <p:spPr>
          <a:xfrm>
            <a:off x="710001" y="3023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881161-C3F2-4416-8EF0-AB2FAF235237}"/>
              </a:ext>
            </a:extLst>
          </p:cNvPr>
          <p:cNvSpPr txBox="1"/>
          <p:nvPr/>
        </p:nvSpPr>
        <p:spPr>
          <a:xfrm>
            <a:off x="690228" y="1471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EE6B78-B8B6-4CBB-BB9A-4E2BAEC3E7CC}"/>
              </a:ext>
            </a:extLst>
          </p:cNvPr>
          <p:cNvSpPr txBox="1"/>
          <p:nvPr/>
        </p:nvSpPr>
        <p:spPr>
          <a:xfrm>
            <a:off x="4935261" y="3032652"/>
            <a:ext cx="3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24733DC-AA4C-4E52-9DBC-E3E9B2A2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3" y="237956"/>
            <a:ext cx="706016" cy="7060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A3733B2-A34A-49AC-9484-439F9139908E}"/>
              </a:ext>
            </a:extLst>
          </p:cNvPr>
          <p:cNvSpPr txBox="1"/>
          <p:nvPr/>
        </p:nvSpPr>
        <p:spPr>
          <a:xfrm>
            <a:off x="1056096" y="220602"/>
            <a:ext cx="170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owner</a:t>
            </a:r>
          </a:p>
          <a:p>
            <a:r>
              <a:rPr lang="en-US" sz="1400" i="1" dirty="0"/>
              <a:t>the account owner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7351D458-51D6-4C12-A9A6-246397FF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6" y="1201554"/>
            <a:ext cx="65881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F323A9-900E-4E48-B2AD-48AA0D2C82BF}"/>
              </a:ext>
            </a:extLst>
          </p:cNvPr>
          <p:cNvSpPr txBox="1"/>
          <p:nvPr/>
        </p:nvSpPr>
        <p:spPr>
          <a:xfrm>
            <a:off x="1056096" y="1004461"/>
            <a:ext cx="14570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</a:p>
          <a:p>
            <a:r>
              <a:rPr lang="en-US" sz="1400" i="1" dirty="0"/>
              <a:t>who want access </a:t>
            </a:r>
          </a:p>
          <a:p>
            <a:r>
              <a:rPr lang="en-US" sz="1400" i="1" dirty="0"/>
              <a:t>to the resource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id="{F344FE3F-54F1-4EA6-AEE1-9B64D88E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9" y="2158563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F81C71-843D-48C1-B335-0B32BA846C90}"/>
              </a:ext>
            </a:extLst>
          </p:cNvPr>
          <p:cNvSpPr txBox="1"/>
          <p:nvPr/>
        </p:nvSpPr>
        <p:spPr>
          <a:xfrm>
            <a:off x="1056096" y="2042781"/>
            <a:ext cx="23209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 server</a:t>
            </a:r>
          </a:p>
          <a:p>
            <a:r>
              <a:rPr lang="en-US" sz="1400" i="1" dirty="0"/>
              <a:t>The one who </a:t>
            </a:r>
          </a:p>
          <a:p>
            <a:r>
              <a:rPr lang="en-US" sz="1400" i="1" dirty="0"/>
              <a:t>knows John secret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8FB061D-E0B5-4353-8EE3-B9A1F5F65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9" y="3062277"/>
            <a:ext cx="605518" cy="6055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A68B8A9-71DD-4D06-98F6-93DC47784FB2}"/>
              </a:ext>
            </a:extLst>
          </p:cNvPr>
          <p:cNvSpPr txBox="1"/>
          <p:nvPr/>
        </p:nvSpPr>
        <p:spPr>
          <a:xfrm>
            <a:off x="1056096" y="3053260"/>
            <a:ext cx="232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Provider</a:t>
            </a:r>
            <a:br>
              <a:rPr lang="en-US" dirty="0"/>
            </a:br>
            <a:r>
              <a:rPr lang="en-US" sz="1400" i="1" dirty="0"/>
              <a:t>Knows coolLoan &amp; banky 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A32CBB9-071A-4764-9C9F-C3710A4B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6" y="4084019"/>
            <a:ext cx="627431" cy="6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F120131-2EC1-4BE5-9D5E-5FF98FF824D7}"/>
              </a:ext>
            </a:extLst>
          </p:cNvPr>
          <p:cNvSpPr txBox="1"/>
          <p:nvPr/>
        </p:nvSpPr>
        <p:spPr>
          <a:xfrm>
            <a:off x="1056096" y="3997624"/>
            <a:ext cx="23209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provider </a:t>
            </a:r>
          </a:p>
          <a:p>
            <a:r>
              <a:rPr lang="en-US" sz="1400" i="1" dirty="0"/>
              <a:t>The one who host the account, know Boris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5BB40A-B4BF-41C1-B8D3-8DCCFA706400}"/>
              </a:ext>
            </a:extLst>
          </p:cNvPr>
          <p:cNvSpPr txBox="1"/>
          <p:nvPr/>
        </p:nvSpPr>
        <p:spPr>
          <a:xfrm>
            <a:off x="322774" y="36286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3ABB41-27C3-400D-803E-DB2125FFCE53}"/>
              </a:ext>
            </a:extLst>
          </p:cNvPr>
          <p:cNvSpPr txBox="1"/>
          <p:nvPr/>
        </p:nvSpPr>
        <p:spPr>
          <a:xfrm>
            <a:off x="131063" y="1802908"/>
            <a:ext cx="747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coolLoan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C8B04D-8B34-4D98-B691-B3A278B08D4A}"/>
              </a:ext>
            </a:extLst>
          </p:cNvPr>
          <p:cNvSpPr txBox="1"/>
          <p:nvPr/>
        </p:nvSpPr>
        <p:spPr>
          <a:xfrm>
            <a:off x="274548" y="8620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684768-515F-4FE4-9B23-D63F329C1577}"/>
              </a:ext>
            </a:extLst>
          </p:cNvPr>
          <p:cNvSpPr txBox="1"/>
          <p:nvPr/>
        </p:nvSpPr>
        <p:spPr>
          <a:xfrm>
            <a:off x="310061" y="2723923"/>
            <a:ext cx="46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Otto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E0DC64-8BB2-4539-99E8-16F6BDB8F273}"/>
              </a:ext>
            </a:extLst>
          </p:cNvPr>
          <p:cNvSpPr txBox="1"/>
          <p:nvPr/>
        </p:nvSpPr>
        <p:spPr>
          <a:xfrm>
            <a:off x="333995" y="46654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Banky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D74EB7-9C98-401A-B7C0-37E1FB02C784}"/>
              </a:ext>
            </a:extLst>
          </p:cNvPr>
          <p:cNvSpPr/>
          <p:nvPr/>
        </p:nvSpPr>
        <p:spPr>
          <a:xfrm>
            <a:off x="73988" y="103163"/>
            <a:ext cx="3080692" cy="55394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90FF58-A4B4-4E70-AE7B-B007405F3F4B}"/>
              </a:ext>
            </a:extLst>
          </p:cNvPr>
          <p:cNvSpPr txBox="1"/>
          <p:nvPr/>
        </p:nvSpPr>
        <p:spPr>
          <a:xfrm>
            <a:off x="3989550" y="157256"/>
            <a:ext cx="229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Hello I am John, I want to borrow </a:t>
            </a:r>
          </a:p>
          <a:p>
            <a:r>
              <a:rPr lang="en-US" sz="1200" dirty="0"/>
              <a:t>10 K USD, is that possible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B97E83-3017-4655-A45F-A87E1F08B558}"/>
              </a:ext>
            </a:extLst>
          </p:cNvPr>
          <p:cNvSpPr txBox="1"/>
          <p:nvPr/>
        </p:nvSpPr>
        <p:spPr>
          <a:xfrm>
            <a:off x="4714591" y="895600"/>
            <a:ext cx="197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b="1" dirty="0"/>
              <a:t>coolLoan</a:t>
            </a:r>
            <a:r>
              <a:rPr lang="en-US" sz="1200" dirty="0"/>
              <a:t>, </a:t>
            </a:r>
          </a:p>
          <a:p>
            <a:r>
              <a:rPr lang="en-US" sz="1200" dirty="0"/>
              <a:t>we have super opportunities</a:t>
            </a:r>
          </a:p>
          <a:p>
            <a:r>
              <a:rPr lang="en-US" sz="1200" dirty="0"/>
              <a:t>But are you sustainable ?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78920AF-5C87-4F53-B3DB-AB276315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86" y="182838"/>
            <a:ext cx="706016" cy="70601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A73FC17-8B85-4B3E-85F4-9CFA4EEC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169" y="390055"/>
            <a:ext cx="706016" cy="70601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9FB7D00-5755-4ED4-8F30-AB7D5A83F82A}"/>
              </a:ext>
            </a:extLst>
          </p:cNvPr>
          <p:cNvSpPr txBox="1"/>
          <p:nvPr/>
        </p:nvSpPr>
        <p:spPr>
          <a:xfrm>
            <a:off x="7968996" y="153645"/>
            <a:ext cx="19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Yes, I am, my balance at</a:t>
            </a:r>
          </a:p>
          <a:p>
            <a:r>
              <a:rPr lang="en-US" sz="1200" b="1" dirty="0"/>
              <a:t>popBank</a:t>
            </a:r>
            <a:r>
              <a:rPr lang="en-US" sz="1200" dirty="0"/>
              <a:t>,  is always positive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E368B5-E410-4FEB-97F1-7774504FE8D2}"/>
              </a:ext>
            </a:extLst>
          </p:cNvPr>
          <p:cNvSpPr txBox="1"/>
          <p:nvPr/>
        </p:nvSpPr>
        <p:spPr>
          <a:xfrm>
            <a:off x="5179626" y="2482673"/>
            <a:ext cx="229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Eddy, Bank client manager</a:t>
            </a:r>
          </a:p>
          <a:p>
            <a:r>
              <a:rPr lang="en-US" sz="1200" dirty="0"/>
              <a:t>Can you give me your credential ?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F3BA758-2A61-46C1-8F39-6AA6AA81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04" y="1755917"/>
            <a:ext cx="706016" cy="70601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0EC189C-B982-4D60-800C-0B7ACC50465A}"/>
              </a:ext>
            </a:extLst>
          </p:cNvPr>
          <p:cNvSpPr txBox="1"/>
          <p:nvPr/>
        </p:nvSpPr>
        <p:spPr>
          <a:xfrm>
            <a:off x="8731432" y="746007"/>
            <a:ext cx="292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know </a:t>
            </a:r>
            <a:r>
              <a:rPr lang="en-US" sz="1200" b="1" dirty="0"/>
              <a:t>popBank</a:t>
            </a:r>
            <a:r>
              <a:rPr lang="en-US" sz="1200" dirty="0"/>
              <a:t>, I am registered </a:t>
            </a:r>
          </a:p>
          <a:p>
            <a:r>
              <a:rPr lang="en-US" sz="1200" dirty="0"/>
              <a:t>If you are ok</a:t>
            </a:r>
          </a:p>
          <a:p>
            <a:r>
              <a:rPr lang="en-US" sz="1200" dirty="0"/>
              <a:t>please go to </a:t>
            </a:r>
            <a:r>
              <a:rPr lang="en-US" sz="1200" b="1" dirty="0"/>
              <a:t>popBank</a:t>
            </a:r>
            <a:r>
              <a:rPr lang="en-US" sz="1200" dirty="0"/>
              <a:t> and grant me access. </a:t>
            </a:r>
          </a:p>
          <a:p>
            <a:r>
              <a:rPr lang="en-US" sz="1200" dirty="0"/>
              <a:t>Here is a doc, bring me the authorization.</a:t>
            </a: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414595FE-8080-494A-A99D-F7372A28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85" y="861531"/>
            <a:ext cx="65881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5C759E2A-2D59-4B58-A011-AF47DFB7A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96" y="813895"/>
            <a:ext cx="65881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F3DA275-E4C3-4AB2-99C9-07E47ECEF5B0}"/>
              </a:ext>
            </a:extLst>
          </p:cNvPr>
          <p:cNvSpPr txBox="1"/>
          <p:nvPr/>
        </p:nvSpPr>
        <p:spPr>
          <a:xfrm>
            <a:off x="3923016" y="1788152"/>
            <a:ext cx="14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Hello,  popBank </a:t>
            </a:r>
            <a:r>
              <a:rPr lang="en-US" sz="1200" dirty="0"/>
              <a:t>I want to give </a:t>
            </a:r>
            <a:r>
              <a:rPr lang="en-US" sz="1200" b="1" dirty="0"/>
              <a:t>read</a:t>
            </a:r>
            <a:r>
              <a:rPr lang="en-US" sz="1200" dirty="0"/>
              <a:t> access to </a:t>
            </a:r>
            <a:r>
              <a:rPr lang="en-US" sz="1200" b="1" dirty="0"/>
              <a:t>coolLoan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EB7CBBD-0FFD-4783-8A56-CE54BAB59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4185" y="2204862"/>
            <a:ext cx="280736" cy="28073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E5097D-5C19-4DC2-828E-AEB2278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169" y="1712143"/>
            <a:ext cx="706016" cy="70601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81D3A30-DB4E-4352-8ADC-06A3170A228B}"/>
              </a:ext>
            </a:extLst>
          </p:cNvPr>
          <p:cNvSpPr txBox="1"/>
          <p:nvPr/>
        </p:nvSpPr>
        <p:spPr>
          <a:xfrm>
            <a:off x="8071769" y="1678816"/>
            <a:ext cx="270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is my </a:t>
            </a:r>
            <a:r>
              <a:rPr lang="en-US" sz="1200" b="1" dirty="0"/>
              <a:t>credential </a:t>
            </a:r>
          </a:p>
          <a:p>
            <a:r>
              <a:rPr lang="en-US" sz="1200" dirty="0"/>
              <a:t>(login/pass) and state from CoolLoan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056F39-0B53-4539-84E5-D891043FA84E}"/>
              </a:ext>
            </a:extLst>
          </p:cNvPr>
          <p:cNvSpPr txBox="1"/>
          <p:nvPr/>
        </p:nvSpPr>
        <p:spPr>
          <a:xfrm>
            <a:off x="9553497" y="2107734"/>
            <a:ext cx="2238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Ok, </a:t>
            </a:r>
            <a:r>
              <a:rPr lang="en-US" sz="1200" b="1" dirty="0"/>
              <a:t>CoolLoan</a:t>
            </a:r>
            <a:r>
              <a:rPr lang="en-US" sz="1200" dirty="0"/>
              <a:t> is registered to us, </a:t>
            </a:r>
          </a:p>
          <a:p>
            <a:r>
              <a:rPr lang="en-US" sz="1200" dirty="0"/>
              <a:t>They are allowed </a:t>
            </a:r>
          </a:p>
          <a:p>
            <a:r>
              <a:rPr lang="en-US" sz="1200" dirty="0"/>
              <a:t>to </a:t>
            </a:r>
            <a:r>
              <a:rPr lang="en-US" sz="1200" b="1" dirty="0"/>
              <a:t>read</a:t>
            </a:r>
            <a:r>
              <a:rPr lang="en-US" sz="1200" dirty="0"/>
              <a:t> your account </a:t>
            </a:r>
          </a:p>
          <a:p>
            <a:r>
              <a:rPr lang="en-US" sz="1200" dirty="0"/>
              <a:t>if you agree / consent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DEF362-78E7-48FE-AFC2-0F9923736916}"/>
              </a:ext>
            </a:extLst>
          </p:cNvPr>
          <p:cNvSpPr txBox="1"/>
          <p:nvPr/>
        </p:nvSpPr>
        <p:spPr>
          <a:xfrm>
            <a:off x="5540123" y="3639910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Ok, bring that to </a:t>
            </a:r>
            <a:r>
              <a:rPr lang="en-US" sz="1200" b="1" dirty="0"/>
              <a:t>coolLoan</a:t>
            </a:r>
          </a:p>
          <a:p>
            <a:r>
              <a:rPr lang="en-US" sz="1200" dirty="0"/>
              <a:t>here its his doc and a</a:t>
            </a:r>
          </a:p>
          <a:p>
            <a:r>
              <a:rPr lang="en-US" sz="1200" dirty="0"/>
              <a:t>temporary code for Boris</a:t>
            </a: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9F981114-9B5B-405D-B1EC-950B4049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090" y="3600118"/>
            <a:ext cx="65881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C7159D-B546-4D7A-9A58-A94C75446B1C}"/>
              </a:ext>
            </a:extLst>
          </p:cNvPr>
          <p:cNvSpPr txBox="1"/>
          <p:nvPr/>
        </p:nvSpPr>
        <p:spPr>
          <a:xfrm>
            <a:off x="8213028" y="3294704"/>
            <a:ext cx="153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Hey </a:t>
            </a:r>
            <a:r>
              <a:rPr lang="en-US" sz="1200" b="1" dirty="0"/>
              <a:t>coolLoan</a:t>
            </a:r>
            <a:r>
              <a:rPr lang="en-US" sz="1200" dirty="0"/>
              <a:t>,</a:t>
            </a:r>
          </a:p>
          <a:p>
            <a:r>
              <a:rPr lang="en-US" sz="1200" dirty="0"/>
              <a:t>Here is your doc </a:t>
            </a:r>
          </a:p>
          <a:p>
            <a:r>
              <a:rPr lang="en-US" sz="1200" dirty="0"/>
              <a:t>And the code for Boris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219D6E-26BF-4FD9-8448-615EF3F6D38D}"/>
              </a:ext>
            </a:extLst>
          </p:cNvPr>
          <p:cNvSpPr txBox="1"/>
          <p:nvPr/>
        </p:nvSpPr>
        <p:spPr>
          <a:xfrm>
            <a:off x="10456930" y="3515548"/>
            <a:ext cx="116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Cool I will ask </a:t>
            </a:r>
          </a:p>
          <a:p>
            <a:r>
              <a:rPr lang="en-US" sz="1200" dirty="0"/>
              <a:t>Boris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4E86ECA-22D9-4EB6-80B2-93100568809C}"/>
              </a:ext>
            </a:extLst>
          </p:cNvPr>
          <p:cNvSpPr/>
          <p:nvPr/>
        </p:nvSpPr>
        <p:spPr>
          <a:xfrm>
            <a:off x="3224601" y="113150"/>
            <a:ext cx="4160215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509335-B13A-418D-BCBE-84091ADE6AC1}"/>
              </a:ext>
            </a:extLst>
          </p:cNvPr>
          <p:cNvSpPr/>
          <p:nvPr/>
        </p:nvSpPr>
        <p:spPr>
          <a:xfrm>
            <a:off x="7482081" y="113150"/>
            <a:ext cx="4174388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D0DAFE2-C319-4C51-94E1-A3FC9173C7A6}"/>
              </a:ext>
            </a:extLst>
          </p:cNvPr>
          <p:cNvSpPr/>
          <p:nvPr/>
        </p:nvSpPr>
        <p:spPr>
          <a:xfrm>
            <a:off x="3227362" y="1697495"/>
            <a:ext cx="4174388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4CE73D1-6105-41A8-8F74-A84FB1BD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47" y="3432668"/>
            <a:ext cx="706016" cy="70601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1B9EB64-DB89-4194-8577-BCB24DF902DB}"/>
              </a:ext>
            </a:extLst>
          </p:cNvPr>
          <p:cNvSpPr txBox="1"/>
          <p:nvPr/>
        </p:nvSpPr>
        <p:spPr>
          <a:xfrm>
            <a:off x="3883192" y="3335781"/>
            <a:ext cx="153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am ok to grant </a:t>
            </a:r>
            <a:r>
              <a:rPr lang="en-US" sz="1200" b="1" dirty="0"/>
              <a:t>CoolLoan</a:t>
            </a:r>
          </a:p>
          <a:p>
            <a:r>
              <a:rPr lang="en-US" sz="1200" b="1" dirty="0"/>
              <a:t>Read</a:t>
            </a:r>
            <a:r>
              <a:rPr lang="en-US" sz="1200" dirty="0"/>
              <a:t> access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A0A436-EA4D-45EE-9EA2-3616E13F98F9}"/>
              </a:ext>
            </a:extLst>
          </p:cNvPr>
          <p:cNvSpPr/>
          <p:nvPr/>
        </p:nvSpPr>
        <p:spPr>
          <a:xfrm>
            <a:off x="7482081" y="1692877"/>
            <a:ext cx="4174388" cy="1547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AAE7359E-9D6D-490D-8BE7-E67B0AB5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2" y="4605955"/>
            <a:ext cx="65881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:a16="http://schemas.microsoft.com/office/drawing/2014/main" id="{6F6AF23A-33BB-4CAB-AAD2-343082AA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16" y="2559083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>
            <a:extLst>
              <a:ext uri="{FF2B5EF4-FFF2-40B4-BE49-F238E27FC236}">
                <a16:creationId xmlns:a16="http://schemas.microsoft.com/office/drawing/2014/main" id="{6D98025D-C5EB-40A4-9364-94B7FBE5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308" y="2559083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>
            <a:extLst>
              <a:ext uri="{FF2B5EF4-FFF2-40B4-BE49-F238E27FC236}">
                <a16:creationId xmlns:a16="http://schemas.microsoft.com/office/drawing/2014/main" id="{AF16A085-EF48-434C-90A4-E67D39E0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542" y="3731993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092A5C4-21F0-430D-8C25-B9A4405BB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203" y="4771607"/>
            <a:ext cx="605518" cy="60551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D81CCAC7-4D4F-43DF-9D88-527A168572F9}"/>
              </a:ext>
            </a:extLst>
          </p:cNvPr>
          <p:cNvSpPr txBox="1"/>
          <p:nvPr/>
        </p:nvSpPr>
        <p:spPr>
          <a:xfrm>
            <a:off x="3775741" y="4455892"/>
            <a:ext cx="1252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am  </a:t>
            </a:r>
            <a:r>
              <a:rPr lang="en-US" sz="1200" b="1" dirty="0"/>
              <a:t>CoolLoan</a:t>
            </a:r>
            <a:r>
              <a:rPr lang="en-US" sz="1200" dirty="0"/>
              <a:t> here are my </a:t>
            </a:r>
            <a:r>
              <a:rPr lang="en-US" sz="1200" b="1" dirty="0"/>
              <a:t>credentials</a:t>
            </a:r>
            <a:r>
              <a:rPr lang="en-US" sz="1200" dirty="0"/>
              <a:t> </a:t>
            </a:r>
          </a:p>
          <a:p>
            <a:r>
              <a:rPr lang="en-US" sz="1200" dirty="0"/>
              <a:t>Along with a </a:t>
            </a:r>
            <a:r>
              <a:rPr lang="en-US" sz="1200" b="1" dirty="0"/>
              <a:t>proof</a:t>
            </a:r>
            <a:r>
              <a:rPr lang="en-US" sz="1200" dirty="0"/>
              <a:t> that </a:t>
            </a:r>
            <a:r>
              <a:rPr lang="en-US" sz="1200" b="1" dirty="0"/>
              <a:t>Eddy</a:t>
            </a:r>
            <a:r>
              <a:rPr lang="en-US" sz="1200" dirty="0"/>
              <a:t> gave me access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24982983-EE5C-456C-8E49-0A7E23F9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683" y="4541102"/>
            <a:ext cx="65881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AB520C93-AB70-426F-A29A-F4066ABF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463" y="4901084"/>
            <a:ext cx="627431" cy="6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9BDD5B6-FDCF-4ED9-8D75-901FB50D7EC1}"/>
              </a:ext>
            </a:extLst>
          </p:cNvPr>
          <p:cNvSpPr txBox="1"/>
          <p:nvPr/>
        </p:nvSpPr>
        <p:spPr>
          <a:xfrm>
            <a:off x="5286222" y="4567293"/>
            <a:ext cx="167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Ok I know you </a:t>
            </a:r>
            <a:r>
              <a:rPr lang="en-US" sz="1200" b="1" dirty="0"/>
              <a:t>@coolLoan</a:t>
            </a:r>
            <a:r>
              <a:rPr lang="en-US" sz="1200" dirty="0"/>
              <a:t>, </a:t>
            </a:r>
          </a:p>
          <a:p>
            <a:r>
              <a:rPr lang="en-US" sz="1200" dirty="0"/>
              <a:t>Your proof is valid</a:t>
            </a:r>
          </a:p>
          <a:p>
            <a:r>
              <a:rPr lang="en-US" sz="1200" dirty="0"/>
              <a:t>Give you a pass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92B3A4-27C5-455C-BED4-F74ACAD83F9B}"/>
              </a:ext>
            </a:extLst>
          </p:cNvPr>
          <p:cNvSpPr/>
          <p:nvPr/>
        </p:nvSpPr>
        <p:spPr>
          <a:xfrm>
            <a:off x="3227741" y="3266275"/>
            <a:ext cx="4174388" cy="11896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95B24C-FDD2-4495-9390-5F0CFB043545}"/>
              </a:ext>
            </a:extLst>
          </p:cNvPr>
          <p:cNvSpPr/>
          <p:nvPr/>
        </p:nvSpPr>
        <p:spPr>
          <a:xfrm>
            <a:off x="7489547" y="3266275"/>
            <a:ext cx="4174388" cy="11896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BB3DCF4-1546-4311-9565-871F20C4F5D6}"/>
              </a:ext>
            </a:extLst>
          </p:cNvPr>
          <p:cNvSpPr/>
          <p:nvPr/>
        </p:nvSpPr>
        <p:spPr>
          <a:xfrm>
            <a:off x="3227362" y="4502224"/>
            <a:ext cx="4174388" cy="11503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F09EC41-044E-4722-A889-53E5FDF16E16}"/>
              </a:ext>
            </a:extLst>
          </p:cNvPr>
          <p:cNvSpPr txBox="1"/>
          <p:nvPr/>
        </p:nvSpPr>
        <p:spPr>
          <a:xfrm>
            <a:off x="7980640" y="4571552"/>
            <a:ext cx="167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Boris give me this pass, </a:t>
            </a:r>
          </a:p>
          <a:p>
            <a:r>
              <a:rPr lang="en-US" sz="1200" dirty="0"/>
              <a:t>Can get account statement of John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19B29E-B96F-41B7-8E03-700074CEBBD3}"/>
              </a:ext>
            </a:extLst>
          </p:cNvPr>
          <p:cNvSpPr/>
          <p:nvPr/>
        </p:nvSpPr>
        <p:spPr>
          <a:xfrm>
            <a:off x="7482081" y="4510090"/>
            <a:ext cx="4174388" cy="11425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2F8012-A7FE-4EB4-AF6A-E785A75EFDA6}"/>
              </a:ext>
            </a:extLst>
          </p:cNvPr>
          <p:cNvSpPr txBox="1"/>
          <p:nvPr/>
        </p:nvSpPr>
        <p:spPr>
          <a:xfrm>
            <a:off x="10444376" y="4578009"/>
            <a:ext cx="1164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It’s a Boris issued pass; I give you  </a:t>
            </a:r>
          </a:p>
          <a:p>
            <a:r>
              <a:rPr lang="en-US" sz="1200" dirty="0"/>
              <a:t>John accounts details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8E429F7-EE04-4C42-8D05-F06E3BCB2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134" y="4808012"/>
            <a:ext cx="323720" cy="32372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7BB2978-A941-4268-93E2-77B45E5AC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905" y="1364951"/>
            <a:ext cx="273728" cy="27372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F3E4E8-7231-4315-B84C-A7FBB53EF9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2038" y="2468945"/>
            <a:ext cx="273728" cy="2737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7E91605-1BE0-4560-BB32-06B0D0F683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2953" y="2173545"/>
            <a:ext cx="273728" cy="27372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B235F22-507D-43FD-923B-67BC462804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966" y="4068503"/>
            <a:ext cx="273728" cy="27372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E2E96F7-2E2A-4CAD-837E-240F04721A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5248" y="5240261"/>
            <a:ext cx="273728" cy="27372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521D884-DDB4-4052-B314-9CF9DE0CCA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2865" y="5326494"/>
            <a:ext cx="273729" cy="27372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B711C1C-8C92-46F3-89F1-97A63648F3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6867" y="5296134"/>
            <a:ext cx="273729" cy="273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757C6-198A-42D0-A858-DFCA18F9298F}"/>
              </a:ext>
            </a:extLst>
          </p:cNvPr>
          <p:cNvSpPr txBox="1"/>
          <p:nvPr/>
        </p:nvSpPr>
        <p:spPr>
          <a:xfrm>
            <a:off x="3158221" y="1354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BAABC8-26DE-4377-9599-AB719DB6D717}"/>
              </a:ext>
            </a:extLst>
          </p:cNvPr>
          <p:cNvSpPr txBox="1"/>
          <p:nvPr/>
        </p:nvSpPr>
        <p:spPr>
          <a:xfrm>
            <a:off x="7450257" y="1330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51B87E-F909-4B43-A6CB-13E3C35B47F4}"/>
              </a:ext>
            </a:extLst>
          </p:cNvPr>
          <p:cNvSpPr txBox="1"/>
          <p:nvPr/>
        </p:nvSpPr>
        <p:spPr>
          <a:xfrm>
            <a:off x="3193181" y="2935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E62B74-8C4F-4E0B-A7DF-E6040BE5BD4D}"/>
              </a:ext>
            </a:extLst>
          </p:cNvPr>
          <p:cNvSpPr txBox="1"/>
          <p:nvPr/>
        </p:nvSpPr>
        <p:spPr>
          <a:xfrm>
            <a:off x="7445459" y="28969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42CD7B-AA50-44CA-AAD1-C948D9C27C8D}"/>
              </a:ext>
            </a:extLst>
          </p:cNvPr>
          <p:cNvSpPr txBox="1"/>
          <p:nvPr/>
        </p:nvSpPr>
        <p:spPr>
          <a:xfrm>
            <a:off x="3209339" y="41479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D2326B-CC9D-421A-81F9-B2627A674B77}"/>
              </a:ext>
            </a:extLst>
          </p:cNvPr>
          <p:cNvSpPr txBox="1"/>
          <p:nvPr/>
        </p:nvSpPr>
        <p:spPr>
          <a:xfrm>
            <a:off x="7468703" y="41227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68A3E2-E9B7-442E-9D2E-3140F80C14A4}"/>
              </a:ext>
            </a:extLst>
          </p:cNvPr>
          <p:cNvSpPr txBox="1"/>
          <p:nvPr/>
        </p:nvSpPr>
        <p:spPr>
          <a:xfrm>
            <a:off x="3197499" y="53039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003A4D-38CD-44DA-811E-D3F2D8492826}"/>
              </a:ext>
            </a:extLst>
          </p:cNvPr>
          <p:cNvSpPr txBox="1"/>
          <p:nvPr/>
        </p:nvSpPr>
        <p:spPr>
          <a:xfrm>
            <a:off x="7450257" y="53249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26643436-4A0C-4AD1-B2EA-696AB9C81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6038" y="4045109"/>
            <a:ext cx="273728" cy="27372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5467CA36-3AD9-44AB-8FD9-71C761A07B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0414" y="4045109"/>
            <a:ext cx="273728" cy="27372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6795225-0399-4522-88F3-0D041159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760" y="3349331"/>
            <a:ext cx="706016" cy="706016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5C5DC14-90FB-496A-B94E-3338712D07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2652" y="4099286"/>
            <a:ext cx="273728" cy="27372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417B82A-4E71-46EB-9169-9B605D6617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7028" y="4099286"/>
            <a:ext cx="273728" cy="2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DD3987-CCFD-4D65-AF4C-D5B640AE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3" y="237956"/>
            <a:ext cx="706016" cy="706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8AF0A-77DE-4E2B-ACAC-BDD43F5D594C}"/>
              </a:ext>
            </a:extLst>
          </p:cNvPr>
          <p:cNvSpPr txBox="1"/>
          <p:nvPr/>
        </p:nvSpPr>
        <p:spPr>
          <a:xfrm>
            <a:off x="756268" y="176601"/>
            <a:ext cx="170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owner</a:t>
            </a:r>
          </a:p>
          <a:p>
            <a:r>
              <a:rPr lang="en-US" sz="1400" i="1" dirty="0"/>
              <a:t>the account owner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ACA5A7C-0193-4121-B2D3-9AA0BA9E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56" y="203459"/>
            <a:ext cx="65881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F19DD-4768-4F0A-94F3-960F69A57AEA}"/>
              </a:ext>
            </a:extLst>
          </p:cNvPr>
          <p:cNvSpPr txBox="1"/>
          <p:nvPr/>
        </p:nvSpPr>
        <p:spPr>
          <a:xfrm>
            <a:off x="3009369" y="200337"/>
            <a:ext cx="14570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</a:p>
          <a:p>
            <a:r>
              <a:rPr lang="en-US" sz="1400" i="1" dirty="0"/>
              <a:t>who want access </a:t>
            </a:r>
          </a:p>
          <a:p>
            <a:r>
              <a:rPr lang="en-US" sz="1400" i="1" dirty="0"/>
              <a:t>to the resource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7C1D7B6-3E46-4C7D-96AB-4DCC2C76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71" y="191178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F44C64-B2EC-4305-AA3F-92894751EB64}"/>
              </a:ext>
            </a:extLst>
          </p:cNvPr>
          <p:cNvSpPr txBox="1"/>
          <p:nvPr/>
        </p:nvSpPr>
        <p:spPr>
          <a:xfrm>
            <a:off x="5071889" y="93827"/>
            <a:ext cx="23209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</a:t>
            </a:r>
          </a:p>
          <a:p>
            <a:r>
              <a:rPr lang="en-US" sz="1400" i="1" dirty="0"/>
              <a:t>The one who </a:t>
            </a:r>
          </a:p>
          <a:p>
            <a:r>
              <a:rPr lang="en-US" sz="1400" i="1" dirty="0"/>
              <a:t>knows John 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E0F936-138D-4E8E-8E68-0806E9FC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446" y="237956"/>
            <a:ext cx="605518" cy="605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82388F-A831-4426-9DEC-4652731D9179}"/>
              </a:ext>
            </a:extLst>
          </p:cNvPr>
          <p:cNvSpPr txBox="1"/>
          <p:nvPr/>
        </p:nvSpPr>
        <p:spPr>
          <a:xfrm>
            <a:off x="7457743" y="237956"/>
            <a:ext cx="232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Provider</a:t>
            </a:r>
            <a:br>
              <a:rPr lang="en-US" dirty="0"/>
            </a:br>
            <a:r>
              <a:rPr lang="en-US" sz="1400" i="1" dirty="0"/>
              <a:t>Knows coolLoan &amp; banky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802E595-04E3-4E51-BAF1-4EC9D924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92" y="155272"/>
            <a:ext cx="627431" cy="6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F9C8E5-26F4-4B15-9424-8A7CC6F57508}"/>
              </a:ext>
            </a:extLst>
          </p:cNvPr>
          <p:cNvSpPr txBox="1"/>
          <p:nvPr/>
        </p:nvSpPr>
        <p:spPr>
          <a:xfrm>
            <a:off x="10275263" y="143753"/>
            <a:ext cx="23209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provider </a:t>
            </a:r>
          </a:p>
          <a:p>
            <a:r>
              <a:rPr lang="en-US" sz="1400" i="1" dirty="0"/>
              <a:t>The one who host the account, know Boris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9B1A5-DB21-4DAF-9BF3-7AF9BDB17429}"/>
              </a:ext>
            </a:extLst>
          </p:cNvPr>
          <p:cNvSpPr txBox="1"/>
          <p:nvPr/>
        </p:nvSpPr>
        <p:spPr>
          <a:xfrm>
            <a:off x="6809878" y="79240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Boris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90755-B1DA-453D-8A40-4CBB6DFE45E4}"/>
              </a:ext>
            </a:extLst>
          </p:cNvPr>
          <p:cNvSpPr txBox="1"/>
          <p:nvPr/>
        </p:nvSpPr>
        <p:spPr>
          <a:xfrm>
            <a:off x="2306142" y="811366"/>
            <a:ext cx="747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coolLoan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E6799-DE73-485E-BB0D-08699255E57D}"/>
              </a:ext>
            </a:extLst>
          </p:cNvPr>
          <p:cNvSpPr txBox="1"/>
          <p:nvPr/>
        </p:nvSpPr>
        <p:spPr>
          <a:xfrm>
            <a:off x="245865" y="82273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20A6E-5016-495C-ADC6-C5DC0F2637FF}"/>
              </a:ext>
            </a:extLst>
          </p:cNvPr>
          <p:cNvSpPr txBox="1"/>
          <p:nvPr/>
        </p:nvSpPr>
        <p:spPr>
          <a:xfrm>
            <a:off x="4531692" y="792409"/>
            <a:ext cx="44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otto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21905-6E4F-4202-BABE-FF999BF67345}"/>
              </a:ext>
            </a:extLst>
          </p:cNvPr>
          <p:cNvSpPr txBox="1"/>
          <p:nvPr/>
        </p:nvSpPr>
        <p:spPr>
          <a:xfrm>
            <a:off x="9654834" y="755546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Banky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FD35A3-8FC1-451D-80FC-F0E5FC5A8A13}"/>
              </a:ext>
            </a:extLst>
          </p:cNvPr>
          <p:cNvSpPr/>
          <p:nvPr/>
        </p:nvSpPr>
        <p:spPr>
          <a:xfrm>
            <a:off x="131063" y="61877"/>
            <a:ext cx="11929874" cy="9755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1294E-8732-405C-8BD7-C55D34290916}"/>
              </a:ext>
            </a:extLst>
          </p:cNvPr>
          <p:cNvSpPr/>
          <p:nvPr/>
        </p:nvSpPr>
        <p:spPr>
          <a:xfrm>
            <a:off x="131063" y="1213537"/>
            <a:ext cx="11929874" cy="9755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E8DB5D-E3AA-4E70-8593-57858CE2E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852" y="1340058"/>
            <a:ext cx="280736" cy="2807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4EAC53-DC3F-4DFE-AAFC-2FF4ED41C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6580" y="1522202"/>
            <a:ext cx="323720" cy="323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EE58D1-A6DA-4878-A3FB-A7D7253E4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0997" y="1340058"/>
            <a:ext cx="273728" cy="2737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4C8428-6239-4457-9F8F-1BDFA68C46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5242" y="1277251"/>
            <a:ext cx="273729" cy="2737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7527AA-1633-4E58-AE23-812BC73771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2441" y="1327478"/>
            <a:ext cx="273728" cy="2737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E47FD9-84C0-4BD8-9849-B8E3902C40B0}"/>
              </a:ext>
            </a:extLst>
          </p:cNvPr>
          <p:cNvSpPr txBox="1"/>
          <p:nvPr/>
        </p:nvSpPr>
        <p:spPr>
          <a:xfrm>
            <a:off x="568442" y="1178508"/>
            <a:ext cx="164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credential</a:t>
            </a:r>
          </a:p>
          <a:p>
            <a:r>
              <a:rPr lang="en-US" sz="1400" i="1" dirty="0"/>
              <a:t>Login / pass for otto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7085E0-4FE9-4EFE-B74C-43D18471D260}"/>
              </a:ext>
            </a:extLst>
          </p:cNvPr>
          <p:cNvSpPr txBox="1"/>
          <p:nvPr/>
        </p:nvSpPr>
        <p:spPr>
          <a:xfrm>
            <a:off x="2675431" y="1201956"/>
            <a:ext cx="18044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 Loan Reg</a:t>
            </a:r>
          </a:p>
          <a:p>
            <a:r>
              <a:rPr lang="en-US" sz="1400" i="1" dirty="0"/>
              <a:t>clientId ,  clientSecret </a:t>
            </a:r>
          </a:p>
          <a:p>
            <a:r>
              <a:rPr lang="en-US" sz="1400" i="1" dirty="0"/>
              <a:t>for Boris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14140-0F3E-408C-8C07-5D6B730727B3}"/>
              </a:ext>
            </a:extLst>
          </p:cNvPr>
          <p:cNvSpPr txBox="1"/>
          <p:nvPr/>
        </p:nvSpPr>
        <p:spPr>
          <a:xfrm>
            <a:off x="4806018" y="1245487"/>
            <a:ext cx="20698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CoolLoan Request</a:t>
            </a:r>
          </a:p>
          <a:p>
            <a:r>
              <a:rPr lang="en-US" sz="1400" i="1" dirty="0"/>
              <a:t>OpenId state </a:t>
            </a:r>
          </a:p>
          <a:p>
            <a:r>
              <a:rPr lang="en-US" sz="1400" i="1" dirty="0"/>
              <a:t>Allow to identify callback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A9716-846D-4387-8268-8992A497A72D}"/>
              </a:ext>
            </a:extLst>
          </p:cNvPr>
          <p:cNvSpPr txBox="1"/>
          <p:nvPr/>
        </p:nvSpPr>
        <p:spPr>
          <a:xfrm>
            <a:off x="7282037" y="1220684"/>
            <a:ext cx="20288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Authorization</a:t>
            </a:r>
          </a:p>
          <a:p>
            <a:r>
              <a:rPr lang="en-US" sz="1400" i="1" dirty="0"/>
              <a:t>Authorization code </a:t>
            </a:r>
          </a:p>
          <a:p>
            <a:r>
              <a:rPr lang="en-US" sz="1400" i="1" dirty="0"/>
              <a:t>to grab a ticket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F2A8-55BB-407E-81AD-713D21D07592}"/>
              </a:ext>
            </a:extLst>
          </p:cNvPr>
          <p:cNvSpPr txBox="1"/>
          <p:nvPr/>
        </p:nvSpPr>
        <p:spPr>
          <a:xfrm>
            <a:off x="10135066" y="1208624"/>
            <a:ext cx="1858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for Access</a:t>
            </a:r>
          </a:p>
          <a:p>
            <a:r>
              <a:rPr lang="en-US" sz="1400" i="1" dirty="0"/>
              <a:t>Access / Refresh token</a:t>
            </a:r>
          </a:p>
          <a:p>
            <a:r>
              <a:rPr lang="en-US" sz="1400" i="1" dirty="0"/>
              <a:t>Provided if code and</a:t>
            </a:r>
          </a:p>
          <a:p>
            <a:r>
              <a:rPr lang="en-US" sz="1400" i="1" dirty="0"/>
              <a:t>coolLoan cred are valid</a:t>
            </a:r>
          </a:p>
        </p:txBody>
      </p:sp>
    </p:spTree>
    <p:extLst>
      <p:ext uri="{BB962C8B-B14F-4D97-AF65-F5344CB8AC3E}">
        <p14:creationId xmlns:p14="http://schemas.microsoft.com/office/powerpoint/2010/main" val="19947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F9507-B733-46ED-A797-A6F8D311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9" y="473854"/>
            <a:ext cx="706016" cy="7060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E9FF59-424E-49E8-B9B4-535D79F3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85" y="192953"/>
            <a:ext cx="561802" cy="5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A1E394-36B2-4CE5-958A-AD9B1A6618BA}"/>
              </a:ext>
            </a:extLst>
          </p:cNvPr>
          <p:cNvSpPr txBox="1"/>
          <p:nvPr/>
        </p:nvSpPr>
        <p:spPr>
          <a:xfrm>
            <a:off x="790349" y="238883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John I would like , </a:t>
            </a:r>
          </a:p>
          <a:p>
            <a:r>
              <a:rPr lang="en-US" sz="1200" dirty="0"/>
              <a:t>my TV to access</a:t>
            </a:r>
          </a:p>
          <a:p>
            <a:r>
              <a:rPr lang="en-US" sz="1200" dirty="0"/>
              <a:t>my YouTube account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72F57-4F24-4613-B142-1AC57340428F}"/>
              </a:ext>
            </a:extLst>
          </p:cNvPr>
          <p:cNvSpPr txBox="1"/>
          <p:nvPr/>
        </p:nvSpPr>
        <p:spPr>
          <a:xfrm>
            <a:off x="2459078" y="639876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a TV,  no keyboard</a:t>
            </a:r>
          </a:p>
          <a:p>
            <a:r>
              <a:rPr lang="en-US" sz="1200" dirty="0"/>
              <a:t>How can I be authorized </a:t>
            </a:r>
          </a:p>
          <a:p>
            <a:r>
              <a:rPr lang="en-US" sz="1200" dirty="0"/>
              <a:t>to get John Data ?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4A401B1-8E52-431F-BFFD-11345D75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05" y="720880"/>
            <a:ext cx="561802" cy="5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0144B-0320-4482-8F51-1FE6528D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189" y="167187"/>
            <a:ext cx="472689" cy="4726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F487FC-C2F0-4581-8601-6CE24261CBE2}"/>
              </a:ext>
            </a:extLst>
          </p:cNvPr>
          <p:cNvSpPr txBox="1"/>
          <p:nvPr/>
        </p:nvSpPr>
        <p:spPr>
          <a:xfrm>
            <a:off x="5222038" y="205535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YouTube App </a:t>
            </a:r>
          </a:p>
          <a:p>
            <a:r>
              <a:rPr lang="en-US" sz="1200" dirty="0"/>
              <a:t>Google please help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38F03B-8ED4-4DEB-A094-041FD47C1BA5}"/>
              </a:ext>
            </a:extLst>
          </p:cNvPr>
          <p:cNvSpPr txBox="1"/>
          <p:nvPr/>
        </p:nvSpPr>
        <p:spPr>
          <a:xfrm>
            <a:off x="6634749" y="661621"/>
            <a:ext cx="1643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problem, </a:t>
            </a:r>
          </a:p>
          <a:p>
            <a:r>
              <a:rPr lang="en-US" sz="1200" dirty="0"/>
              <a:t>Here is a code for John,</a:t>
            </a:r>
          </a:p>
          <a:p>
            <a:r>
              <a:rPr lang="en-US" sz="1200" dirty="0"/>
              <a:t>Here is a code for you</a:t>
            </a:r>
          </a:p>
          <a:p>
            <a:r>
              <a:rPr lang="en-US" sz="1200" dirty="0"/>
              <a:t>Ask John to go to Locky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D447C-2B4E-48A1-8E55-BABE6B764DAA}"/>
              </a:ext>
            </a:extLst>
          </p:cNvPr>
          <p:cNvSpPr txBox="1"/>
          <p:nvPr/>
        </p:nvSpPr>
        <p:spPr>
          <a:xfrm>
            <a:off x="5571332" y="92365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123 for john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2B1AC366-A1ED-43F1-B9A0-763C0C60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6" y="1782096"/>
            <a:ext cx="561802" cy="5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225A90C-E60E-43F6-83BB-C3C9B5D202BD}"/>
              </a:ext>
            </a:extLst>
          </p:cNvPr>
          <p:cNvSpPr txBox="1"/>
          <p:nvPr/>
        </p:nvSpPr>
        <p:spPr>
          <a:xfrm>
            <a:off x="974335" y="1416666"/>
            <a:ext cx="159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check with Locky,</a:t>
            </a:r>
          </a:p>
          <a:p>
            <a:r>
              <a:rPr lang="en-US" sz="1200" dirty="0"/>
              <a:t>And give him this code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E27442-B0D4-4BFE-B6F3-1ADE4CE4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04" y="1553248"/>
            <a:ext cx="706016" cy="7060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FBD7CDC-FE62-452B-B4BF-9F8F2535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0" y="1637882"/>
            <a:ext cx="706016" cy="706016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4ADC4581-3379-4BBA-99E4-A1C6831D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85" y="1890249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D780A5A-E3A4-44CB-BAB8-8729608BCBD3}"/>
              </a:ext>
            </a:extLst>
          </p:cNvPr>
          <p:cNvSpPr txBox="1"/>
          <p:nvPr/>
        </p:nvSpPr>
        <p:spPr>
          <a:xfrm>
            <a:off x="5108000" y="1525077"/>
            <a:ext cx="133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john</a:t>
            </a:r>
          </a:p>
          <a:p>
            <a:r>
              <a:rPr lang="en-US" sz="1200" dirty="0"/>
              <a:t>Here is my tv code</a:t>
            </a:r>
          </a:p>
          <a:p>
            <a:endParaRPr lang="en-US" sz="1200" dirty="0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49E346BD-9B88-4E21-9A68-00FD3F1F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6" y="2738283"/>
            <a:ext cx="561802" cy="5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71DE871C-BBAF-41FB-9888-583B988E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02" y="2584346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3312A2E-05E9-4E3D-8DDD-11196998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98" y="2503150"/>
            <a:ext cx="706016" cy="706016"/>
          </a:xfrm>
          <a:prstGeom prst="rect">
            <a:avLst/>
          </a:prstGeom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C454AE74-10E0-4DF6-B589-3C1598C0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08" y="2563015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452FEB2A-5CD2-4586-8129-A6DFDE68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2" y="3747366"/>
            <a:ext cx="561802" cy="5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7A2A5236-67B3-49C0-88D9-E6F2608B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08" y="3593429"/>
            <a:ext cx="605518" cy="6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4F67C6-7314-46B5-B982-F934FE4A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02" y="3544041"/>
            <a:ext cx="706016" cy="7060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877CCD-2744-4D61-9BD4-94E7CF2DE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858" y="4084416"/>
            <a:ext cx="277554" cy="277554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978BCBC0-5C66-47C3-A376-0A9382D75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67" y="3728404"/>
            <a:ext cx="561802" cy="5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63E1988-FD0A-433E-AF5B-CF160C542F03}"/>
              </a:ext>
            </a:extLst>
          </p:cNvPr>
          <p:cNvSpPr txBox="1"/>
          <p:nvPr/>
        </p:nvSpPr>
        <p:spPr>
          <a:xfrm>
            <a:off x="989277" y="193988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123 for john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5F3B02-79FA-4C39-BD9F-B9736793C445}"/>
              </a:ext>
            </a:extLst>
          </p:cNvPr>
          <p:cNvSpPr txBox="1"/>
          <p:nvPr/>
        </p:nvSpPr>
        <p:spPr>
          <a:xfrm>
            <a:off x="902228" y="2710948"/>
            <a:ext cx="134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YouTube App </a:t>
            </a:r>
          </a:p>
          <a:p>
            <a:r>
              <a:rPr lang="en-US" sz="1200" dirty="0"/>
              <a:t>Is it ok 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5EF484-7B3E-48C5-AD3D-786EF1AC3777}"/>
              </a:ext>
            </a:extLst>
          </p:cNvPr>
          <p:cNvSpPr txBox="1"/>
          <p:nvPr/>
        </p:nvSpPr>
        <p:spPr>
          <a:xfrm>
            <a:off x="3206765" y="2711860"/>
            <a:ext cx="11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yet,</a:t>
            </a:r>
          </a:p>
          <a:p>
            <a:r>
              <a:rPr lang="en-US" sz="1200" dirty="0"/>
              <a:t>I have to check </a:t>
            </a:r>
          </a:p>
          <a:p>
            <a:r>
              <a:rPr lang="en-US" sz="1200" dirty="0"/>
              <a:t>its identity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B7B00C-88A3-42F2-A60B-724900830F55}"/>
              </a:ext>
            </a:extLst>
          </p:cNvPr>
          <p:cNvSpPr txBox="1"/>
          <p:nvPr/>
        </p:nvSpPr>
        <p:spPr>
          <a:xfrm>
            <a:off x="6589613" y="1475845"/>
            <a:ext cx="207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Locky , ok code looks ok</a:t>
            </a:r>
          </a:p>
          <a:p>
            <a:r>
              <a:rPr lang="en-US" sz="1200" dirty="0"/>
              <a:t>Correspond to a request from </a:t>
            </a:r>
          </a:p>
          <a:p>
            <a:r>
              <a:rPr lang="en-US" sz="1200" dirty="0"/>
              <a:t>John … Are you John ?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BE2EFB7-5F33-4B81-9E15-C223D6D56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7819" y="3035026"/>
            <a:ext cx="280736" cy="2807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9419FEF-8668-4A16-8695-38034C39E1C3}"/>
              </a:ext>
            </a:extLst>
          </p:cNvPr>
          <p:cNvSpPr txBox="1"/>
          <p:nvPr/>
        </p:nvSpPr>
        <p:spPr>
          <a:xfrm>
            <a:off x="7069533" y="2501143"/>
            <a:ext cx="1454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 so its tv123</a:t>
            </a:r>
          </a:p>
          <a:p>
            <a:r>
              <a:rPr lang="en-US" sz="1200" dirty="0"/>
              <a:t>Want to access</a:t>
            </a:r>
          </a:p>
          <a:p>
            <a:r>
              <a:rPr lang="en-US" sz="1200" dirty="0"/>
              <a:t>your profile is it ok ?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3047EE-04D7-4B6F-8A1B-D7631D48F8AB}"/>
              </a:ext>
            </a:extLst>
          </p:cNvPr>
          <p:cNvSpPr txBox="1"/>
          <p:nvPr/>
        </p:nvSpPr>
        <p:spPr>
          <a:xfrm>
            <a:off x="5271225" y="19964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123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4BFAE5B-01DB-4DBF-B4C6-15EBC4F83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955" y="3942326"/>
            <a:ext cx="273729" cy="27372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08B3A78-3604-4209-9AFB-04D30EDE0BBA}"/>
              </a:ext>
            </a:extLst>
          </p:cNvPr>
          <p:cNvSpPr txBox="1"/>
          <p:nvPr/>
        </p:nvSpPr>
        <p:spPr>
          <a:xfrm>
            <a:off x="865548" y="3665355"/>
            <a:ext cx="134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am YouTube App </a:t>
            </a:r>
          </a:p>
          <a:p>
            <a:r>
              <a:rPr lang="en-US" sz="1200" dirty="0"/>
              <a:t>Is it ok ?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8BAB01C-8005-465A-B38C-4F492C0E6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618" y="4100082"/>
            <a:ext cx="246222" cy="24622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C3DFCAD-FF06-4C71-B589-10F430A7256A}"/>
              </a:ext>
            </a:extLst>
          </p:cNvPr>
          <p:cNvSpPr txBox="1"/>
          <p:nvPr/>
        </p:nvSpPr>
        <p:spPr>
          <a:xfrm>
            <a:off x="3135382" y="3479606"/>
            <a:ext cx="1141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Yes,  John is ok </a:t>
            </a:r>
            <a:br>
              <a:rPr lang="en-US" sz="1200" dirty="0"/>
            </a:br>
            <a:r>
              <a:rPr lang="en-US" sz="1200" dirty="0"/>
              <a:t>Here is you</a:t>
            </a:r>
          </a:p>
          <a:p>
            <a:r>
              <a:rPr lang="en-US" sz="1200" dirty="0"/>
              <a:t>Access pass </a:t>
            </a:r>
          </a:p>
          <a:p>
            <a:r>
              <a:rPr lang="en-US" sz="1200" dirty="0"/>
              <a:t>Enjoy !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2AC905-5191-4628-903B-055F918164D9}"/>
              </a:ext>
            </a:extLst>
          </p:cNvPr>
          <p:cNvSpPr/>
          <p:nvPr/>
        </p:nvSpPr>
        <p:spPr>
          <a:xfrm>
            <a:off x="300971" y="72366"/>
            <a:ext cx="4082459" cy="13558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A3B731D-F037-4D2E-A4B7-0ED1B697A5B4}"/>
              </a:ext>
            </a:extLst>
          </p:cNvPr>
          <p:cNvSpPr/>
          <p:nvPr/>
        </p:nvSpPr>
        <p:spPr>
          <a:xfrm>
            <a:off x="4433989" y="77283"/>
            <a:ext cx="4082459" cy="13558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F36959-8DD5-4633-A822-1319C256139A}"/>
              </a:ext>
            </a:extLst>
          </p:cNvPr>
          <p:cNvSpPr/>
          <p:nvPr/>
        </p:nvSpPr>
        <p:spPr>
          <a:xfrm>
            <a:off x="300971" y="1468199"/>
            <a:ext cx="4092885" cy="10419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FF4D38-A40F-4A3E-A2A1-629CDC738BFF}"/>
              </a:ext>
            </a:extLst>
          </p:cNvPr>
          <p:cNvSpPr/>
          <p:nvPr/>
        </p:nvSpPr>
        <p:spPr>
          <a:xfrm>
            <a:off x="4433311" y="1466126"/>
            <a:ext cx="4092885" cy="10419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4B0A596-545D-42A1-B7E5-36BBC80402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949" y="3176974"/>
            <a:ext cx="246222" cy="2462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D35BB17-6269-41BA-9B1F-E0A315941615}"/>
              </a:ext>
            </a:extLst>
          </p:cNvPr>
          <p:cNvSpPr txBox="1"/>
          <p:nvPr/>
        </p:nvSpPr>
        <p:spPr>
          <a:xfrm>
            <a:off x="344152" y="2581917"/>
            <a:ext cx="1765474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r>
              <a:rPr lang="en-US" sz="1000" dirty="0"/>
              <a:t>Mean time YouTube keep asking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DDA1D1-77FC-4DEF-A56A-1E911A17B14E}"/>
              </a:ext>
            </a:extLst>
          </p:cNvPr>
          <p:cNvSpPr/>
          <p:nvPr/>
        </p:nvSpPr>
        <p:spPr>
          <a:xfrm>
            <a:off x="292697" y="2526970"/>
            <a:ext cx="4092885" cy="9526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CC4A21-F85D-49B7-8D20-D5DE013F9F5C}"/>
              </a:ext>
            </a:extLst>
          </p:cNvPr>
          <p:cNvSpPr/>
          <p:nvPr/>
        </p:nvSpPr>
        <p:spPr>
          <a:xfrm>
            <a:off x="4428775" y="2501865"/>
            <a:ext cx="4092885" cy="9753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225EE0-4B87-4D02-B2A1-20BEED1A513C}"/>
              </a:ext>
            </a:extLst>
          </p:cNvPr>
          <p:cNvSpPr txBox="1"/>
          <p:nvPr/>
        </p:nvSpPr>
        <p:spPr>
          <a:xfrm>
            <a:off x="5096307" y="2577336"/>
            <a:ext cx="1501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Here is my credential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EE33A2D-A327-49A3-8F93-EC7861F6C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6509" y="3856574"/>
            <a:ext cx="273729" cy="273729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14AF914-94EF-42E8-A26F-5A250444D899}"/>
              </a:ext>
            </a:extLst>
          </p:cNvPr>
          <p:cNvSpPr/>
          <p:nvPr/>
        </p:nvSpPr>
        <p:spPr>
          <a:xfrm>
            <a:off x="4428775" y="3511398"/>
            <a:ext cx="4095515" cy="9657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99C6CB-0654-46B4-AF80-1C9A4BDE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816" y="3715925"/>
            <a:ext cx="534132" cy="53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583053F-4462-428A-AEFF-3C248E017631}"/>
              </a:ext>
            </a:extLst>
          </p:cNvPr>
          <p:cNvSpPr txBox="1"/>
          <p:nvPr/>
        </p:nvSpPr>
        <p:spPr>
          <a:xfrm>
            <a:off x="329032" y="3516485"/>
            <a:ext cx="675432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r>
              <a:rPr lang="en-US" sz="1000" dirty="0"/>
              <a:t>Another try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65D63B2-F4A2-45FF-802D-297389C0E246}"/>
              </a:ext>
            </a:extLst>
          </p:cNvPr>
          <p:cNvSpPr/>
          <p:nvPr/>
        </p:nvSpPr>
        <p:spPr>
          <a:xfrm>
            <a:off x="300972" y="3511398"/>
            <a:ext cx="4078676" cy="9657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BDA3A7-F9A3-414C-898D-976E2B77B3E8}"/>
              </a:ext>
            </a:extLst>
          </p:cNvPr>
          <p:cNvSpPr txBox="1"/>
          <p:nvPr/>
        </p:nvSpPr>
        <p:spPr>
          <a:xfrm>
            <a:off x="5107925" y="3557762"/>
            <a:ext cx="117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Cool let’s watch</a:t>
            </a:r>
          </a:p>
          <a:p>
            <a:r>
              <a:rPr lang="en-US" sz="1200" dirty="0"/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290075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37AF3974691479C988C0EF2CA4E28" ma:contentTypeVersion="16" ma:contentTypeDescription="Create a new document." ma:contentTypeScope="" ma:versionID="1a55c37dfe2dc58b76a89eade0209851">
  <xsd:schema xmlns:xsd="http://www.w3.org/2001/XMLSchema" xmlns:xs="http://www.w3.org/2001/XMLSchema" xmlns:p="http://schemas.microsoft.com/office/2006/metadata/properties" xmlns:ns1="http://schemas.microsoft.com/sharepoint/v3" xmlns:ns3="7171b23e-69c4-446d-ac7f-55a2d66031b9" xmlns:ns4="2891458f-9946-47dd-b921-7f6c0ab8196d" targetNamespace="http://schemas.microsoft.com/office/2006/metadata/properties" ma:root="true" ma:fieldsID="5232f916c5da30218ce5cd074859487b" ns1:_="" ns3:_="" ns4:_="">
    <xsd:import namespace="http://schemas.microsoft.com/sharepoint/v3"/>
    <xsd:import namespace="7171b23e-69c4-446d-ac7f-55a2d66031b9"/>
    <xsd:import namespace="2891458f-9946-47dd-b921-7f6c0ab8196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1b23e-69c4-446d-ac7f-55a2d66031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1458f-9946-47dd-b921-7f6c0ab81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8019F4-F7EA-4AE6-89C7-1FC0992AF522}">
  <ds:schemaRefs>
    <ds:schemaRef ds:uri="7171b23e-69c4-446d-ac7f-55a2d66031b9"/>
    <ds:schemaRef ds:uri="http://schemas.openxmlformats.org/package/2006/metadata/core-properties"/>
    <ds:schemaRef ds:uri="http://schemas.microsoft.com/office/2006/documentManagement/types"/>
    <ds:schemaRef ds:uri="2891458f-9946-47dd-b921-7f6c0ab8196d"/>
    <ds:schemaRef ds:uri="http://purl.org/dc/dcmitype/"/>
    <ds:schemaRef ds:uri="http://schemas.microsoft.com/office/2006/metadata/properties"/>
    <ds:schemaRef ds:uri="http://schemas.microsoft.com/sharepoint/v3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6817FD-0CB6-4BBB-A52E-56C5658C3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71b23e-69c4-446d-ac7f-55a2d66031b9"/>
    <ds:schemaRef ds:uri="2891458f-9946-47dd-b921-7f6c0ab81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25AA97-51A5-4983-B6B8-C9A1E7A9DB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703</Words>
  <Application>Microsoft Office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Lasne, Francois</dc:creator>
  <cp:lastModifiedBy>Lasne, Francois</cp:lastModifiedBy>
  <cp:revision>12</cp:revision>
  <dcterms:created xsi:type="dcterms:W3CDTF">2022-05-18T11:21:58Z</dcterms:created>
  <dcterms:modified xsi:type="dcterms:W3CDTF">2022-06-07T07:44:02Z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0x0101003CA37AF3974691479C988C0EF2CA4E28</vt:lpwstr>
  </property>
</Properties>
</file>