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138A76-3D89-4D6E-8AA2-64697B987B94}" v="83" dt="2023-03-12T07:30:12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8" y="-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wel Mieszczanek" userId="f17394f005780f93" providerId="LiveId" clId="{56138A76-3D89-4D6E-8AA2-64697B987B94}"/>
    <pc:docChg chg="undo custSel addSld modSld">
      <pc:chgData name="Pawel Mieszczanek" userId="f17394f005780f93" providerId="LiveId" clId="{56138A76-3D89-4D6E-8AA2-64697B987B94}" dt="2023-03-12T07:40:54.277" v="1123" actId="14100"/>
      <pc:docMkLst>
        <pc:docMk/>
      </pc:docMkLst>
      <pc:sldChg chg="addSp delSp modSp new mod">
        <pc:chgData name="Pawel Mieszczanek" userId="f17394f005780f93" providerId="LiveId" clId="{56138A76-3D89-4D6E-8AA2-64697B987B94}" dt="2023-03-12T07:40:54.277" v="1123" actId="14100"/>
        <pc:sldMkLst>
          <pc:docMk/>
          <pc:sldMk cId="3972717760" sldId="257"/>
        </pc:sldMkLst>
        <pc:spChg chg="del mod">
          <ac:chgData name="Pawel Mieszczanek" userId="f17394f005780f93" providerId="LiveId" clId="{56138A76-3D89-4D6E-8AA2-64697B987B94}" dt="2023-03-12T07:00:51.582" v="355" actId="478"/>
          <ac:spMkLst>
            <pc:docMk/>
            <pc:sldMk cId="3972717760" sldId="257"/>
            <ac:spMk id="2" creationId="{9526DEF3-27EA-F5F7-F489-1348F51C336B}"/>
          </ac:spMkLst>
        </pc:spChg>
        <pc:spChg chg="del">
          <ac:chgData name="Pawel Mieszczanek" userId="f17394f005780f93" providerId="LiveId" clId="{56138A76-3D89-4D6E-8AA2-64697B987B94}" dt="2023-03-12T06:45:51.079" v="12" actId="478"/>
          <ac:spMkLst>
            <pc:docMk/>
            <pc:sldMk cId="3972717760" sldId="257"/>
            <ac:spMk id="3" creationId="{B0513F5E-6A40-1421-18CA-6F3B0B465CD2}"/>
          </ac:spMkLst>
        </pc:spChg>
        <pc:spChg chg="add mod">
          <ac:chgData name="Pawel Mieszczanek" userId="f17394f005780f93" providerId="LiveId" clId="{56138A76-3D89-4D6E-8AA2-64697B987B94}" dt="2023-03-12T07:20:08.590" v="853" actId="14100"/>
          <ac:spMkLst>
            <pc:docMk/>
            <pc:sldMk cId="3972717760" sldId="257"/>
            <ac:spMk id="4" creationId="{531BE5FB-E8D8-994C-14B2-6D3CA46A9CB4}"/>
          </ac:spMkLst>
        </pc:spChg>
        <pc:spChg chg="add del mod">
          <ac:chgData name="Pawel Mieszczanek" userId="f17394f005780f93" providerId="LiveId" clId="{56138A76-3D89-4D6E-8AA2-64697B987B94}" dt="2023-03-12T07:10:27.989" v="616" actId="478"/>
          <ac:spMkLst>
            <pc:docMk/>
            <pc:sldMk cId="3972717760" sldId="257"/>
            <ac:spMk id="5" creationId="{BC2261D5-EAAF-0388-2F3F-2B8CB9401FA0}"/>
          </ac:spMkLst>
        </pc:spChg>
        <pc:spChg chg="add del mod">
          <ac:chgData name="Pawel Mieszczanek" userId="f17394f005780f93" providerId="LiveId" clId="{56138A76-3D89-4D6E-8AA2-64697B987B94}" dt="2023-03-12T07:01:08.936" v="367" actId="478"/>
          <ac:spMkLst>
            <pc:docMk/>
            <pc:sldMk cId="3972717760" sldId="257"/>
            <ac:spMk id="6" creationId="{55196DCF-DAD7-16C9-21D5-655BCB6420EE}"/>
          </ac:spMkLst>
        </pc:spChg>
        <pc:spChg chg="add mod">
          <ac:chgData name="Pawel Mieszczanek" userId="f17394f005780f93" providerId="LiveId" clId="{56138A76-3D89-4D6E-8AA2-64697B987B94}" dt="2023-03-12T07:13:10.089" v="704" actId="14100"/>
          <ac:spMkLst>
            <pc:docMk/>
            <pc:sldMk cId="3972717760" sldId="257"/>
            <ac:spMk id="7" creationId="{33520523-E501-1D9A-4C1F-5297B3558933}"/>
          </ac:spMkLst>
        </pc:spChg>
        <pc:spChg chg="add mod">
          <ac:chgData name="Pawel Mieszczanek" userId="f17394f005780f93" providerId="LiveId" clId="{56138A76-3D89-4D6E-8AA2-64697B987B94}" dt="2023-03-12T07:06:21.152" v="518" actId="1076"/>
          <ac:spMkLst>
            <pc:docMk/>
            <pc:sldMk cId="3972717760" sldId="257"/>
            <ac:spMk id="8" creationId="{966B693C-00A0-F791-E909-8A2898BA35E6}"/>
          </ac:spMkLst>
        </pc:spChg>
        <pc:spChg chg="add mod">
          <ac:chgData name="Pawel Mieszczanek" userId="f17394f005780f93" providerId="LiveId" clId="{56138A76-3D89-4D6E-8AA2-64697B987B94}" dt="2023-03-12T07:06:51.228" v="526" actId="1076"/>
          <ac:spMkLst>
            <pc:docMk/>
            <pc:sldMk cId="3972717760" sldId="257"/>
            <ac:spMk id="9" creationId="{3CBEF556-CE81-8BC4-ED3D-91954B48E3B2}"/>
          </ac:spMkLst>
        </pc:spChg>
        <pc:spChg chg="add mod">
          <ac:chgData name="Pawel Mieszczanek" userId="f17394f005780f93" providerId="LiveId" clId="{56138A76-3D89-4D6E-8AA2-64697B987B94}" dt="2023-03-12T07:22:39.326" v="878"/>
          <ac:spMkLst>
            <pc:docMk/>
            <pc:sldMk cId="3972717760" sldId="257"/>
            <ac:spMk id="10" creationId="{68D7524B-27C2-2FF2-3E53-E56741D6FF2B}"/>
          </ac:spMkLst>
        </pc:spChg>
        <pc:spChg chg="add del mod">
          <ac:chgData name="Pawel Mieszczanek" userId="f17394f005780f93" providerId="LiveId" clId="{56138A76-3D89-4D6E-8AA2-64697B987B94}" dt="2023-03-12T07:00:53.151" v="356" actId="478"/>
          <ac:spMkLst>
            <pc:docMk/>
            <pc:sldMk cId="3972717760" sldId="257"/>
            <ac:spMk id="12" creationId="{84FF602B-0070-F015-0C47-41E913F582FC}"/>
          </ac:spMkLst>
        </pc:spChg>
        <pc:spChg chg="add mod">
          <ac:chgData name="Pawel Mieszczanek" userId="f17394f005780f93" providerId="LiveId" clId="{56138A76-3D89-4D6E-8AA2-64697B987B94}" dt="2023-03-12T07:13:02.827" v="700" actId="1076"/>
          <ac:spMkLst>
            <pc:docMk/>
            <pc:sldMk cId="3972717760" sldId="257"/>
            <ac:spMk id="17" creationId="{CFAB437D-B011-5B4A-290C-3AA84D5F0439}"/>
          </ac:spMkLst>
        </pc:spChg>
        <pc:spChg chg="add mod">
          <ac:chgData name="Pawel Mieszczanek" userId="f17394f005780f93" providerId="LiveId" clId="{56138A76-3D89-4D6E-8AA2-64697B987B94}" dt="2023-03-12T07:31:46.913" v="1080" actId="553"/>
          <ac:spMkLst>
            <pc:docMk/>
            <pc:sldMk cId="3972717760" sldId="257"/>
            <ac:spMk id="18" creationId="{D4CB60E7-428E-742E-8799-FBFD665C5AF6}"/>
          </ac:spMkLst>
        </pc:spChg>
        <pc:spChg chg="add mod">
          <ac:chgData name="Pawel Mieszczanek" userId="f17394f005780f93" providerId="LiveId" clId="{56138A76-3D89-4D6E-8AA2-64697B987B94}" dt="2023-03-12T07:31:46.913" v="1080" actId="553"/>
          <ac:spMkLst>
            <pc:docMk/>
            <pc:sldMk cId="3972717760" sldId="257"/>
            <ac:spMk id="19" creationId="{7BE09BD4-E864-3FC1-E56A-4714BD0508A2}"/>
          </ac:spMkLst>
        </pc:spChg>
        <pc:spChg chg="add mod">
          <ac:chgData name="Pawel Mieszczanek" userId="f17394f005780f93" providerId="LiveId" clId="{56138A76-3D89-4D6E-8AA2-64697B987B94}" dt="2023-03-12T07:06:34.043" v="523" actId="1076"/>
          <ac:spMkLst>
            <pc:docMk/>
            <pc:sldMk cId="3972717760" sldId="257"/>
            <ac:spMk id="20" creationId="{629EF1A4-253D-01A4-E32E-8F1293B72A6E}"/>
          </ac:spMkLst>
        </pc:spChg>
        <pc:spChg chg="add del mod">
          <ac:chgData name="Pawel Mieszczanek" userId="f17394f005780f93" providerId="LiveId" clId="{56138A76-3D89-4D6E-8AA2-64697B987B94}" dt="2023-03-12T07:03:50.279" v="423"/>
          <ac:spMkLst>
            <pc:docMk/>
            <pc:sldMk cId="3972717760" sldId="257"/>
            <ac:spMk id="21" creationId="{87424A3D-BE58-B048-643E-1537EE8038FD}"/>
          </ac:spMkLst>
        </pc:spChg>
        <pc:spChg chg="add mod">
          <ac:chgData name="Pawel Mieszczanek" userId="f17394f005780f93" providerId="LiveId" clId="{56138A76-3D89-4D6E-8AA2-64697B987B94}" dt="2023-03-12T07:06:34.043" v="523" actId="1076"/>
          <ac:spMkLst>
            <pc:docMk/>
            <pc:sldMk cId="3972717760" sldId="257"/>
            <ac:spMk id="22" creationId="{ECB73F3C-9341-BF8E-0C58-554DB827155E}"/>
          </ac:spMkLst>
        </pc:spChg>
        <pc:spChg chg="add mod">
          <ac:chgData name="Pawel Mieszczanek" userId="f17394f005780f93" providerId="LiveId" clId="{56138A76-3D89-4D6E-8AA2-64697B987B94}" dt="2023-03-12T07:06:34.043" v="523" actId="1076"/>
          <ac:spMkLst>
            <pc:docMk/>
            <pc:sldMk cId="3972717760" sldId="257"/>
            <ac:spMk id="23" creationId="{A20C0737-C1E2-F82E-457D-B58A5A0AD8EB}"/>
          </ac:spMkLst>
        </pc:spChg>
        <pc:spChg chg="add mod">
          <ac:chgData name="Pawel Mieszczanek" userId="f17394f005780f93" providerId="LiveId" clId="{56138A76-3D89-4D6E-8AA2-64697B987B94}" dt="2023-03-12T07:06:24.585" v="519" actId="1076"/>
          <ac:spMkLst>
            <pc:docMk/>
            <pc:sldMk cId="3972717760" sldId="257"/>
            <ac:spMk id="24" creationId="{DC9425AF-FA2C-E732-A1CD-43D1DA85BD96}"/>
          </ac:spMkLst>
        </pc:spChg>
        <pc:spChg chg="add mod">
          <ac:chgData name="Pawel Mieszczanek" userId="f17394f005780f93" providerId="LiveId" clId="{56138A76-3D89-4D6E-8AA2-64697B987B94}" dt="2023-03-12T07:07:05.107" v="537" actId="20577"/>
          <ac:spMkLst>
            <pc:docMk/>
            <pc:sldMk cId="3972717760" sldId="257"/>
            <ac:spMk id="25" creationId="{074C2398-D55F-2AC8-1199-0217E3E1C81A}"/>
          </ac:spMkLst>
        </pc:spChg>
        <pc:spChg chg="add mod">
          <ac:chgData name="Pawel Mieszczanek" userId="f17394f005780f93" providerId="LiveId" clId="{56138A76-3D89-4D6E-8AA2-64697B987B94}" dt="2023-03-12T07:07:19.824" v="543" actId="1038"/>
          <ac:spMkLst>
            <pc:docMk/>
            <pc:sldMk cId="3972717760" sldId="257"/>
            <ac:spMk id="26" creationId="{AA92C6D5-B375-DFA2-EB0D-6AF58AD1DEFA}"/>
          </ac:spMkLst>
        </pc:spChg>
        <pc:spChg chg="add mod">
          <ac:chgData name="Pawel Mieszczanek" userId="f17394f005780f93" providerId="LiveId" clId="{56138A76-3D89-4D6E-8AA2-64697B987B94}" dt="2023-03-12T07:24:05.812" v="889" actId="14100"/>
          <ac:spMkLst>
            <pc:docMk/>
            <pc:sldMk cId="3972717760" sldId="257"/>
            <ac:spMk id="48" creationId="{202546D2-7833-C5B2-ADF1-D2D9A59AD276}"/>
          </ac:spMkLst>
        </pc:spChg>
        <pc:spChg chg="add mod">
          <ac:chgData name="Pawel Mieszczanek" userId="f17394f005780f93" providerId="LiveId" clId="{56138A76-3D89-4D6E-8AA2-64697B987B94}" dt="2023-03-12T07:25:55.609" v="945" actId="1076"/>
          <ac:spMkLst>
            <pc:docMk/>
            <pc:sldMk cId="3972717760" sldId="257"/>
            <ac:spMk id="49" creationId="{0319867D-7EB5-288F-49CB-14D14BCB226F}"/>
          </ac:spMkLst>
        </pc:spChg>
        <pc:spChg chg="add mod">
          <ac:chgData name="Pawel Mieszczanek" userId="f17394f005780f93" providerId="LiveId" clId="{56138A76-3D89-4D6E-8AA2-64697B987B94}" dt="2023-03-12T07:11:07.960" v="655" actId="1076"/>
          <ac:spMkLst>
            <pc:docMk/>
            <pc:sldMk cId="3972717760" sldId="257"/>
            <ac:spMk id="50" creationId="{AF1F12D3-64A4-C1A3-8C97-5691EE98BB38}"/>
          </ac:spMkLst>
        </pc:spChg>
        <pc:spChg chg="add mod">
          <ac:chgData name="Pawel Mieszczanek" userId="f17394f005780f93" providerId="LiveId" clId="{56138A76-3D89-4D6E-8AA2-64697B987B94}" dt="2023-03-12T07:11:07.960" v="655" actId="1076"/>
          <ac:spMkLst>
            <pc:docMk/>
            <pc:sldMk cId="3972717760" sldId="257"/>
            <ac:spMk id="51" creationId="{16514A9A-82A1-4B66-C26A-410F309EBA26}"/>
          </ac:spMkLst>
        </pc:spChg>
        <pc:spChg chg="add mod">
          <ac:chgData name="Pawel Mieszczanek" userId="f17394f005780f93" providerId="LiveId" clId="{56138A76-3D89-4D6E-8AA2-64697B987B94}" dt="2023-03-12T07:40:52.138" v="1122" actId="14100"/>
          <ac:spMkLst>
            <pc:docMk/>
            <pc:sldMk cId="3972717760" sldId="257"/>
            <ac:spMk id="62" creationId="{DCA1C16F-0128-DF60-6FF4-31DF9CAB41C3}"/>
          </ac:spMkLst>
        </pc:spChg>
        <pc:spChg chg="add mod">
          <ac:chgData name="Pawel Mieszczanek" userId="f17394f005780f93" providerId="LiveId" clId="{56138A76-3D89-4D6E-8AA2-64697B987B94}" dt="2023-03-12T07:40:37.558" v="1106" actId="14100"/>
          <ac:spMkLst>
            <pc:docMk/>
            <pc:sldMk cId="3972717760" sldId="257"/>
            <ac:spMk id="63" creationId="{DAAC588D-B8D4-4C6E-20CB-57DBC3125B41}"/>
          </ac:spMkLst>
        </pc:spChg>
        <pc:spChg chg="add mod">
          <ac:chgData name="Pawel Mieszczanek" userId="f17394f005780f93" providerId="LiveId" clId="{56138A76-3D89-4D6E-8AA2-64697B987B94}" dt="2023-03-12T07:12:37.944" v="693" actId="20577"/>
          <ac:spMkLst>
            <pc:docMk/>
            <pc:sldMk cId="3972717760" sldId="257"/>
            <ac:spMk id="64" creationId="{A43DE1C9-E852-13A3-B930-BA7F563634F5}"/>
          </ac:spMkLst>
        </pc:spChg>
        <pc:spChg chg="add mod">
          <ac:chgData name="Pawel Mieszczanek" userId="f17394f005780f93" providerId="LiveId" clId="{56138A76-3D89-4D6E-8AA2-64697B987B94}" dt="2023-03-12T07:31:46.913" v="1080" actId="553"/>
          <ac:spMkLst>
            <pc:docMk/>
            <pc:sldMk cId="3972717760" sldId="257"/>
            <ac:spMk id="68" creationId="{EE14C9A3-FBC4-D6CA-9D7B-6C4B2BCE07E7}"/>
          </ac:spMkLst>
        </pc:spChg>
        <pc:spChg chg="add mod">
          <ac:chgData name="Pawel Mieszczanek" userId="f17394f005780f93" providerId="LiveId" clId="{56138A76-3D89-4D6E-8AA2-64697B987B94}" dt="2023-03-12T07:17:31.757" v="783" actId="553"/>
          <ac:spMkLst>
            <pc:docMk/>
            <pc:sldMk cId="3972717760" sldId="257"/>
            <ac:spMk id="83" creationId="{095853C9-F955-00E4-9B0F-90C3E68C44C7}"/>
          </ac:spMkLst>
        </pc:spChg>
        <pc:spChg chg="add mod">
          <ac:chgData name="Pawel Mieszczanek" userId="f17394f005780f93" providerId="LiveId" clId="{56138A76-3D89-4D6E-8AA2-64697B987B94}" dt="2023-03-12T07:17:31.757" v="783" actId="553"/>
          <ac:spMkLst>
            <pc:docMk/>
            <pc:sldMk cId="3972717760" sldId="257"/>
            <ac:spMk id="84" creationId="{813CD7F5-D293-0F1C-2C95-8FC06E7D242C}"/>
          </ac:spMkLst>
        </pc:spChg>
        <pc:spChg chg="add mod">
          <ac:chgData name="Pawel Mieszczanek" userId="f17394f005780f93" providerId="LiveId" clId="{56138A76-3D89-4D6E-8AA2-64697B987B94}" dt="2023-03-12T07:17:31.757" v="783" actId="553"/>
          <ac:spMkLst>
            <pc:docMk/>
            <pc:sldMk cId="3972717760" sldId="257"/>
            <ac:spMk id="85" creationId="{726EAF22-D20D-F235-64C2-29CF2BA16CA4}"/>
          </ac:spMkLst>
        </pc:spChg>
        <pc:spChg chg="add mod">
          <ac:chgData name="Pawel Mieszczanek" userId="f17394f005780f93" providerId="LiveId" clId="{56138A76-3D89-4D6E-8AA2-64697B987B94}" dt="2023-03-12T07:17:31.757" v="783" actId="553"/>
          <ac:spMkLst>
            <pc:docMk/>
            <pc:sldMk cId="3972717760" sldId="257"/>
            <ac:spMk id="86" creationId="{3B563450-AEA2-2D70-A6E1-8D21D292EE9E}"/>
          </ac:spMkLst>
        </pc:spChg>
        <pc:spChg chg="add mod">
          <ac:chgData name="Pawel Mieszczanek" userId="f17394f005780f93" providerId="LiveId" clId="{56138A76-3D89-4D6E-8AA2-64697B987B94}" dt="2023-03-12T07:17:31.757" v="783" actId="553"/>
          <ac:spMkLst>
            <pc:docMk/>
            <pc:sldMk cId="3972717760" sldId="257"/>
            <ac:spMk id="87" creationId="{F513F410-4F4E-F47A-F83A-7C98CA5348B5}"/>
          </ac:spMkLst>
        </pc:spChg>
        <pc:spChg chg="add mod">
          <ac:chgData name="Pawel Mieszczanek" userId="f17394f005780f93" providerId="LiveId" clId="{56138A76-3D89-4D6E-8AA2-64697B987B94}" dt="2023-03-12T07:20:31.716" v="860" actId="14100"/>
          <ac:spMkLst>
            <pc:docMk/>
            <pc:sldMk cId="3972717760" sldId="257"/>
            <ac:spMk id="115" creationId="{4EBE49AB-0CF4-1E56-B401-F800B742C96E}"/>
          </ac:spMkLst>
        </pc:spChg>
        <pc:spChg chg="add mod">
          <ac:chgData name="Pawel Mieszczanek" userId="f17394f005780f93" providerId="LiveId" clId="{56138A76-3D89-4D6E-8AA2-64697B987B94}" dt="2023-03-12T07:26:16.302" v="947" actId="12789"/>
          <ac:spMkLst>
            <pc:docMk/>
            <pc:sldMk cId="3972717760" sldId="257"/>
            <ac:spMk id="124" creationId="{853950A6-6138-7595-3F2A-952A71811B27}"/>
          </ac:spMkLst>
        </pc:spChg>
        <pc:spChg chg="add mod">
          <ac:chgData name="Pawel Mieszczanek" userId="f17394f005780f93" providerId="LiveId" clId="{56138A76-3D89-4D6E-8AA2-64697B987B94}" dt="2023-03-12T07:26:16.302" v="947" actId="12789"/>
          <ac:spMkLst>
            <pc:docMk/>
            <pc:sldMk cId="3972717760" sldId="257"/>
            <ac:spMk id="125" creationId="{AA054933-E0D6-5D16-E9FA-92C507C29C86}"/>
          </ac:spMkLst>
        </pc:spChg>
        <pc:spChg chg="add del mod">
          <ac:chgData name="Pawel Mieszczanek" userId="f17394f005780f93" providerId="LiveId" clId="{56138A76-3D89-4D6E-8AA2-64697B987B94}" dt="2023-03-12T07:26:47.749" v="1004"/>
          <ac:spMkLst>
            <pc:docMk/>
            <pc:sldMk cId="3972717760" sldId="257"/>
            <ac:spMk id="136" creationId="{5CF844F9-8059-26C8-9BF5-6A506E071FE4}"/>
          </ac:spMkLst>
        </pc:spChg>
        <pc:spChg chg="add mod">
          <ac:chgData name="Pawel Mieszczanek" userId="f17394f005780f93" providerId="LiveId" clId="{56138A76-3D89-4D6E-8AA2-64697B987B94}" dt="2023-03-12T07:27:56.936" v="1025" actId="20577"/>
          <ac:spMkLst>
            <pc:docMk/>
            <pc:sldMk cId="3972717760" sldId="257"/>
            <ac:spMk id="139" creationId="{8627428D-700E-C336-35F1-3B8F8AE31038}"/>
          </ac:spMkLst>
        </pc:spChg>
        <pc:cxnChg chg="add del">
          <ac:chgData name="Pawel Mieszczanek" userId="f17394f005780f93" providerId="LiveId" clId="{56138A76-3D89-4D6E-8AA2-64697B987B94}" dt="2023-03-12T07:01:36.223" v="373" actId="11529"/>
          <ac:cxnSpMkLst>
            <pc:docMk/>
            <pc:sldMk cId="3972717760" sldId="257"/>
            <ac:cxnSpMk id="14" creationId="{26A37E53-A79F-2104-816B-1BEC4C8DCD62}"/>
          </ac:cxnSpMkLst>
        </pc:cxnChg>
        <pc:cxnChg chg="add del">
          <ac:chgData name="Pawel Mieszczanek" userId="f17394f005780f93" providerId="LiveId" clId="{56138A76-3D89-4D6E-8AA2-64697B987B94}" dt="2023-03-12T07:02:51.186" v="382" actId="478"/>
          <ac:cxnSpMkLst>
            <pc:docMk/>
            <pc:sldMk cId="3972717760" sldId="257"/>
            <ac:cxnSpMk id="16" creationId="{82AE8186-0773-C842-061A-8973A9DA6289}"/>
          </ac:cxnSpMkLst>
        </pc:cxnChg>
        <pc:cxnChg chg="add mod">
          <ac:chgData name="Pawel Mieszczanek" userId="f17394f005780f93" providerId="LiveId" clId="{56138A76-3D89-4D6E-8AA2-64697B987B94}" dt="2023-03-12T07:08:06.856" v="556" actId="208"/>
          <ac:cxnSpMkLst>
            <pc:docMk/>
            <pc:sldMk cId="3972717760" sldId="257"/>
            <ac:cxnSpMk id="28" creationId="{74CCE4A9-5BD4-1730-37FC-B6948874FAF3}"/>
          </ac:cxnSpMkLst>
        </pc:cxnChg>
        <pc:cxnChg chg="add mod">
          <ac:chgData name="Pawel Mieszczanek" userId="f17394f005780f93" providerId="LiveId" clId="{56138A76-3D89-4D6E-8AA2-64697B987B94}" dt="2023-03-12T07:08:06.856" v="556" actId="208"/>
          <ac:cxnSpMkLst>
            <pc:docMk/>
            <pc:sldMk cId="3972717760" sldId="257"/>
            <ac:cxnSpMk id="29" creationId="{A1BB704F-D898-8127-331A-4F3C1DF01342}"/>
          </ac:cxnSpMkLst>
        </pc:cxnChg>
        <pc:cxnChg chg="add mod">
          <ac:chgData name="Pawel Mieszczanek" userId="f17394f005780f93" providerId="LiveId" clId="{56138A76-3D89-4D6E-8AA2-64697B987B94}" dt="2023-03-12T07:08:06.856" v="556" actId="208"/>
          <ac:cxnSpMkLst>
            <pc:docMk/>
            <pc:sldMk cId="3972717760" sldId="257"/>
            <ac:cxnSpMk id="33" creationId="{62C5E644-6B48-4C49-194F-6E3C116E8266}"/>
          </ac:cxnSpMkLst>
        </pc:cxnChg>
        <pc:cxnChg chg="add mod">
          <ac:chgData name="Pawel Mieszczanek" userId="f17394f005780f93" providerId="LiveId" clId="{56138A76-3D89-4D6E-8AA2-64697B987B94}" dt="2023-03-12T07:08:24.173" v="562" actId="208"/>
          <ac:cxnSpMkLst>
            <pc:docMk/>
            <pc:sldMk cId="3972717760" sldId="257"/>
            <ac:cxnSpMk id="36" creationId="{0AF94B43-8543-1B03-D93E-6522D8017291}"/>
          </ac:cxnSpMkLst>
        </pc:cxnChg>
        <pc:cxnChg chg="add mod">
          <ac:chgData name="Pawel Mieszczanek" userId="f17394f005780f93" providerId="LiveId" clId="{56138A76-3D89-4D6E-8AA2-64697B987B94}" dt="2023-03-12T07:08:24.173" v="562" actId="208"/>
          <ac:cxnSpMkLst>
            <pc:docMk/>
            <pc:sldMk cId="3972717760" sldId="257"/>
            <ac:cxnSpMk id="37" creationId="{BBFC9E90-9769-F393-A715-29FFE14DD8F5}"/>
          </ac:cxnSpMkLst>
        </pc:cxnChg>
        <pc:cxnChg chg="add mod">
          <ac:chgData name="Pawel Mieszczanek" userId="f17394f005780f93" providerId="LiveId" clId="{56138A76-3D89-4D6E-8AA2-64697B987B94}" dt="2023-03-12T07:08:24.173" v="562" actId="208"/>
          <ac:cxnSpMkLst>
            <pc:docMk/>
            <pc:sldMk cId="3972717760" sldId="257"/>
            <ac:cxnSpMk id="38" creationId="{42C54681-C75D-82F5-4CF1-1E5D8617A897}"/>
          </ac:cxnSpMkLst>
        </pc:cxnChg>
        <pc:cxnChg chg="add mod">
          <ac:chgData name="Pawel Mieszczanek" userId="f17394f005780f93" providerId="LiveId" clId="{56138A76-3D89-4D6E-8AA2-64697B987B94}" dt="2023-03-12T07:09:20.400" v="578" actId="1038"/>
          <ac:cxnSpMkLst>
            <pc:docMk/>
            <pc:sldMk cId="3972717760" sldId="257"/>
            <ac:cxnSpMk id="43" creationId="{8C87DFC1-81F4-11B1-1E37-2EC35C620F8F}"/>
          </ac:cxnSpMkLst>
        </pc:cxnChg>
        <pc:cxnChg chg="add mod">
          <ac:chgData name="Pawel Mieszczanek" userId="f17394f005780f93" providerId="LiveId" clId="{56138A76-3D89-4D6E-8AA2-64697B987B94}" dt="2023-03-12T07:09:20.400" v="578" actId="1038"/>
          <ac:cxnSpMkLst>
            <pc:docMk/>
            <pc:sldMk cId="3972717760" sldId="257"/>
            <ac:cxnSpMk id="45" creationId="{D22B5C90-DAD4-7A67-DA46-D026C9DCC095}"/>
          </ac:cxnSpMkLst>
        </pc:cxnChg>
        <pc:cxnChg chg="add mod">
          <ac:chgData name="Pawel Mieszczanek" userId="f17394f005780f93" providerId="LiveId" clId="{56138A76-3D89-4D6E-8AA2-64697B987B94}" dt="2023-03-12T07:09:20.400" v="578" actId="1038"/>
          <ac:cxnSpMkLst>
            <pc:docMk/>
            <pc:sldMk cId="3972717760" sldId="257"/>
            <ac:cxnSpMk id="46" creationId="{78BD4902-2AEC-94CF-B840-4B84A88C2EDD}"/>
          </ac:cxnSpMkLst>
        </pc:cxnChg>
        <pc:cxnChg chg="add mod">
          <ac:chgData name="Pawel Mieszczanek" userId="f17394f005780f93" providerId="LiveId" clId="{56138A76-3D89-4D6E-8AA2-64697B987B94}" dt="2023-03-12T07:09:20.400" v="578" actId="1038"/>
          <ac:cxnSpMkLst>
            <pc:docMk/>
            <pc:sldMk cId="3972717760" sldId="257"/>
            <ac:cxnSpMk id="47" creationId="{529875B6-A4A3-065D-C5F9-F107D2694F3C}"/>
          </ac:cxnSpMkLst>
        </pc:cxnChg>
        <pc:cxnChg chg="add mod">
          <ac:chgData name="Pawel Mieszczanek" userId="f17394f005780f93" providerId="LiveId" clId="{56138A76-3D89-4D6E-8AA2-64697B987B94}" dt="2023-03-12T07:11:53.490" v="674" actId="1582"/>
          <ac:cxnSpMkLst>
            <pc:docMk/>
            <pc:sldMk cId="3972717760" sldId="257"/>
            <ac:cxnSpMk id="52" creationId="{1D709807-6F68-8555-A862-49D917917204}"/>
          </ac:cxnSpMkLst>
        </pc:cxnChg>
        <pc:cxnChg chg="add mod">
          <ac:chgData name="Pawel Mieszczanek" userId="f17394f005780f93" providerId="LiveId" clId="{56138A76-3D89-4D6E-8AA2-64697B987B94}" dt="2023-03-12T07:11:53.490" v="674" actId="1582"/>
          <ac:cxnSpMkLst>
            <pc:docMk/>
            <pc:sldMk cId="3972717760" sldId="257"/>
            <ac:cxnSpMk id="56" creationId="{D87D80A6-45F6-A6AB-EA9D-080F1627A22A}"/>
          </ac:cxnSpMkLst>
        </pc:cxnChg>
        <pc:cxnChg chg="add mod">
          <ac:chgData name="Pawel Mieszczanek" userId="f17394f005780f93" providerId="LiveId" clId="{56138A76-3D89-4D6E-8AA2-64697B987B94}" dt="2023-03-12T07:11:53.490" v="674" actId="1582"/>
          <ac:cxnSpMkLst>
            <pc:docMk/>
            <pc:sldMk cId="3972717760" sldId="257"/>
            <ac:cxnSpMk id="58" creationId="{BC30AB3D-C2A4-9ECE-D429-83D3106C0F63}"/>
          </ac:cxnSpMkLst>
        </pc:cxnChg>
        <pc:cxnChg chg="add mod">
          <ac:chgData name="Pawel Mieszczanek" userId="f17394f005780f93" providerId="LiveId" clId="{56138A76-3D89-4D6E-8AA2-64697B987B94}" dt="2023-03-12T07:11:53.490" v="674" actId="1582"/>
          <ac:cxnSpMkLst>
            <pc:docMk/>
            <pc:sldMk cId="3972717760" sldId="257"/>
            <ac:cxnSpMk id="60" creationId="{DEEBEA6F-CC03-A07D-7377-14BF4961BC11}"/>
          </ac:cxnSpMkLst>
        </pc:cxnChg>
        <pc:cxnChg chg="add del mod">
          <ac:chgData name="Pawel Mieszczanek" userId="f17394f005780f93" providerId="LiveId" clId="{56138A76-3D89-4D6E-8AA2-64697B987B94}" dt="2023-03-12T07:12:53.660" v="696"/>
          <ac:cxnSpMkLst>
            <pc:docMk/>
            <pc:sldMk cId="3972717760" sldId="257"/>
            <ac:cxnSpMk id="65" creationId="{B093945B-9626-13C8-1CE0-081628B69B80}"/>
          </ac:cxnSpMkLst>
        </pc:cxnChg>
        <pc:cxnChg chg="add mod">
          <ac:chgData name="Pawel Mieszczanek" userId="f17394f005780f93" providerId="LiveId" clId="{56138A76-3D89-4D6E-8AA2-64697B987B94}" dt="2023-03-12T07:31:46.913" v="1080" actId="553"/>
          <ac:cxnSpMkLst>
            <pc:docMk/>
            <pc:sldMk cId="3972717760" sldId="257"/>
            <ac:cxnSpMk id="66" creationId="{76E38DA2-C232-3155-D884-17BDE97FD306}"/>
          </ac:cxnSpMkLst>
        </pc:cxnChg>
        <pc:cxnChg chg="add mod">
          <ac:chgData name="Pawel Mieszczanek" userId="f17394f005780f93" providerId="LiveId" clId="{56138A76-3D89-4D6E-8AA2-64697B987B94}" dt="2023-03-12T07:40:40.369" v="1109" actId="14100"/>
          <ac:cxnSpMkLst>
            <pc:docMk/>
            <pc:sldMk cId="3972717760" sldId="257"/>
            <ac:cxnSpMk id="71" creationId="{6293EA17-3111-1EAE-A4FF-FD1D869AF430}"/>
          </ac:cxnSpMkLst>
        </pc:cxnChg>
        <pc:cxnChg chg="add mod">
          <ac:chgData name="Pawel Mieszczanek" userId="f17394f005780f93" providerId="LiveId" clId="{56138A76-3D89-4D6E-8AA2-64697B987B94}" dt="2023-03-12T07:14:01.040" v="727" actId="208"/>
          <ac:cxnSpMkLst>
            <pc:docMk/>
            <pc:sldMk cId="3972717760" sldId="257"/>
            <ac:cxnSpMk id="73" creationId="{CD71709A-B993-989E-E73F-ADD90064ED59}"/>
          </ac:cxnSpMkLst>
        </pc:cxnChg>
        <pc:cxnChg chg="add mod">
          <ac:chgData name="Pawel Mieszczanek" userId="f17394f005780f93" providerId="LiveId" clId="{56138A76-3D89-4D6E-8AA2-64697B987B94}" dt="2023-03-12T07:31:48.856" v="1081" actId="14100"/>
          <ac:cxnSpMkLst>
            <pc:docMk/>
            <pc:sldMk cId="3972717760" sldId="257"/>
            <ac:cxnSpMk id="75" creationId="{4C1CFA54-C428-FEF7-A600-76ECA6103DD2}"/>
          </ac:cxnSpMkLst>
        </pc:cxnChg>
        <pc:cxnChg chg="add mod">
          <ac:chgData name="Pawel Mieszczanek" userId="f17394f005780f93" providerId="LiveId" clId="{56138A76-3D89-4D6E-8AA2-64697B987B94}" dt="2023-03-12T07:40:54.277" v="1123" actId="14100"/>
          <ac:cxnSpMkLst>
            <pc:docMk/>
            <pc:sldMk cId="3972717760" sldId="257"/>
            <ac:cxnSpMk id="78" creationId="{607EB4A0-7F5D-495D-B8E8-AB60B448B798}"/>
          </ac:cxnSpMkLst>
        </pc:cxnChg>
        <pc:cxnChg chg="add mod">
          <ac:chgData name="Pawel Mieszczanek" userId="f17394f005780f93" providerId="LiveId" clId="{56138A76-3D89-4D6E-8AA2-64697B987B94}" dt="2023-03-12T07:14:08.009" v="728" actId="208"/>
          <ac:cxnSpMkLst>
            <pc:docMk/>
            <pc:sldMk cId="3972717760" sldId="257"/>
            <ac:cxnSpMk id="80" creationId="{480BD07F-B01B-91F4-16B1-5E0F312E8744}"/>
          </ac:cxnSpMkLst>
        </pc:cxnChg>
        <pc:cxnChg chg="add mod">
          <ac:chgData name="Pawel Mieszczanek" userId="f17394f005780f93" providerId="LiveId" clId="{56138A76-3D89-4D6E-8AA2-64697B987B94}" dt="2023-03-12T07:31:52.595" v="1083" actId="14100"/>
          <ac:cxnSpMkLst>
            <pc:docMk/>
            <pc:sldMk cId="3972717760" sldId="257"/>
            <ac:cxnSpMk id="81" creationId="{BC9901DB-3175-E6D5-F0A4-CE695C3BB7C7}"/>
          </ac:cxnSpMkLst>
        </pc:cxnChg>
        <pc:cxnChg chg="add mod">
          <ac:chgData name="Pawel Mieszczanek" userId="f17394f005780f93" providerId="LiveId" clId="{56138A76-3D89-4D6E-8AA2-64697B987B94}" dt="2023-03-12T07:19:15.652" v="824" actId="14100"/>
          <ac:cxnSpMkLst>
            <pc:docMk/>
            <pc:sldMk cId="3972717760" sldId="257"/>
            <ac:cxnSpMk id="88" creationId="{D5A92FC7-3897-E013-6EA6-4F4FB32344DF}"/>
          </ac:cxnSpMkLst>
        </pc:cxnChg>
        <pc:cxnChg chg="add mod">
          <ac:chgData name="Pawel Mieszczanek" userId="f17394f005780f93" providerId="LiveId" clId="{56138A76-3D89-4D6E-8AA2-64697B987B94}" dt="2023-03-12T07:19:29.563" v="834" actId="14100"/>
          <ac:cxnSpMkLst>
            <pc:docMk/>
            <pc:sldMk cId="3972717760" sldId="257"/>
            <ac:cxnSpMk id="92" creationId="{A42E94D8-9996-FFE4-E35C-779B3F9AF26A}"/>
          </ac:cxnSpMkLst>
        </pc:cxnChg>
        <pc:cxnChg chg="add mod">
          <ac:chgData name="Pawel Mieszczanek" userId="f17394f005780f93" providerId="LiveId" clId="{56138A76-3D89-4D6E-8AA2-64697B987B94}" dt="2023-03-12T07:19:11.339" v="823" actId="14100"/>
          <ac:cxnSpMkLst>
            <pc:docMk/>
            <pc:sldMk cId="3972717760" sldId="257"/>
            <ac:cxnSpMk id="96" creationId="{07090B85-DBDA-624A-44F7-584D490ADAC2}"/>
          </ac:cxnSpMkLst>
        </pc:cxnChg>
        <pc:cxnChg chg="add mod">
          <ac:chgData name="Pawel Mieszczanek" userId="f17394f005780f93" providerId="LiveId" clId="{56138A76-3D89-4D6E-8AA2-64697B987B94}" dt="2023-03-12T07:19:40.338" v="838" actId="14100"/>
          <ac:cxnSpMkLst>
            <pc:docMk/>
            <pc:sldMk cId="3972717760" sldId="257"/>
            <ac:cxnSpMk id="97" creationId="{CB1BB731-C363-C385-057F-75D1A9048F20}"/>
          </ac:cxnSpMkLst>
        </pc:cxnChg>
        <pc:cxnChg chg="add mod">
          <ac:chgData name="Pawel Mieszczanek" userId="f17394f005780f93" providerId="LiveId" clId="{56138A76-3D89-4D6E-8AA2-64697B987B94}" dt="2023-03-12T07:29:09.103" v="1050" actId="14100"/>
          <ac:cxnSpMkLst>
            <pc:docMk/>
            <pc:sldMk cId="3972717760" sldId="257"/>
            <ac:cxnSpMk id="102" creationId="{6D34767C-5742-E69B-FB75-5C90EADB7E8E}"/>
          </ac:cxnSpMkLst>
        </pc:cxnChg>
        <pc:cxnChg chg="add mod">
          <ac:chgData name="Pawel Mieszczanek" userId="f17394f005780f93" providerId="LiveId" clId="{56138A76-3D89-4D6E-8AA2-64697B987B94}" dt="2023-03-12T07:19:08.221" v="822" actId="14100"/>
          <ac:cxnSpMkLst>
            <pc:docMk/>
            <pc:sldMk cId="3972717760" sldId="257"/>
            <ac:cxnSpMk id="105" creationId="{C1528C4C-1A7A-99CE-DCF3-B650154A72BC}"/>
          </ac:cxnSpMkLst>
        </pc:cxnChg>
        <pc:cxnChg chg="add del mod">
          <ac:chgData name="Pawel Mieszczanek" userId="f17394f005780f93" providerId="LiveId" clId="{56138A76-3D89-4D6E-8AA2-64697B987B94}" dt="2023-03-12T07:19:18.521" v="826"/>
          <ac:cxnSpMkLst>
            <pc:docMk/>
            <pc:sldMk cId="3972717760" sldId="257"/>
            <ac:cxnSpMk id="107" creationId="{29F1BB37-CF16-18D5-027E-5F94506FD50E}"/>
          </ac:cxnSpMkLst>
        </pc:cxnChg>
        <pc:cxnChg chg="add mod">
          <ac:chgData name="Pawel Mieszczanek" userId="f17394f005780f93" providerId="LiveId" clId="{56138A76-3D89-4D6E-8AA2-64697B987B94}" dt="2023-03-12T07:19:26.696" v="832" actId="14100"/>
          <ac:cxnSpMkLst>
            <pc:docMk/>
            <pc:sldMk cId="3972717760" sldId="257"/>
            <ac:cxnSpMk id="108" creationId="{0B7D0112-409B-32A9-9EE6-A0BC49ECEC84}"/>
          </ac:cxnSpMkLst>
        </pc:cxnChg>
        <pc:cxnChg chg="add del mod">
          <ac:chgData name="Pawel Mieszczanek" userId="f17394f005780f93" providerId="LiveId" clId="{56138A76-3D89-4D6E-8AA2-64697B987B94}" dt="2023-03-12T07:19:44.725" v="840"/>
          <ac:cxnSpMkLst>
            <pc:docMk/>
            <pc:sldMk cId="3972717760" sldId="257"/>
            <ac:cxnSpMk id="110" creationId="{4BC47FCE-4F2E-4DCE-58C2-3E5AF6F82E70}"/>
          </ac:cxnSpMkLst>
        </pc:cxnChg>
        <pc:cxnChg chg="add mod">
          <ac:chgData name="Pawel Mieszczanek" userId="f17394f005780f93" providerId="LiveId" clId="{56138A76-3D89-4D6E-8AA2-64697B987B94}" dt="2023-03-12T07:19:55.367" v="848" actId="14100"/>
          <ac:cxnSpMkLst>
            <pc:docMk/>
            <pc:sldMk cId="3972717760" sldId="257"/>
            <ac:cxnSpMk id="111" creationId="{869ED6EE-A051-1652-ABBC-C0FC1CE4EFBB}"/>
          </ac:cxnSpMkLst>
        </pc:cxnChg>
        <pc:cxnChg chg="add mod">
          <ac:chgData name="Pawel Mieszczanek" userId="f17394f005780f93" providerId="LiveId" clId="{56138A76-3D89-4D6E-8AA2-64697B987B94}" dt="2023-03-12T07:20:03.518" v="852" actId="692"/>
          <ac:cxnSpMkLst>
            <pc:docMk/>
            <pc:sldMk cId="3972717760" sldId="257"/>
            <ac:cxnSpMk id="113" creationId="{6076A759-4671-4B37-6E76-27B3AEC31271}"/>
          </ac:cxnSpMkLst>
        </pc:cxnChg>
        <pc:cxnChg chg="add mod">
          <ac:chgData name="Pawel Mieszczanek" userId="f17394f005780f93" providerId="LiveId" clId="{56138A76-3D89-4D6E-8AA2-64697B987B94}" dt="2023-03-12T07:20:53.340" v="871" actId="14100"/>
          <ac:cxnSpMkLst>
            <pc:docMk/>
            <pc:sldMk cId="3972717760" sldId="257"/>
            <ac:cxnSpMk id="116" creationId="{9148023A-2445-8CEA-948E-B70811241B43}"/>
          </ac:cxnSpMkLst>
        </pc:cxnChg>
        <pc:cxnChg chg="add del mod">
          <ac:chgData name="Pawel Mieszczanek" userId="f17394f005780f93" providerId="LiveId" clId="{56138A76-3D89-4D6E-8AA2-64697B987B94}" dt="2023-03-12T07:20:45.496" v="867"/>
          <ac:cxnSpMkLst>
            <pc:docMk/>
            <pc:sldMk cId="3972717760" sldId="257"/>
            <ac:cxnSpMk id="118" creationId="{1118E207-62EA-C5EA-1E61-C61E5EE20360}"/>
          </ac:cxnSpMkLst>
        </pc:cxnChg>
        <pc:cxnChg chg="add mod">
          <ac:chgData name="Pawel Mieszczanek" userId="f17394f005780f93" providerId="LiveId" clId="{56138A76-3D89-4D6E-8AA2-64697B987B94}" dt="2023-03-12T07:20:57.268" v="872" actId="14100"/>
          <ac:cxnSpMkLst>
            <pc:docMk/>
            <pc:sldMk cId="3972717760" sldId="257"/>
            <ac:cxnSpMk id="119" creationId="{E6F45EDD-F65B-27E4-6E08-87C28D4FF6E9}"/>
          </ac:cxnSpMkLst>
        </pc:cxnChg>
        <pc:cxnChg chg="add mod">
          <ac:chgData name="Pawel Mieszczanek" userId="f17394f005780f93" providerId="LiveId" clId="{56138A76-3D89-4D6E-8AA2-64697B987B94}" dt="2023-03-12T07:21:03.328" v="875" actId="14100"/>
          <ac:cxnSpMkLst>
            <pc:docMk/>
            <pc:sldMk cId="3972717760" sldId="257"/>
            <ac:cxnSpMk id="122" creationId="{68FB984F-C38C-3D2A-CDCF-7E31C325459D}"/>
          </ac:cxnSpMkLst>
        </pc:cxnChg>
        <pc:cxnChg chg="add del mod">
          <ac:chgData name="Pawel Mieszczanek" userId="f17394f005780f93" providerId="LiveId" clId="{56138A76-3D89-4D6E-8AA2-64697B987B94}" dt="2023-03-12T07:26:24.510" v="953" actId="21"/>
          <ac:cxnSpMkLst>
            <pc:docMk/>
            <pc:sldMk cId="3972717760" sldId="257"/>
            <ac:cxnSpMk id="126" creationId="{1B8088BA-EE05-D74E-567E-C21B7B6FD7EC}"/>
          </ac:cxnSpMkLst>
        </pc:cxnChg>
        <pc:cxnChg chg="add mod">
          <ac:chgData name="Pawel Mieszczanek" userId="f17394f005780f93" providerId="LiveId" clId="{56138A76-3D89-4D6E-8AA2-64697B987B94}" dt="2023-03-12T07:27:17.463" v="1014" actId="553"/>
          <ac:cxnSpMkLst>
            <pc:docMk/>
            <pc:sldMk cId="3972717760" sldId="257"/>
            <ac:cxnSpMk id="129" creationId="{8893983F-ED52-B9A0-03C4-81A1C2F54E66}"/>
          </ac:cxnSpMkLst>
        </pc:cxnChg>
        <pc:cxnChg chg="add mod">
          <ac:chgData name="Pawel Mieszczanek" userId="f17394f005780f93" providerId="LiveId" clId="{56138A76-3D89-4D6E-8AA2-64697B987B94}" dt="2023-03-12T07:27:17.463" v="1014" actId="553"/>
          <ac:cxnSpMkLst>
            <pc:docMk/>
            <pc:sldMk cId="3972717760" sldId="257"/>
            <ac:cxnSpMk id="134" creationId="{A79F221C-CC95-DB3D-CD99-25528A615024}"/>
          </ac:cxnSpMkLst>
        </pc:cxnChg>
        <pc:cxnChg chg="add mod">
          <ac:chgData name="Pawel Mieszczanek" userId="f17394f005780f93" providerId="LiveId" clId="{56138A76-3D89-4D6E-8AA2-64697B987B94}" dt="2023-03-12T07:27:25.221" v="1016" actId="692"/>
          <ac:cxnSpMkLst>
            <pc:docMk/>
            <pc:sldMk cId="3972717760" sldId="257"/>
            <ac:cxnSpMk id="137" creationId="{6A2BD735-E3B7-92EB-00C6-4299E9DE29D7}"/>
          </ac:cxnSpMkLst>
        </pc:cxnChg>
        <pc:cxnChg chg="add mod">
          <ac:chgData name="Pawel Mieszczanek" userId="f17394f005780f93" providerId="LiveId" clId="{56138A76-3D89-4D6E-8AA2-64697B987B94}" dt="2023-03-12T07:27:17.463" v="1014" actId="553"/>
          <ac:cxnSpMkLst>
            <pc:docMk/>
            <pc:sldMk cId="3972717760" sldId="257"/>
            <ac:cxnSpMk id="138" creationId="{2D1B9B2F-C635-9078-3288-E9DAB462C6AC}"/>
          </ac:cxnSpMkLst>
        </pc:cxnChg>
        <pc:cxnChg chg="add mod">
          <ac:chgData name="Pawel Mieszczanek" userId="f17394f005780f93" providerId="LiveId" clId="{56138A76-3D89-4D6E-8AA2-64697B987B94}" dt="2023-03-12T07:28:52.061" v="1046" actId="14100"/>
          <ac:cxnSpMkLst>
            <pc:docMk/>
            <pc:sldMk cId="3972717760" sldId="257"/>
            <ac:cxnSpMk id="140" creationId="{12188440-C713-868B-DAB5-E1EC3FAED8EE}"/>
          </ac:cxnSpMkLst>
        </pc:cxnChg>
        <pc:cxnChg chg="add mod">
          <ac:chgData name="Pawel Mieszczanek" userId="f17394f005780f93" providerId="LiveId" clId="{56138A76-3D89-4D6E-8AA2-64697B987B94}" dt="2023-03-12T07:28:53.449" v="1047" actId="14100"/>
          <ac:cxnSpMkLst>
            <pc:docMk/>
            <pc:sldMk cId="3972717760" sldId="257"/>
            <ac:cxnSpMk id="143" creationId="{C0F4D579-EBD9-8B5C-03EC-E5747C371FAC}"/>
          </ac:cxnSpMkLst>
        </pc:cxnChg>
        <pc:cxnChg chg="add mod">
          <ac:chgData name="Pawel Mieszczanek" userId="f17394f005780f93" providerId="LiveId" clId="{56138A76-3D89-4D6E-8AA2-64697B987B94}" dt="2023-03-12T07:28:37.017" v="1039" actId="14100"/>
          <ac:cxnSpMkLst>
            <pc:docMk/>
            <pc:sldMk cId="3972717760" sldId="257"/>
            <ac:cxnSpMk id="144" creationId="{552F10E4-4A3B-61E8-11F8-7AD076ABC06D}"/>
          </ac:cxnSpMkLst>
        </pc:cxnChg>
        <pc:cxnChg chg="add mod">
          <ac:chgData name="Pawel Mieszczanek" userId="f17394f005780f93" providerId="LiveId" clId="{56138A76-3D89-4D6E-8AA2-64697B987B94}" dt="2023-03-12T07:28:46.717" v="1045" actId="208"/>
          <ac:cxnSpMkLst>
            <pc:docMk/>
            <pc:sldMk cId="3972717760" sldId="257"/>
            <ac:cxnSpMk id="148" creationId="{2EFCC781-49B4-8EA5-30C9-CF74ED8495A1}"/>
          </ac:cxnSpMkLst>
        </pc:cxnChg>
        <pc:cxnChg chg="add del mod">
          <ac:chgData name="Pawel Mieszczanek" userId="f17394f005780f93" providerId="LiveId" clId="{56138A76-3D89-4D6E-8AA2-64697B987B94}" dt="2023-03-12T07:29:13.347" v="1054"/>
          <ac:cxnSpMkLst>
            <pc:docMk/>
            <pc:sldMk cId="3972717760" sldId="257"/>
            <ac:cxnSpMk id="155" creationId="{191C4626-22CC-4063-9F55-577DCA345261}"/>
          </ac:cxnSpMkLst>
        </pc:cxnChg>
        <pc:cxnChg chg="add mod">
          <ac:chgData name="Pawel Mieszczanek" userId="f17394f005780f93" providerId="LiveId" clId="{56138A76-3D89-4D6E-8AA2-64697B987B94}" dt="2023-03-12T07:29:37.497" v="1066" actId="1038"/>
          <ac:cxnSpMkLst>
            <pc:docMk/>
            <pc:sldMk cId="3972717760" sldId="257"/>
            <ac:cxnSpMk id="156" creationId="{EED4D4E2-8DB9-C689-C08E-B04114B1D585}"/>
          </ac:cxnSpMkLst>
        </pc:cxnChg>
        <pc:cxnChg chg="add mod">
          <ac:chgData name="Pawel Mieszczanek" userId="f17394f005780f93" providerId="LiveId" clId="{56138A76-3D89-4D6E-8AA2-64697B987B94}" dt="2023-03-12T07:30:10.329" v="1076" actId="14100"/>
          <ac:cxnSpMkLst>
            <pc:docMk/>
            <pc:sldMk cId="3972717760" sldId="257"/>
            <ac:cxnSpMk id="159" creationId="{7E942015-FD94-202D-165D-150B355D3FF3}"/>
          </ac:cxnSpMkLst>
        </pc:cxnChg>
        <pc:cxnChg chg="add mod">
          <ac:chgData name="Pawel Mieszczanek" userId="f17394f005780f93" providerId="LiveId" clId="{56138A76-3D89-4D6E-8AA2-64697B987B94}" dt="2023-03-12T07:30:08.966" v="1075" actId="14100"/>
          <ac:cxnSpMkLst>
            <pc:docMk/>
            <pc:sldMk cId="3972717760" sldId="257"/>
            <ac:cxnSpMk id="162" creationId="{5628A2A8-0EC0-8081-E5C0-9A523FB64F7D}"/>
          </ac:cxnSpMkLst>
        </pc:cxnChg>
        <pc:cxnChg chg="add mod">
          <ac:chgData name="Pawel Mieszczanek" userId="f17394f005780f93" providerId="LiveId" clId="{56138A76-3D89-4D6E-8AA2-64697B987B94}" dt="2023-03-12T07:30:16.706" v="1079" actId="14100"/>
          <ac:cxnSpMkLst>
            <pc:docMk/>
            <pc:sldMk cId="3972717760" sldId="257"/>
            <ac:cxnSpMk id="166" creationId="{452B6B6D-7F51-5D9E-6936-8F874DDA2750}"/>
          </ac:cxnSpMkLst>
        </pc:cxnChg>
      </pc:sldChg>
      <pc:sldChg chg="new">
        <pc:chgData name="Pawel Mieszczanek" userId="f17394f005780f93" providerId="LiveId" clId="{56138A76-3D89-4D6E-8AA2-64697B987B94}" dt="2023-03-12T07:32:16.333" v="1084" actId="680"/>
        <pc:sldMkLst>
          <pc:docMk/>
          <pc:sldMk cId="310630614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EBF5-E59F-B50A-8155-1DA6F3FFB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08D9D-DBF5-0CDB-661C-7F54C3052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5F0DF-C350-91FD-4ED3-09E2E75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F494-1C0B-90E0-1538-1A6F753D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AE4A9-F87C-07F0-56CB-CA831AAF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98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5E54-4D40-CD9A-B84F-4464F974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CD62-3CDD-E870-361B-B9B69F1E3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4A11F-935F-0374-B60A-B7118161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E4AC-56FC-43E8-F837-B0C621D9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EF7F6-F6A4-0EFC-3962-62A6AE44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00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FBAAA-C3A7-B117-DE8C-3DB58831F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41F9A-2A68-F4DB-9ED8-4BA5046AD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0BE5D-074A-FC2B-0DA2-6F4D90D0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16E0-0773-8A8B-DD01-03C407F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C4B8-F29C-2712-4AB2-AF0E776A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909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0C94-053C-72BC-A4DD-84445192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1601-C6F8-C5E9-764D-D72673373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7871F-ECFE-91D5-09A0-B3594440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5095E-51EE-8563-5AC0-D4BF3688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64F7B-4431-6BB5-3D2A-49CDDCDA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18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71CA-DE45-A243-9B4F-1B4732C7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76435-53B8-B6A9-65B2-613127FAC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E4FFE-C414-2CDC-F749-16C885DE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B96F-2851-788D-AA45-94646D5F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DD53-FBE2-7E8E-A3B5-B25DFCBD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17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4CF4-0145-4DC4-47E1-9AF501B9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D809-D2C4-0A27-F8DF-2DF285AF8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5B0BE-30F2-C867-CA3B-89046132F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49EF6-B037-56C3-1F12-985A9721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22D13-2FBD-2F68-321D-1503680E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6476F-070B-AB0D-205C-4B2F5ED7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15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3539-6EC5-106F-69A8-4744C6A3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17551-62C0-4F65-AB9F-5643A3194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48F80-D637-3C45-BF3D-8C6E50AEF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63965-AADC-215E-4D50-DE0979204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A8768-A355-00DC-2FA5-502516C89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116C2-ADB7-8842-C0B5-35CA075A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E36B7-B505-1967-BF37-1076ED2B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3B19C-1931-88EC-BFBC-5DDAE4ED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33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B841-39E3-A489-5979-753A8F9C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C3855-F60A-BA03-EB9F-6B27D686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49A2E-B80F-3A58-FF86-32491ED4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66710-23B9-3AAF-9FC3-EDFCB73B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39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83F86-69D2-2E3C-24EA-E873B4DE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F2355-0856-CEBE-BEB3-CB97BAE3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C88A4-D9BC-AD66-C653-66BE648B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950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8F68-D165-2822-9D9B-7463043E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EFC36-6D98-8527-A7AC-CBEE7D57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AE35F-A836-D290-A589-CF11EEABA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BF1A4-46D9-90A9-EBD1-19E3CA55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EC0D4-1D75-6FEA-CC24-E82D565E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F961B-A7C6-C1A0-7520-15D6960D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01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1A7D-F355-AACE-AFE8-A2CFE4A8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A922F-A1C2-43A0-DEE5-223A52CAF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ACA14-042F-D46F-F948-1B14F28DA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2232B-9B0B-8481-9F81-40FE536D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A625A-8AD4-429E-9CBA-6B86B6B2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B344B-2328-BDD5-DC5B-D01B4640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92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87F4C-29B9-D65E-4C0E-88713F22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D036C-3797-5609-FCFB-DECF318A4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EA5A6-C1D5-CC67-0E74-23882447A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602F-1A7F-439A-8384-C0C849F263F4}" type="datetimeFigureOut">
              <a:rPr lang="en-AU" smtClean="0"/>
              <a:t>12/03/2023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4D01-D134-13A2-4EA3-9F7F547C2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21CBF-2C9B-B57B-6864-E64B678F1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A7B38-A1C9-4E65-A572-B00916546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31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52F8-7D9D-7DEF-FB03-ABB1CF6C3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C0148-83CF-8C63-6FDA-EB6A3B550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07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1BE5FB-E8D8-994C-14B2-6D3CA46A9CB4}"/>
              </a:ext>
            </a:extLst>
          </p:cNvPr>
          <p:cNvSpPr/>
          <p:nvPr/>
        </p:nvSpPr>
        <p:spPr>
          <a:xfrm>
            <a:off x="165429" y="2010735"/>
            <a:ext cx="1311965" cy="165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Arduino</a:t>
            </a:r>
          </a:p>
          <a:p>
            <a:pPr algn="ctr"/>
            <a:r>
              <a:rPr lang="en-AU" dirty="0"/>
              <a:t>(Mega2560)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20523-E501-1D9A-4C1F-5297B3558933}"/>
              </a:ext>
            </a:extLst>
          </p:cNvPr>
          <p:cNvSpPr/>
          <p:nvPr/>
        </p:nvSpPr>
        <p:spPr>
          <a:xfrm>
            <a:off x="7253559" y="2346391"/>
            <a:ext cx="1311966" cy="382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Stepper motor controller (TIC825)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B693C-00A0-F791-E909-8A2898BA35E6}"/>
              </a:ext>
            </a:extLst>
          </p:cNvPr>
          <p:cNvSpPr/>
          <p:nvPr/>
        </p:nvSpPr>
        <p:spPr>
          <a:xfrm>
            <a:off x="10694352" y="2857041"/>
            <a:ext cx="1171075" cy="3721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Linear actuator – stepper </a:t>
            </a:r>
            <a:br>
              <a:rPr lang="en-AU" dirty="0"/>
            </a:br>
            <a:r>
              <a:rPr lang="en-AU" dirty="0"/>
              <a:t>(P8-50-165-3-ST)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EF556-CE81-8BC4-ED3D-91954B48E3B2}"/>
              </a:ext>
            </a:extLst>
          </p:cNvPr>
          <p:cNvSpPr/>
          <p:nvPr/>
        </p:nvSpPr>
        <p:spPr>
          <a:xfrm>
            <a:off x="10694352" y="279518"/>
            <a:ext cx="1311965" cy="141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Power supply (12VDC wall plug)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D7524B-27C2-2FF2-3E53-E56741D6FF2B}"/>
              </a:ext>
            </a:extLst>
          </p:cNvPr>
          <p:cNvSpPr/>
          <p:nvPr/>
        </p:nvSpPr>
        <p:spPr>
          <a:xfrm>
            <a:off x="4302805" y="149839"/>
            <a:ext cx="1056781" cy="1726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Display (128x64 OLED)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AB437D-B011-5B4A-290C-3AA84D5F0439}"/>
              </a:ext>
            </a:extLst>
          </p:cNvPr>
          <p:cNvSpPr txBox="1"/>
          <p:nvPr/>
        </p:nvSpPr>
        <p:spPr>
          <a:xfrm>
            <a:off x="1394522" y="2346390"/>
            <a:ext cx="62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CB60E7-428E-742E-8799-FBFD665C5AF6}"/>
              </a:ext>
            </a:extLst>
          </p:cNvPr>
          <p:cNvSpPr txBox="1"/>
          <p:nvPr/>
        </p:nvSpPr>
        <p:spPr>
          <a:xfrm>
            <a:off x="6750515" y="3750058"/>
            <a:ext cx="56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E09BD4-E864-3FC1-E56A-4714BD0508A2}"/>
              </a:ext>
            </a:extLst>
          </p:cNvPr>
          <p:cNvSpPr txBox="1"/>
          <p:nvPr/>
        </p:nvSpPr>
        <p:spPr>
          <a:xfrm>
            <a:off x="6801619" y="3478202"/>
            <a:ext cx="51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9EF1A4-253D-01A4-E32E-8F1293B72A6E}"/>
              </a:ext>
            </a:extLst>
          </p:cNvPr>
          <p:cNvSpPr txBox="1"/>
          <p:nvPr/>
        </p:nvSpPr>
        <p:spPr>
          <a:xfrm>
            <a:off x="8646010" y="3352898"/>
            <a:ext cx="51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B73F3C-9341-BF8E-0C58-554DB827155E}"/>
              </a:ext>
            </a:extLst>
          </p:cNvPr>
          <p:cNvSpPr txBox="1"/>
          <p:nvPr/>
        </p:nvSpPr>
        <p:spPr>
          <a:xfrm>
            <a:off x="8648152" y="3662868"/>
            <a:ext cx="65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0C0737-C1E2-F82E-457D-B58A5A0AD8EB}"/>
              </a:ext>
            </a:extLst>
          </p:cNvPr>
          <p:cNvSpPr txBox="1"/>
          <p:nvPr/>
        </p:nvSpPr>
        <p:spPr>
          <a:xfrm>
            <a:off x="8605576" y="4071850"/>
            <a:ext cx="653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A1</a:t>
            </a:r>
          </a:p>
          <a:p>
            <a:r>
              <a:rPr lang="en-AU" dirty="0"/>
              <a:t>A2</a:t>
            </a:r>
          </a:p>
          <a:p>
            <a:r>
              <a:rPr lang="en-AU" dirty="0"/>
              <a:t>B2</a:t>
            </a:r>
          </a:p>
          <a:p>
            <a:r>
              <a:rPr lang="en-AU" dirty="0"/>
              <a:t>B1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9425AF-FA2C-E732-A1CD-43D1DA85BD96}"/>
              </a:ext>
            </a:extLst>
          </p:cNvPr>
          <p:cNvSpPr txBox="1"/>
          <p:nvPr/>
        </p:nvSpPr>
        <p:spPr>
          <a:xfrm>
            <a:off x="9835310" y="4064666"/>
            <a:ext cx="960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Orange</a:t>
            </a:r>
          </a:p>
          <a:p>
            <a:r>
              <a:rPr lang="en-AU" dirty="0"/>
              <a:t>Red</a:t>
            </a:r>
          </a:p>
          <a:p>
            <a:r>
              <a:rPr lang="en-AU" dirty="0"/>
              <a:t>Brown</a:t>
            </a:r>
          </a:p>
          <a:p>
            <a:r>
              <a:rPr lang="en-AU" dirty="0"/>
              <a:t>Black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C2398-D55F-2AC8-1199-0217E3E1C81A}"/>
              </a:ext>
            </a:extLst>
          </p:cNvPr>
          <p:cNvSpPr txBox="1"/>
          <p:nvPr/>
        </p:nvSpPr>
        <p:spPr>
          <a:xfrm>
            <a:off x="10227550" y="888272"/>
            <a:ext cx="56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</a:t>
            </a:r>
            <a:r>
              <a:rPr lang="en-AU" dirty="0" err="1"/>
              <a:t>ve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2C6D5-B375-DFA2-EB0D-6AF58AD1DEFA}"/>
              </a:ext>
            </a:extLst>
          </p:cNvPr>
          <p:cNvSpPr txBox="1"/>
          <p:nvPr/>
        </p:nvSpPr>
        <p:spPr>
          <a:xfrm>
            <a:off x="10194437" y="610897"/>
            <a:ext cx="90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+</a:t>
            </a:r>
            <a:r>
              <a:rPr lang="en-AU" dirty="0" err="1"/>
              <a:t>ve</a:t>
            </a:r>
            <a:endParaRPr lang="en-AU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CCE4A9-5BD4-1730-37FC-B6948874FAF3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9259325" y="777240"/>
            <a:ext cx="9351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BB704F-D898-8127-331A-4F3C1DF01342}"/>
              </a:ext>
            </a:extLst>
          </p:cNvPr>
          <p:cNvCxnSpPr>
            <a:cxnSpLocks/>
          </p:cNvCxnSpPr>
          <p:nvPr/>
        </p:nvCxnSpPr>
        <p:spPr>
          <a:xfrm flipV="1">
            <a:off x="9259325" y="777240"/>
            <a:ext cx="0" cy="2781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C5E644-6B48-4C49-194F-6E3C116E8266}"/>
              </a:ext>
            </a:extLst>
          </p:cNvPr>
          <p:cNvCxnSpPr>
            <a:cxnSpLocks/>
          </p:cNvCxnSpPr>
          <p:nvPr/>
        </p:nvCxnSpPr>
        <p:spPr>
          <a:xfrm flipH="1">
            <a:off x="9038345" y="3558540"/>
            <a:ext cx="2209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F94B43-8543-1B03-D93E-6522D8017291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9411725" y="1066234"/>
            <a:ext cx="815825" cy="6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FC9E90-9769-F393-A715-29FFE14DD8F5}"/>
              </a:ext>
            </a:extLst>
          </p:cNvPr>
          <p:cNvCxnSpPr>
            <a:cxnSpLocks/>
          </p:cNvCxnSpPr>
          <p:nvPr/>
        </p:nvCxnSpPr>
        <p:spPr>
          <a:xfrm flipV="1">
            <a:off x="9411725" y="1066234"/>
            <a:ext cx="0" cy="2781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C54681-C75D-82F5-4CF1-1E5D8617A897}"/>
              </a:ext>
            </a:extLst>
          </p:cNvPr>
          <p:cNvCxnSpPr>
            <a:cxnSpLocks/>
          </p:cNvCxnSpPr>
          <p:nvPr/>
        </p:nvCxnSpPr>
        <p:spPr>
          <a:xfrm flipH="1">
            <a:off x="9190745" y="3847534"/>
            <a:ext cx="220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87DFC1-81F4-11B1-1E37-2EC35C620F8F}"/>
              </a:ext>
            </a:extLst>
          </p:cNvPr>
          <p:cNvCxnSpPr>
            <a:cxnSpLocks/>
          </p:cNvCxnSpPr>
          <p:nvPr/>
        </p:nvCxnSpPr>
        <p:spPr>
          <a:xfrm flipH="1">
            <a:off x="8972182" y="4276159"/>
            <a:ext cx="9362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2B5C90-DAD4-7A67-DA46-D026C9DCC095}"/>
              </a:ext>
            </a:extLst>
          </p:cNvPr>
          <p:cNvCxnSpPr>
            <a:cxnSpLocks/>
          </p:cNvCxnSpPr>
          <p:nvPr/>
        </p:nvCxnSpPr>
        <p:spPr>
          <a:xfrm flipH="1">
            <a:off x="8972182" y="4533334"/>
            <a:ext cx="9362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BD4902-2AEC-94CF-B840-4B84A88C2EDD}"/>
              </a:ext>
            </a:extLst>
          </p:cNvPr>
          <p:cNvCxnSpPr>
            <a:cxnSpLocks/>
          </p:cNvCxnSpPr>
          <p:nvPr/>
        </p:nvCxnSpPr>
        <p:spPr>
          <a:xfrm flipH="1">
            <a:off x="8972182" y="4819084"/>
            <a:ext cx="936235" cy="0"/>
          </a:xfrm>
          <a:prstGeom prst="line">
            <a:avLst/>
          </a:prstGeom>
          <a:ln>
            <a:solidFill>
              <a:srgbClr val="99663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29875B6-A4A3-065D-C5F9-F107D2694F3C}"/>
              </a:ext>
            </a:extLst>
          </p:cNvPr>
          <p:cNvCxnSpPr>
            <a:cxnSpLocks/>
          </p:cNvCxnSpPr>
          <p:nvPr/>
        </p:nvCxnSpPr>
        <p:spPr>
          <a:xfrm flipH="1">
            <a:off x="8972182" y="5068694"/>
            <a:ext cx="936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02546D2-7833-C5B2-ADF1-D2D9A59AD276}"/>
              </a:ext>
            </a:extLst>
          </p:cNvPr>
          <p:cNvSpPr/>
          <p:nvPr/>
        </p:nvSpPr>
        <p:spPr>
          <a:xfrm>
            <a:off x="118643" y="4681717"/>
            <a:ext cx="786303" cy="165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Load cell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19867D-7EB5-288F-49CB-14D14BCB226F}"/>
              </a:ext>
            </a:extLst>
          </p:cNvPr>
          <p:cNvSpPr/>
          <p:nvPr/>
        </p:nvSpPr>
        <p:spPr>
          <a:xfrm>
            <a:off x="3218415" y="4663909"/>
            <a:ext cx="1069439" cy="1619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Load cell amplifier (HX711)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1F12D3-64A4-C1A3-8C97-5691EE98BB38}"/>
              </a:ext>
            </a:extLst>
          </p:cNvPr>
          <p:cNvSpPr/>
          <p:nvPr/>
        </p:nvSpPr>
        <p:spPr>
          <a:xfrm>
            <a:off x="118644" y="172678"/>
            <a:ext cx="786303" cy="839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514A9A-82A1-4B66-C26A-410F309EBA26}"/>
              </a:ext>
            </a:extLst>
          </p:cNvPr>
          <p:cNvSpPr txBox="1"/>
          <p:nvPr/>
        </p:nvSpPr>
        <p:spPr>
          <a:xfrm>
            <a:off x="861292" y="407908"/>
            <a:ext cx="6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USB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D709807-6F68-8555-A862-49D917917204}"/>
              </a:ext>
            </a:extLst>
          </p:cNvPr>
          <p:cNvCxnSpPr>
            <a:cxnSpLocks/>
          </p:cNvCxnSpPr>
          <p:nvPr/>
        </p:nvCxnSpPr>
        <p:spPr>
          <a:xfrm flipV="1">
            <a:off x="1612154" y="567076"/>
            <a:ext cx="0" cy="985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87D80A6-45F6-A6AB-EA9D-080F1627A22A}"/>
              </a:ext>
            </a:extLst>
          </p:cNvPr>
          <p:cNvCxnSpPr>
            <a:cxnSpLocks/>
          </p:cNvCxnSpPr>
          <p:nvPr/>
        </p:nvCxnSpPr>
        <p:spPr>
          <a:xfrm flipH="1">
            <a:off x="1396012" y="577720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30AB3D-C2A4-9ECE-D429-83D3106C0F63}"/>
              </a:ext>
            </a:extLst>
          </p:cNvPr>
          <p:cNvCxnSpPr>
            <a:cxnSpLocks/>
          </p:cNvCxnSpPr>
          <p:nvPr/>
        </p:nvCxnSpPr>
        <p:spPr>
          <a:xfrm flipH="1">
            <a:off x="861292" y="1552575"/>
            <a:ext cx="74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EEBEA6F-CC03-A07D-7377-14BF4961BC11}"/>
              </a:ext>
            </a:extLst>
          </p:cNvPr>
          <p:cNvCxnSpPr>
            <a:cxnSpLocks/>
          </p:cNvCxnSpPr>
          <p:nvPr/>
        </p:nvCxnSpPr>
        <p:spPr>
          <a:xfrm flipV="1">
            <a:off x="861292" y="1552575"/>
            <a:ext cx="0" cy="458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A1C16F-0128-DF60-6FF4-31DF9CAB41C3}"/>
              </a:ext>
            </a:extLst>
          </p:cNvPr>
          <p:cNvSpPr txBox="1"/>
          <p:nvPr/>
        </p:nvSpPr>
        <p:spPr>
          <a:xfrm>
            <a:off x="1424274" y="3031992"/>
            <a:ext cx="13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SDA (Pin 20)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C588D-B8D4-4C6E-20CB-57DBC3125B41}"/>
              </a:ext>
            </a:extLst>
          </p:cNvPr>
          <p:cNvSpPr txBox="1"/>
          <p:nvPr/>
        </p:nvSpPr>
        <p:spPr>
          <a:xfrm>
            <a:off x="1424274" y="2760136"/>
            <a:ext cx="14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SCL (Pin 21)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3DE1C9-E852-13A3-B930-BA7F563634F5}"/>
              </a:ext>
            </a:extLst>
          </p:cNvPr>
          <p:cNvSpPr txBox="1"/>
          <p:nvPr/>
        </p:nvSpPr>
        <p:spPr>
          <a:xfrm>
            <a:off x="1424510" y="2059783"/>
            <a:ext cx="62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5V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6E38DA2-C232-3155-D884-17BDE97FD306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1990498" y="2524352"/>
            <a:ext cx="4700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E14C9A3-FBC4-D6CA-9D7B-6C4B2BCE07E7}"/>
              </a:ext>
            </a:extLst>
          </p:cNvPr>
          <p:cNvSpPr txBox="1"/>
          <p:nvPr/>
        </p:nvSpPr>
        <p:spPr>
          <a:xfrm>
            <a:off x="6691012" y="2339686"/>
            <a:ext cx="62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GND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293EA17-3111-1EAE-A4FF-FD1D869AF430}"/>
              </a:ext>
            </a:extLst>
          </p:cNvPr>
          <p:cNvCxnSpPr>
            <a:cxnSpLocks/>
          </p:cNvCxnSpPr>
          <p:nvPr/>
        </p:nvCxnSpPr>
        <p:spPr>
          <a:xfrm flipH="1">
            <a:off x="2647950" y="2944802"/>
            <a:ext cx="383568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D71709A-B993-989E-E73F-ADD90064ED59}"/>
              </a:ext>
            </a:extLst>
          </p:cNvPr>
          <p:cNvCxnSpPr>
            <a:cxnSpLocks/>
          </p:cNvCxnSpPr>
          <p:nvPr/>
        </p:nvCxnSpPr>
        <p:spPr>
          <a:xfrm flipV="1">
            <a:off x="6483633" y="2944802"/>
            <a:ext cx="0" cy="7180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1CFA54-C428-FEF7-A600-76ECA6103DD2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476382" y="3662868"/>
            <a:ext cx="32523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07EB4A0-7F5D-495D-B8E8-AB60B448B798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2780274" y="3216658"/>
            <a:ext cx="353162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80BD07F-B01B-91F4-16B1-5E0F312E8744}"/>
              </a:ext>
            </a:extLst>
          </p:cNvPr>
          <p:cNvCxnSpPr>
            <a:cxnSpLocks/>
          </p:cNvCxnSpPr>
          <p:nvPr/>
        </p:nvCxnSpPr>
        <p:spPr>
          <a:xfrm flipV="1">
            <a:off x="6311900" y="3216658"/>
            <a:ext cx="0" cy="71806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9901DB-3175-E6D5-F0A4-CE695C3BB7C7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311900" y="3933642"/>
            <a:ext cx="438615" cy="108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95853C9-F955-00E4-9B0F-90C3E68C44C7}"/>
              </a:ext>
            </a:extLst>
          </p:cNvPr>
          <p:cNvSpPr txBox="1"/>
          <p:nvPr/>
        </p:nvSpPr>
        <p:spPr>
          <a:xfrm>
            <a:off x="3699929" y="334389"/>
            <a:ext cx="62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GND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13CD7F5-D293-0F1C-2C95-8FC06E7D242C}"/>
              </a:ext>
            </a:extLst>
          </p:cNvPr>
          <p:cNvSpPr txBox="1"/>
          <p:nvPr/>
        </p:nvSpPr>
        <p:spPr>
          <a:xfrm>
            <a:off x="3831270" y="82856"/>
            <a:ext cx="4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Vin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6EAF22-D20D-F235-64C2-29CF2BA16CA4}"/>
              </a:ext>
            </a:extLst>
          </p:cNvPr>
          <p:cNvSpPr txBox="1"/>
          <p:nvPr/>
        </p:nvSpPr>
        <p:spPr>
          <a:xfrm>
            <a:off x="3853709" y="931867"/>
            <a:ext cx="46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Clk</a:t>
            </a:r>
            <a:endParaRPr lang="en-AU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563450-AEA2-2D70-A6E1-8D21D292EE9E}"/>
              </a:ext>
            </a:extLst>
          </p:cNvPr>
          <p:cNvSpPr txBox="1"/>
          <p:nvPr/>
        </p:nvSpPr>
        <p:spPr>
          <a:xfrm>
            <a:off x="3707480" y="623656"/>
            <a:ext cx="61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Data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513F410-4F4E-F47A-F83A-7C98CA5348B5}"/>
              </a:ext>
            </a:extLst>
          </p:cNvPr>
          <p:cNvSpPr txBox="1"/>
          <p:nvPr/>
        </p:nvSpPr>
        <p:spPr>
          <a:xfrm>
            <a:off x="3831485" y="1284737"/>
            <a:ext cx="4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Rst</a:t>
            </a:r>
            <a:endParaRPr lang="en-AU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5A92FC7-3897-E013-6EA6-4F4FB32344DF}"/>
              </a:ext>
            </a:extLst>
          </p:cNvPr>
          <p:cNvCxnSpPr>
            <a:cxnSpLocks/>
          </p:cNvCxnSpPr>
          <p:nvPr/>
        </p:nvCxnSpPr>
        <p:spPr>
          <a:xfrm flipH="1">
            <a:off x="3265909" y="519055"/>
            <a:ext cx="0" cy="1996024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42E94D8-9996-FFE4-E35C-779B3F9AF26A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3268937" y="519055"/>
            <a:ext cx="4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7090B85-DBDA-624A-44F7-584D490ADAC2}"/>
              </a:ext>
            </a:extLst>
          </p:cNvPr>
          <p:cNvCxnSpPr>
            <a:cxnSpLocks/>
          </p:cNvCxnSpPr>
          <p:nvPr/>
        </p:nvCxnSpPr>
        <p:spPr>
          <a:xfrm flipH="1">
            <a:off x="3005791" y="259592"/>
            <a:ext cx="0" cy="1991561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B1BB731-C363-C385-057F-75D1A9048F20}"/>
              </a:ext>
            </a:extLst>
          </p:cNvPr>
          <p:cNvCxnSpPr>
            <a:cxnSpLocks/>
            <a:stCxn id="84" idx="1"/>
          </p:cNvCxnSpPr>
          <p:nvPr/>
        </p:nvCxnSpPr>
        <p:spPr>
          <a:xfrm flipH="1" flipV="1">
            <a:off x="3014437" y="259592"/>
            <a:ext cx="7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D34767C-5742-E69B-FB75-5C90EADB7E8E}"/>
              </a:ext>
            </a:extLst>
          </p:cNvPr>
          <p:cNvCxnSpPr>
            <a:cxnSpLocks/>
          </p:cNvCxnSpPr>
          <p:nvPr/>
        </p:nvCxnSpPr>
        <p:spPr>
          <a:xfrm flipH="1">
            <a:off x="1974601" y="2240618"/>
            <a:ext cx="27900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1528C4C-1A7A-99CE-DCF3-B650154A72BC}"/>
              </a:ext>
            </a:extLst>
          </p:cNvPr>
          <p:cNvCxnSpPr>
            <a:cxnSpLocks/>
          </p:cNvCxnSpPr>
          <p:nvPr/>
        </p:nvCxnSpPr>
        <p:spPr>
          <a:xfrm flipH="1" flipV="1">
            <a:off x="3448253" y="777240"/>
            <a:ext cx="0" cy="2439418"/>
          </a:xfrm>
          <a:prstGeom prst="line">
            <a:avLst/>
          </a:prstGeom>
          <a:ln>
            <a:solidFill>
              <a:srgbClr val="7030A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B7D0112-409B-32A9-9EE6-A0BC49ECEC84}"/>
              </a:ext>
            </a:extLst>
          </p:cNvPr>
          <p:cNvCxnSpPr>
            <a:cxnSpLocks/>
          </p:cNvCxnSpPr>
          <p:nvPr/>
        </p:nvCxnSpPr>
        <p:spPr>
          <a:xfrm flipH="1">
            <a:off x="3445808" y="777240"/>
            <a:ext cx="288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69ED6EE-A051-1652-ABBC-C0FC1CE4EFBB}"/>
              </a:ext>
            </a:extLst>
          </p:cNvPr>
          <p:cNvCxnSpPr>
            <a:cxnSpLocks/>
          </p:cNvCxnSpPr>
          <p:nvPr/>
        </p:nvCxnSpPr>
        <p:spPr>
          <a:xfrm flipH="1">
            <a:off x="3512828" y="1134501"/>
            <a:ext cx="360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076A759-4671-4B37-6E76-27B3AEC31271}"/>
              </a:ext>
            </a:extLst>
          </p:cNvPr>
          <p:cNvCxnSpPr>
            <a:cxnSpLocks/>
          </p:cNvCxnSpPr>
          <p:nvPr/>
        </p:nvCxnSpPr>
        <p:spPr>
          <a:xfrm flipV="1">
            <a:off x="3512828" y="1134501"/>
            <a:ext cx="0" cy="1810301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EBE49AB-0CF4-1E56-B401-F800B742C96E}"/>
              </a:ext>
            </a:extLst>
          </p:cNvPr>
          <p:cNvSpPr txBox="1"/>
          <p:nvPr/>
        </p:nvSpPr>
        <p:spPr>
          <a:xfrm>
            <a:off x="1425282" y="3310785"/>
            <a:ext cx="6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Pin4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148023A-2445-8CEA-948E-B70811241B43}"/>
              </a:ext>
            </a:extLst>
          </p:cNvPr>
          <p:cNvCxnSpPr>
            <a:cxnSpLocks/>
          </p:cNvCxnSpPr>
          <p:nvPr/>
        </p:nvCxnSpPr>
        <p:spPr>
          <a:xfrm flipH="1">
            <a:off x="2016808" y="3500654"/>
            <a:ext cx="171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6F45EDD-F65B-27E4-6E08-87C28D4FF6E9}"/>
              </a:ext>
            </a:extLst>
          </p:cNvPr>
          <p:cNvCxnSpPr>
            <a:cxnSpLocks/>
          </p:cNvCxnSpPr>
          <p:nvPr/>
        </p:nvCxnSpPr>
        <p:spPr>
          <a:xfrm flipV="1">
            <a:off x="3737053" y="1494627"/>
            <a:ext cx="0" cy="2006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8FB984F-C38C-3D2A-CDCF-7E31C325459D}"/>
              </a:ext>
            </a:extLst>
          </p:cNvPr>
          <p:cNvCxnSpPr>
            <a:cxnSpLocks/>
          </p:cNvCxnSpPr>
          <p:nvPr/>
        </p:nvCxnSpPr>
        <p:spPr>
          <a:xfrm flipH="1">
            <a:off x="3733808" y="1494627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53950A6-6138-7595-3F2A-952A71811B27}"/>
              </a:ext>
            </a:extLst>
          </p:cNvPr>
          <p:cNvSpPr txBox="1"/>
          <p:nvPr/>
        </p:nvSpPr>
        <p:spPr>
          <a:xfrm>
            <a:off x="861292" y="4882042"/>
            <a:ext cx="960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Green</a:t>
            </a:r>
          </a:p>
          <a:p>
            <a:r>
              <a:rPr lang="en-AU" dirty="0"/>
              <a:t>While</a:t>
            </a:r>
          </a:p>
          <a:p>
            <a:r>
              <a:rPr lang="en-AU" dirty="0"/>
              <a:t>Black</a:t>
            </a:r>
          </a:p>
          <a:p>
            <a:r>
              <a:rPr lang="en-AU" dirty="0"/>
              <a:t>Red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A054933-E0D6-5D16-E9FA-92C507C29C86}"/>
              </a:ext>
            </a:extLst>
          </p:cNvPr>
          <p:cNvSpPr txBox="1"/>
          <p:nvPr/>
        </p:nvSpPr>
        <p:spPr>
          <a:xfrm>
            <a:off x="2825239" y="4882042"/>
            <a:ext cx="463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S+</a:t>
            </a:r>
          </a:p>
          <a:p>
            <a:r>
              <a:rPr lang="en-AU" dirty="0"/>
              <a:t>S-</a:t>
            </a:r>
          </a:p>
          <a:p>
            <a:r>
              <a:rPr lang="en-AU" dirty="0"/>
              <a:t>E-</a:t>
            </a:r>
          </a:p>
          <a:p>
            <a:r>
              <a:rPr lang="en-AU" dirty="0"/>
              <a:t>E+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893983F-ED52-B9A0-03C4-81A1C2F54E66}"/>
              </a:ext>
            </a:extLst>
          </p:cNvPr>
          <p:cNvCxnSpPr>
            <a:cxnSpLocks/>
          </p:cNvCxnSpPr>
          <p:nvPr/>
        </p:nvCxnSpPr>
        <p:spPr>
          <a:xfrm flipH="1">
            <a:off x="1459155" y="5927625"/>
            <a:ext cx="14161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79F221C-CC95-DB3D-CD99-25528A615024}"/>
              </a:ext>
            </a:extLst>
          </p:cNvPr>
          <p:cNvCxnSpPr>
            <a:cxnSpLocks/>
          </p:cNvCxnSpPr>
          <p:nvPr/>
        </p:nvCxnSpPr>
        <p:spPr>
          <a:xfrm flipH="1">
            <a:off x="1566690" y="5635525"/>
            <a:ext cx="1308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A2BD735-E3B7-92EB-00C6-4299E9DE29D7}"/>
              </a:ext>
            </a:extLst>
          </p:cNvPr>
          <p:cNvCxnSpPr>
            <a:cxnSpLocks/>
          </p:cNvCxnSpPr>
          <p:nvPr/>
        </p:nvCxnSpPr>
        <p:spPr>
          <a:xfrm flipH="1">
            <a:off x="1566690" y="5368825"/>
            <a:ext cx="1308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D1B9B2F-C635-9078-3288-E9DAB462C6AC}"/>
              </a:ext>
            </a:extLst>
          </p:cNvPr>
          <p:cNvCxnSpPr>
            <a:cxnSpLocks/>
          </p:cNvCxnSpPr>
          <p:nvPr/>
        </p:nvCxnSpPr>
        <p:spPr>
          <a:xfrm flipH="1">
            <a:off x="1566690" y="5068694"/>
            <a:ext cx="130861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627428D-700E-C336-35F1-3B8F8AE31038}"/>
              </a:ext>
            </a:extLst>
          </p:cNvPr>
          <p:cNvSpPr txBox="1"/>
          <p:nvPr/>
        </p:nvSpPr>
        <p:spPr>
          <a:xfrm>
            <a:off x="4301536" y="4907617"/>
            <a:ext cx="463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</a:t>
            </a:r>
          </a:p>
          <a:p>
            <a:r>
              <a:rPr lang="en-AU" dirty="0"/>
              <a:t>C</a:t>
            </a:r>
          </a:p>
          <a:p>
            <a:r>
              <a:rPr lang="en-AU" dirty="0"/>
              <a:t>-</a:t>
            </a:r>
          </a:p>
          <a:p>
            <a:r>
              <a:rPr lang="en-AU" dirty="0"/>
              <a:t>+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2188440-C713-868B-DAB5-E1EC3FAED8EE}"/>
              </a:ext>
            </a:extLst>
          </p:cNvPr>
          <p:cNvCxnSpPr>
            <a:cxnSpLocks/>
          </p:cNvCxnSpPr>
          <p:nvPr/>
        </p:nvCxnSpPr>
        <p:spPr>
          <a:xfrm>
            <a:off x="5236853" y="2944802"/>
            <a:ext cx="0" cy="2135401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0F4D579-EBD9-8B5C-03EC-E5747C371FAC}"/>
              </a:ext>
            </a:extLst>
          </p:cNvPr>
          <p:cNvCxnSpPr>
            <a:cxnSpLocks/>
          </p:cNvCxnSpPr>
          <p:nvPr/>
        </p:nvCxnSpPr>
        <p:spPr>
          <a:xfrm>
            <a:off x="5589278" y="3216658"/>
            <a:ext cx="0" cy="2152167"/>
          </a:xfrm>
          <a:prstGeom prst="line">
            <a:avLst/>
          </a:prstGeom>
          <a:ln>
            <a:solidFill>
              <a:srgbClr val="7030A0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52F10E4-4A3B-61E8-11F8-7AD076ABC06D}"/>
              </a:ext>
            </a:extLst>
          </p:cNvPr>
          <p:cNvCxnSpPr>
            <a:cxnSpLocks/>
          </p:cNvCxnSpPr>
          <p:nvPr/>
        </p:nvCxnSpPr>
        <p:spPr>
          <a:xfrm flipH="1">
            <a:off x="4555331" y="5080203"/>
            <a:ext cx="68152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EFCC781-49B4-8EA5-30C9-CF74ED8495A1}"/>
              </a:ext>
            </a:extLst>
          </p:cNvPr>
          <p:cNvCxnSpPr>
            <a:cxnSpLocks/>
          </p:cNvCxnSpPr>
          <p:nvPr/>
        </p:nvCxnSpPr>
        <p:spPr>
          <a:xfrm flipH="1">
            <a:off x="4555331" y="5368825"/>
            <a:ext cx="103394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ED4D4E2-8DB9-C689-C08E-B04114B1D585}"/>
              </a:ext>
            </a:extLst>
          </p:cNvPr>
          <p:cNvCxnSpPr>
            <a:cxnSpLocks/>
          </p:cNvCxnSpPr>
          <p:nvPr/>
        </p:nvCxnSpPr>
        <p:spPr>
          <a:xfrm flipH="1">
            <a:off x="4756280" y="2251153"/>
            <a:ext cx="0" cy="3676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942015-FD94-202D-165D-150B355D3FF3}"/>
              </a:ext>
            </a:extLst>
          </p:cNvPr>
          <p:cNvCxnSpPr>
            <a:cxnSpLocks/>
          </p:cNvCxnSpPr>
          <p:nvPr/>
        </p:nvCxnSpPr>
        <p:spPr>
          <a:xfrm>
            <a:off x="5066084" y="2515079"/>
            <a:ext cx="0" cy="3148921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628A2A8-0EC0-8081-E5C0-9A523FB64F7D}"/>
              </a:ext>
            </a:extLst>
          </p:cNvPr>
          <p:cNvCxnSpPr>
            <a:cxnSpLocks/>
          </p:cNvCxnSpPr>
          <p:nvPr/>
        </p:nvCxnSpPr>
        <p:spPr>
          <a:xfrm flipH="1">
            <a:off x="4555331" y="5664000"/>
            <a:ext cx="510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52B6B6D-7F51-5D9E-6936-8F874DDA2750}"/>
              </a:ext>
            </a:extLst>
          </p:cNvPr>
          <p:cNvCxnSpPr>
            <a:cxnSpLocks/>
          </p:cNvCxnSpPr>
          <p:nvPr/>
        </p:nvCxnSpPr>
        <p:spPr>
          <a:xfrm flipH="1">
            <a:off x="4555331" y="5927625"/>
            <a:ext cx="2092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1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3426-0D0A-BDFA-84A0-17690DC5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B13AC-81BB-6891-78CB-A5C0DD63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30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89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Pawel Mieszczanek</dc:creator>
  <cp:lastModifiedBy>Pawel Mieszczanek</cp:lastModifiedBy>
  <cp:revision>1</cp:revision>
  <dcterms:created xsi:type="dcterms:W3CDTF">2023-03-12T06:45:27Z</dcterms:created>
  <dcterms:modified xsi:type="dcterms:W3CDTF">2023-03-12T07:40:55Z</dcterms:modified>
</cp:coreProperties>
</file>