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7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7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3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1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D2A1-ABF1-A241-9B3D-CAC617B8957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Environments with Helm and </a:t>
            </a:r>
            <a:r>
              <a:rPr lang="en-US" dirty="0" err="1"/>
              <a:t>Kustomize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base/</a:t>
            </a:r>
            <a:r>
              <a:rPr lang="en-US" dirty="0" err="1" smtClean="0"/>
              <a:t>deployment.yaml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16" y="1825625"/>
            <a:ext cx="6781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8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overlays/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kustomization.yaml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overlays/</a:t>
            </a:r>
            <a:r>
              <a:rPr lang="en-US" dirty="0" err="1"/>
              <a:t>dev</a:t>
            </a:r>
            <a:r>
              <a:rPr lang="en-US" dirty="0"/>
              <a:t>/deployment-</a:t>
            </a:r>
            <a:r>
              <a:rPr lang="en-US" dirty="0" err="1"/>
              <a:t>patch.yaml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25" y="1816894"/>
            <a:ext cx="4343400" cy="218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59" y="4390951"/>
            <a:ext cx="42291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overlays/prod/</a:t>
            </a:r>
            <a:r>
              <a:rPr lang="en-US" dirty="0" err="1"/>
              <a:t>kustomization.yaml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overlays/prod/deployment-</a:t>
            </a:r>
            <a:r>
              <a:rPr lang="en-US" dirty="0" err="1"/>
              <a:t>patch.yaml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70" y="1394342"/>
            <a:ext cx="39878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70" y="4229100"/>
            <a:ext cx="37592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19" y="1825625"/>
            <a:ext cx="3403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Chart.yaml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808" y="1690688"/>
            <a:ext cx="793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values. </a:t>
            </a:r>
            <a:r>
              <a:rPr lang="en-US" dirty="0" err="1" smtClean="0"/>
              <a:t>schema.json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357" y="365125"/>
            <a:ext cx="6740800" cy="63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Values.yaml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99" y="2680494"/>
            <a:ext cx="7924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4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values.dev.yaml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values.prod.yaml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707" y="1825625"/>
            <a:ext cx="79248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707" y="4251694"/>
            <a:ext cx="793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3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deployment.yaml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333" y="1465263"/>
            <a:ext cx="7950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Structure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33" y="2086013"/>
            <a:ext cx="4724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base/</a:t>
            </a:r>
            <a:r>
              <a:rPr lang="en-US" dirty="0" err="1" smtClean="0"/>
              <a:t>kustomization.yaml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37" y="3017763"/>
            <a:ext cx="6184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6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45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Managing Environments with Helm and Kustomize</vt:lpstr>
      <vt:lpstr>Helm Example</vt:lpstr>
      <vt:lpstr>Helm Example</vt:lpstr>
      <vt:lpstr>Helm Example</vt:lpstr>
      <vt:lpstr>Helm Example</vt:lpstr>
      <vt:lpstr>Helm Example</vt:lpstr>
      <vt:lpstr>Helm Example</vt:lpstr>
      <vt:lpstr>Kustomize Example</vt:lpstr>
      <vt:lpstr>Kustomize Example</vt:lpstr>
      <vt:lpstr>Kustomize Example</vt:lpstr>
      <vt:lpstr>Kustomize Example</vt:lpstr>
      <vt:lpstr>Kustomize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Environments with Helm and Kustomize</dc:title>
  <dc:creator>Microsoft Office User</dc:creator>
  <cp:lastModifiedBy>Microsoft Office User</cp:lastModifiedBy>
  <cp:revision>9</cp:revision>
  <dcterms:created xsi:type="dcterms:W3CDTF">2023-11-11T22:56:24Z</dcterms:created>
  <dcterms:modified xsi:type="dcterms:W3CDTF">2023-11-12T00:28:48Z</dcterms:modified>
</cp:coreProperties>
</file>