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  <p:sldId id="263" r:id="rId9"/>
    <p:sldId id="264" r:id="rId10"/>
    <p:sldId id="270" r:id="rId11"/>
    <p:sldId id="265" r:id="rId12"/>
    <p:sldId id="266" r:id="rId13"/>
    <p:sldId id="271" r:id="rId14"/>
    <p:sldId id="272" r:id="rId15"/>
    <p:sldId id="273" r:id="rId16"/>
    <p:sldId id="274" r:id="rId17"/>
    <p:sldId id="275" r:id="rId18"/>
    <p:sldId id="281" r:id="rId19"/>
    <p:sldId id="276" r:id="rId20"/>
    <p:sldId id="278" r:id="rId21"/>
    <p:sldId id="277" r:id="rId22"/>
    <p:sldId id="282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291"/>
  </p:normalViewPr>
  <p:slideViewPr>
    <p:cSldViewPr snapToGrid="0" snapToObjects="1">
      <p:cViewPr varScale="1">
        <p:scale>
          <a:sx n="121" d="100"/>
          <a:sy n="121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D2A1-ABF1-A241-9B3D-CAC617B8957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88BE-8F66-5D43-9A7B-0145745B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7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D2A1-ABF1-A241-9B3D-CAC617B8957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88BE-8F66-5D43-9A7B-0145745B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D2A1-ABF1-A241-9B3D-CAC617B8957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88BE-8F66-5D43-9A7B-0145745B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7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D2A1-ABF1-A241-9B3D-CAC617B8957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88BE-8F66-5D43-9A7B-0145745B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5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D2A1-ABF1-A241-9B3D-CAC617B8957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88BE-8F66-5D43-9A7B-0145745B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30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D2A1-ABF1-A241-9B3D-CAC617B8957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88BE-8F66-5D43-9A7B-0145745B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7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D2A1-ABF1-A241-9B3D-CAC617B8957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88BE-8F66-5D43-9A7B-0145745B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3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D2A1-ABF1-A241-9B3D-CAC617B8957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88BE-8F66-5D43-9A7B-0145745B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1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D2A1-ABF1-A241-9B3D-CAC617B8957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88BE-8F66-5D43-9A7B-0145745B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58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D2A1-ABF1-A241-9B3D-CAC617B8957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88BE-8F66-5D43-9A7B-0145745B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2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D2A1-ABF1-A241-9B3D-CAC617B8957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88BE-8F66-5D43-9A7B-0145745B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3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1D2A1-ABF1-A241-9B3D-CAC617B89570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88BE-8F66-5D43-9A7B-0145745B3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5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Managing Environments with Helm and </a:t>
            </a:r>
            <a:r>
              <a:rPr lang="en-US" dirty="0" err="1"/>
              <a:t>Kustomize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80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Kustomize</a:t>
            </a:r>
            <a:r>
              <a:rPr lang="en-US" b="1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base/</a:t>
            </a:r>
            <a:r>
              <a:rPr lang="en-US" dirty="0" err="1" smtClean="0"/>
              <a:t>deployment.yaml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516" y="1825625"/>
            <a:ext cx="6781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89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Kustomize</a:t>
            </a:r>
            <a:r>
              <a:rPr lang="en-US" b="1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overlays/</a:t>
            </a:r>
            <a:r>
              <a:rPr lang="en-US" dirty="0" err="1" smtClean="0"/>
              <a:t>dev</a:t>
            </a:r>
            <a:r>
              <a:rPr lang="en-US" dirty="0" smtClean="0"/>
              <a:t>/</a:t>
            </a:r>
            <a:r>
              <a:rPr lang="en-US" dirty="0" err="1" smtClean="0"/>
              <a:t>kustomization.yaml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overlays/</a:t>
            </a:r>
            <a:r>
              <a:rPr lang="en-US" dirty="0" err="1"/>
              <a:t>dev</a:t>
            </a:r>
            <a:r>
              <a:rPr lang="en-US" dirty="0"/>
              <a:t>/deployment-</a:t>
            </a:r>
            <a:r>
              <a:rPr lang="en-US" dirty="0" err="1"/>
              <a:t>patch.yaml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825" y="1816894"/>
            <a:ext cx="4343400" cy="218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059" y="4390951"/>
            <a:ext cx="42291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Kustomize</a:t>
            </a:r>
            <a:r>
              <a:rPr lang="en-US" b="1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overlays/prod/</a:t>
            </a:r>
            <a:r>
              <a:rPr lang="en-US" dirty="0" err="1"/>
              <a:t>kustomization.yaml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overlays/prod/deployment-</a:t>
            </a:r>
            <a:r>
              <a:rPr lang="en-US" dirty="0" err="1"/>
              <a:t>patch.yaml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770" y="1394342"/>
            <a:ext cx="3987800" cy="2006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770" y="4229100"/>
            <a:ext cx="37592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7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Managing application properties: </a:t>
            </a:r>
            <a:r>
              <a:rPr lang="en-US" b="1" dirty="0" err="1" smtClean="0"/>
              <a:t>Kustomize</a:t>
            </a:r>
            <a:r>
              <a:rPr lang="en-US" b="1" dirty="0" smtClean="0"/>
              <a:t> vs helm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5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Managing application properties: </a:t>
            </a:r>
            <a:r>
              <a:rPr lang="en-US" b="1" dirty="0" err="1" smtClean="0"/>
              <a:t>Kustomize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Project Structure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168" y="2328863"/>
            <a:ext cx="82931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1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Managing application properties: </a:t>
            </a:r>
            <a:r>
              <a:rPr lang="en-US" b="1" dirty="0" err="1" smtClean="0"/>
              <a:t>Kustomize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kustomize</a:t>
            </a:r>
            <a:r>
              <a:rPr lang="en-US" b="1" dirty="0"/>
              <a:t>/base/</a:t>
            </a:r>
            <a:r>
              <a:rPr lang="en-US" b="1" dirty="0" err="1"/>
              <a:t>deployment.yaml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725" y="630620"/>
            <a:ext cx="4722798" cy="614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Managing application properties: </a:t>
            </a:r>
            <a:r>
              <a:rPr lang="en-US" b="1" dirty="0" err="1" smtClean="0"/>
              <a:t>Kustomize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kustomize</a:t>
            </a:r>
            <a:r>
              <a:rPr lang="en-US" b="1" dirty="0" smtClean="0"/>
              <a:t>/base/</a:t>
            </a:r>
            <a:r>
              <a:rPr lang="en-US" b="1" dirty="0" err="1" smtClean="0"/>
              <a:t>configmap.yaml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50" y="2699544"/>
            <a:ext cx="54737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Managing application properties: </a:t>
            </a:r>
            <a:r>
              <a:rPr lang="en-US" b="1" dirty="0" err="1" smtClean="0"/>
              <a:t>Kustomize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kustomize</a:t>
            </a:r>
            <a:r>
              <a:rPr lang="en-US" b="1" dirty="0" smtClean="0"/>
              <a:t>/overlays/</a:t>
            </a:r>
            <a:r>
              <a:rPr lang="en-US" b="1" dirty="0" err="1" smtClean="0"/>
              <a:t>dev</a:t>
            </a:r>
            <a:r>
              <a:rPr lang="en-US" b="1" dirty="0" smtClean="0"/>
              <a:t>/</a:t>
            </a:r>
            <a:r>
              <a:rPr lang="en-US" b="1" dirty="0" err="1" smtClean="0"/>
              <a:t>kustomization.yaml</a:t>
            </a:r>
            <a:endParaRPr lang="en-US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err="1"/>
              <a:t>kustomize</a:t>
            </a:r>
            <a:r>
              <a:rPr lang="en-US" b="1" dirty="0"/>
              <a:t>/overlays/</a:t>
            </a:r>
            <a:r>
              <a:rPr lang="en-US" b="1" dirty="0" err="1"/>
              <a:t>dev</a:t>
            </a:r>
            <a:r>
              <a:rPr lang="en-US" b="1" dirty="0"/>
              <a:t>/</a:t>
            </a:r>
            <a:r>
              <a:rPr lang="en-US" b="1" dirty="0" err="1"/>
              <a:t>application.properties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989" y="2328698"/>
            <a:ext cx="4089400" cy="1485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889" y="5080656"/>
            <a:ext cx="56515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3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Managing application properties: </a:t>
            </a:r>
            <a:r>
              <a:rPr lang="en-US" b="1" dirty="0" err="1" smtClean="0"/>
              <a:t>Kustomize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kustomize</a:t>
            </a:r>
            <a:r>
              <a:rPr lang="en-US" b="1" dirty="0" smtClean="0"/>
              <a:t>/overlays/prod/</a:t>
            </a:r>
            <a:r>
              <a:rPr lang="en-US" b="1" dirty="0" err="1" smtClean="0"/>
              <a:t>kustomization.yaml</a:t>
            </a:r>
            <a:endParaRPr lang="en-US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err="1" smtClean="0"/>
              <a:t>kustomize</a:t>
            </a:r>
            <a:r>
              <a:rPr lang="en-US" b="1" dirty="0" smtClean="0"/>
              <a:t>/overlays/prod/</a:t>
            </a:r>
            <a:r>
              <a:rPr lang="en-US" b="1" dirty="0" err="1" smtClean="0"/>
              <a:t>application.properties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989" y="2328698"/>
            <a:ext cx="4089400" cy="1485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789" y="5225831"/>
            <a:ext cx="56896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7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Managing application properties: Helm3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Project Structure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239" y="1825625"/>
            <a:ext cx="81661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1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Helm </a:t>
            </a:r>
            <a:r>
              <a:rPr lang="en-US" b="1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Structure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419" y="1825625"/>
            <a:ext cx="34036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35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Managing application properties: Helm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values.yaml</a:t>
            </a: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values-</a:t>
            </a:r>
            <a:r>
              <a:rPr lang="en-US" b="1" dirty="0" err="1" smtClean="0"/>
              <a:t>dev.yaml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b="1" dirty="0" smtClean="0"/>
              <a:t>Values-</a:t>
            </a:r>
            <a:r>
              <a:rPr lang="en-US" b="1" dirty="0" err="1" smtClean="0"/>
              <a:t>prod.yaml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270" y="1394595"/>
            <a:ext cx="8204200" cy="171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760" y="3244032"/>
            <a:ext cx="4902200" cy="173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270" y="5067300"/>
            <a:ext cx="4838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7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Managing application properties: Helm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templates/</a:t>
            </a:r>
            <a:r>
              <a:rPr lang="en-US" b="1" dirty="0" err="1" smtClean="0"/>
              <a:t>configmap.yaml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2439057"/>
            <a:ext cx="115316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1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Managing application properties: Helm </a:t>
            </a:r>
            <a:r>
              <a:rPr lang="en-US" b="1" dirty="0" smtClean="0"/>
              <a:t>3 </a:t>
            </a:r>
            <a:r>
              <a:rPr lang="mr-IN" b="1" dirty="0" smtClean="0"/>
              <a:t>–</a:t>
            </a:r>
            <a:r>
              <a:rPr lang="en-US" b="1" dirty="0" smtClean="0"/>
              <a:t>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templates/</a:t>
            </a:r>
            <a:r>
              <a:rPr lang="en-US" b="1" dirty="0" err="1" smtClean="0"/>
              <a:t>configmap.yaml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568" y="3026980"/>
            <a:ext cx="6376478" cy="306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Managing application properties: Helm </a:t>
            </a:r>
            <a:r>
              <a:rPr lang="en-US" b="1" dirty="0" smtClean="0"/>
              <a:t>3 </a:t>
            </a:r>
            <a:r>
              <a:rPr lang="mr-IN" b="1" dirty="0" smtClean="0"/>
              <a:t>–</a:t>
            </a:r>
            <a:r>
              <a:rPr lang="en-US" b="1" dirty="0" smtClean="0"/>
              <a:t>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values</a:t>
            </a:r>
            <a:r>
              <a:rPr lang="en-US" b="1" dirty="0" err="1" smtClean="0"/>
              <a:t>.yaml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952" y="1662167"/>
            <a:ext cx="5805833" cy="467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9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Helm </a:t>
            </a:r>
            <a:r>
              <a:rPr lang="en-US" b="1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Chart.yaml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808" y="1690688"/>
            <a:ext cx="79375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2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Helm </a:t>
            </a:r>
            <a:r>
              <a:rPr lang="en-US" b="1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values. </a:t>
            </a:r>
            <a:r>
              <a:rPr lang="en-US" dirty="0" err="1" smtClean="0"/>
              <a:t>schema.json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357" y="365125"/>
            <a:ext cx="6740800" cy="635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2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Helm </a:t>
            </a:r>
            <a:r>
              <a:rPr lang="en-US" b="1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Values.yaml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99" y="2680494"/>
            <a:ext cx="79248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4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Helm </a:t>
            </a:r>
            <a:r>
              <a:rPr lang="en-US" b="1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values.dev.yaml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values.prod.yaml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707" y="1825625"/>
            <a:ext cx="7924800" cy="1714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707" y="4251694"/>
            <a:ext cx="7937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36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Helm </a:t>
            </a:r>
            <a:r>
              <a:rPr lang="en-US" b="1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deployment.yaml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333" y="1465263"/>
            <a:ext cx="79502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49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Kustomize</a:t>
            </a:r>
            <a:r>
              <a:rPr lang="en-US" b="1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Project Structure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233" y="2086013"/>
            <a:ext cx="47244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0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Kustomize</a:t>
            </a:r>
            <a:r>
              <a:rPr lang="en-US" b="1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base/</a:t>
            </a:r>
            <a:r>
              <a:rPr lang="en-US" dirty="0" err="1" smtClean="0"/>
              <a:t>kustomization.yaml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937" y="3017763"/>
            <a:ext cx="61849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62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127</Words>
  <Application>Microsoft Macintosh PowerPoint</Application>
  <PresentationFormat>Widescreen</PresentationFormat>
  <Paragraphs>80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Mangal</vt:lpstr>
      <vt:lpstr>Office Theme</vt:lpstr>
      <vt:lpstr>Managing Environments with Helm and Kustomize</vt:lpstr>
      <vt:lpstr>Helm Example</vt:lpstr>
      <vt:lpstr>Helm Example</vt:lpstr>
      <vt:lpstr>Helm Example</vt:lpstr>
      <vt:lpstr>Helm Example</vt:lpstr>
      <vt:lpstr>Helm Example</vt:lpstr>
      <vt:lpstr>Helm Example</vt:lpstr>
      <vt:lpstr>Kustomize Example</vt:lpstr>
      <vt:lpstr>Kustomize Example</vt:lpstr>
      <vt:lpstr>Kustomize Example</vt:lpstr>
      <vt:lpstr>Kustomize Example</vt:lpstr>
      <vt:lpstr>Kustomize Example</vt:lpstr>
      <vt:lpstr>Managing application properties: Kustomize vs helm</vt:lpstr>
      <vt:lpstr>Managing application properties: Kustomize</vt:lpstr>
      <vt:lpstr>Managing application properties: Kustomize</vt:lpstr>
      <vt:lpstr>Managing application properties: Kustomize</vt:lpstr>
      <vt:lpstr>Managing application properties: Kustomize</vt:lpstr>
      <vt:lpstr>Managing application properties: Kustomize</vt:lpstr>
      <vt:lpstr>Managing application properties: Helm3</vt:lpstr>
      <vt:lpstr>Managing application properties: Helm 3</vt:lpstr>
      <vt:lpstr>Managing application properties: Helm 3</vt:lpstr>
      <vt:lpstr>Managing application properties: Helm 3 – example 2</vt:lpstr>
      <vt:lpstr>Managing application properties: Helm 3 – example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Environments with Helm and Kustomize</dc:title>
  <dc:creator>Microsoft Office User</dc:creator>
  <cp:lastModifiedBy>Microsoft Office User</cp:lastModifiedBy>
  <cp:revision>14</cp:revision>
  <dcterms:created xsi:type="dcterms:W3CDTF">2023-11-11T22:56:24Z</dcterms:created>
  <dcterms:modified xsi:type="dcterms:W3CDTF">2023-11-13T21:29:55Z</dcterms:modified>
</cp:coreProperties>
</file>