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70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81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D2A1-ABF1-A241-9B3D-CAC617B8957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Environments with Helm and </a:t>
            </a:r>
            <a:r>
              <a:rPr lang="en-US" dirty="0" err="1"/>
              <a:t>Kustomize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16" y="1825625"/>
            <a:ext cx="6781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overlays/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overlays/</a:t>
            </a:r>
            <a:r>
              <a:rPr lang="en-US" dirty="0" err="1"/>
              <a:t>dev</a:t>
            </a:r>
            <a:r>
              <a:rPr lang="en-US" dirty="0"/>
              <a:t>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25" y="1816894"/>
            <a:ext cx="43434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59" y="4390951"/>
            <a:ext cx="4229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overlays/prod/</a:t>
            </a:r>
            <a:r>
              <a:rPr lang="en-US" dirty="0" err="1"/>
              <a:t>kustomization.yaml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overlays/prod/deployment-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0" y="1394342"/>
            <a:ext cx="39878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70" y="4229100"/>
            <a:ext cx="3759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r>
              <a:rPr lang="en-US" b="1" dirty="0" smtClean="0"/>
              <a:t> vs helm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8" y="2328863"/>
            <a:ext cx="8293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kustomize</a:t>
            </a:r>
            <a:r>
              <a:rPr lang="en-US" b="1" dirty="0"/>
              <a:t>/base/</a:t>
            </a:r>
            <a:r>
              <a:rPr lang="en-US" b="1" dirty="0" err="1"/>
              <a:t>deployment.yaml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25" y="630620"/>
            <a:ext cx="4722798" cy="61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/base/</a:t>
            </a:r>
            <a:r>
              <a:rPr lang="en-US" b="1" dirty="0" err="1" smtClean="0"/>
              <a:t>configmap.yaml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699544"/>
            <a:ext cx="5473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/overlays/</a:t>
            </a:r>
            <a:r>
              <a:rPr lang="en-US" b="1" dirty="0" err="1" smtClean="0"/>
              <a:t>dev</a:t>
            </a:r>
            <a:r>
              <a:rPr lang="en-US" b="1" dirty="0" smtClean="0"/>
              <a:t>/</a:t>
            </a:r>
            <a:r>
              <a:rPr lang="en-US" b="1" dirty="0" err="1" smtClean="0"/>
              <a:t>kustomization.yaml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kustomize</a:t>
            </a:r>
            <a:r>
              <a:rPr lang="en-US" b="1" dirty="0"/>
              <a:t>/overlays/</a:t>
            </a:r>
            <a:r>
              <a:rPr lang="en-US" b="1" dirty="0" err="1"/>
              <a:t>dev</a:t>
            </a:r>
            <a:r>
              <a:rPr lang="en-US" b="1" dirty="0"/>
              <a:t>/</a:t>
            </a:r>
            <a:r>
              <a:rPr lang="en-US" b="1" dirty="0" err="1"/>
              <a:t>application.properties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89" y="2328698"/>
            <a:ext cx="40894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89" y="5080656"/>
            <a:ext cx="5651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/overlays/prod/</a:t>
            </a:r>
            <a:r>
              <a:rPr lang="en-US" b="1" dirty="0" err="1" smtClean="0"/>
              <a:t>kustomization.yaml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kustomize</a:t>
            </a:r>
            <a:r>
              <a:rPr lang="en-US" b="1" dirty="0" smtClean="0"/>
              <a:t>/overlays/prod/</a:t>
            </a:r>
            <a:r>
              <a:rPr lang="en-US" b="1" dirty="0" err="1" smtClean="0"/>
              <a:t>application.properties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89" y="2328698"/>
            <a:ext cx="40894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89" y="5225831"/>
            <a:ext cx="5689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239" y="1825625"/>
            <a:ext cx="8166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19" y="1825625"/>
            <a:ext cx="340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values.yaml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values-</a:t>
            </a:r>
            <a:r>
              <a:rPr lang="en-US" b="1" dirty="0" err="1" smtClean="0"/>
              <a:t>dev.yaml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Values-</a:t>
            </a:r>
            <a:r>
              <a:rPr lang="en-US" b="1" dirty="0" err="1" smtClean="0"/>
              <a:t>prod.yaml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0" y="1394595"/>
            <a:ext cx="82042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60" y="3244032"/>
            <a:ext cx="49022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70" y="5067300"/>
            <a:ext cx="4838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templates/</a:t>
            </a:r>
            <a:r>
              <a:rPr lang="en-US" b="1" dirty="0" err="1" smtClean="0"/>
              <a:t>configmap.yaml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439057"/>
            <a:ext cx="11531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Chart.yaml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08" y="1690688"/>
            <a:ext cx="793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values. </a:t>
            </a:r>
            <a:r>
              <a:rPr lang="en-US" dirty="0" err="1" smtClean="0"/>
              <a:t>schema.json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57" y="365125"/>
            <a:ext cx="6740800" cy="63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Values.yaml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99" y="2680494"/>
            <a:ext cx="7924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values.dev.yaml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values.prod.yaml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07" y="1825625"/>
            <a:ext cx="79248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07" y="4251694"/>
            <a:ext cx="793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33" y="1465263"/>
            <a:ext cx="7950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Structure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33" y="2086013"/>
            <a:ext cx="4724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37" y="3017763"/>
            <a:ext cx="618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107</Words>
  <Application>Microsoft Macintosh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Managing Environments with Helm and Kustomize</vt:lpstr>
      <vt:lpstr>Helm Example</vt:lpstr>
      <vt:lpstr>Helm Example</vt:lpstr>
      <vt:lpstr>Helm Example</vt:lpstr>
      <vt:lpstr>Helm Example</vt:lpstr>
      <vt:lpstr>Helm Example</vt:lpstr>
      <vt:lpstr>Helm Example</vt:lpstr>
      <vt:lpstr>Kustomize Example</vt:lpstr>
      <vt:lpstr>Kustomize Example</vt:lpstr>
      <vt:lpstr>Kustomize Example</vt:lpstr>
      <vt:lpstr>Kustomize Example</vt:lpstr>
      <vt:lpstr>Kustomize Example</vt:lpstr>
      <vt:lpstr>Managing application properties: Kustomize vs helm</vt:lpstr>
      <vt:lpstr>Managing application properties: Kustomize</vt:lpstr>
      <vt:lpstr>Managing application properties: Kustomize</vt:lpstr>
      <vt:lpstr>Managing application properties: Kustomize</vt:lpstr>
      <vt:lpstr>Managing application properties: Kustomize</vt:lpstr>
      <vt:lpstr>Managing application properties: Kustomize</vt:lpstr>
      <vt:lpstr>Managing application properties: Helm3</vt:lpstr>
      <vt:lpstr>Managing application properties: Helm 3</vt:lpstr>
      <vt:lpstr>Managing application properties: Helm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Helm and Kustomize</dc:title>
  <dc:creator>Microsoft Office User</dc:creator>
  <cp:lastModifiedBy>Microsoft Office User</cp:lastModifiedBy>
  <cp:revision>13</cp:revision>
  <dcterms:created xsi:type="dcterms:W3CDTF">2023-11-11T22:56:24Z</dcterms:created>
  <dcterms:modified xsi:type="dcterms:W3CDTF">2023-11-12T21:07:34Z</dcterms:modified>
</cp:coreProperties>
</file>