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/>
    <p:restoredTop sz="95574"/>
  </p:normalViewPr>
  <p:slideViewPr>
    <p:cSldViewPr snapToGrid="0">
      <p:cViewPr>
        <p:scale>
          <a:sx n="93" d="100"/>
          <a:sy n="93" d="100"/>
        </p:scale>
        <p:origin x="5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A08E-F2D6-ABA3-D41E-E61DAC5C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</a:t>
            </a:r>
            <a:endParaRPr lang="fr-FR" dirty="0"/>
          </a:p>
        </p:txBody>
      </p:sp>
      <p:pic>
        <p:nvPicPr>
          <p:cNvPr id="1026" name="Picture 2" descr="Disney+ | Films, séries, productions originales en streaming">
            <a:extLst>
              <a:ext uri="{FF2B5EF4-FFF2-40B4-BE49-F238E27FC236}">
                <a16:creationId xmlns:a16="http://schemas.microsoft.com/office/drawing/2014/main" id="{3753A605-C1C9-B10F-126F-E035ECD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941"/>
            <a:ext cx="12192000" cy="5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68B3E-481C-1222-1375-6C7025420F49}"/>
              </a:ext>
            </a:extLst>
          </p:cNvPr>
          <p:cNvSpPr/>
          <p:nvPr/>
        </p:nvSpPr>
        <p:spPr>
          <a:xfrm>
            <a:off x="2822852" y="3719824"/>
            <a:ext cx="654629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PROJET </a:t>
            </a:r>
          </a:p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DISNEY +</a:t>
            </a:r>
          </a:p>
        </p:txBody>
      </p:sp>
    </p:spTree>
    <p:extLst>
      <p:ext uri="{BB962C8B-B14F-4D97-AF65-F5344CB8AC3E}">
        <p14:creationId xmlns:p14="http://schemas.microsoft.com/office/powerpoint/2010/main" val="15287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682A7-8A34-4F76-FA76-0B4DDA1D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272FDF-4232-C568-5893-870F5833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506" y="1926076"/>
            <a:ext cx="6287340" cy="4931923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06925-9176-29C2-AE4B-7C6E1C8C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076"/>
            <a:ext cx="5875506" cy="49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DC45E-B907-C8D7-64BE-73AB789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15E396-ED31-E0D8-809D-B7B16315F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67711"/>
            <a:ext cx="6096000" cy="499029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67D563-54AC-CBB0-A68D-8A941095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67710"/>
            <a:ext cx="6122593" cy="24964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2440037-DEC8-C263-8157-DF689459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55" y="2597635"/>
            <a:ext cx="3975137" cy="42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626AD-E0DE-AB64-B49E-A5DDBED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6A9EED-BA57-E0E0-0266-31A396AE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45" y="1828799"/>
            <a:ext cx="6725056" cy="50291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F798F6-5EA3-44FB-AB90-E54338B274F6}"/>
              </a:ext>
            </a:extLst>
          </p:cNvPr>
          <p:cNvSpPr txBox="1"/>
          <p:nvPr/>
        </p:nvSpPr>
        <p:spPr>
          <a:xfrm>
            <a:off x="0" y="2228671"/>
            <a:ext cx="601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arrow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-down"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disney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-plus/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arrow.svg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"Down Arrow"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bounce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-top"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8F98DD-ECB6-52D4-7756-967F2BB48EF6}"/>
              </a:ext>
            </a:extLst>
          </p:cNvPr>
          <p:cNvSpPr txBox="1"/>
          <p:nvPr/>
        </p:nvSpPr>
        <p:spPr>
          <a:xfrm>
            <a:off x="145915" y="3498131"/>
            <a:ext cx="6128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arrow</a:t>
            </a:r>
            <a:r>
              <a:rPr lang="fr-FR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-down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bounce2 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infinite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keyframes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bounce2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0%, 20%, 50%, 80%, 100%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40%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-30px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60%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-15px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8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A08E-F2D6-ABA3-D41E-E61DAC5C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</a:t>
            </a:r>
            <a:endParaRPr lang="fr-FR" dirty="0"/>
          </a:p>
        </p:txBody>
      </p:sp>
      <p:pic>
        <p:nvPicPr>
          <p:cNvPr id="1026" name="Picture 2" descr="Disney+ | Films, séries, productions originales en streaming">
            <a:extLst>
              <a:ext uri="{FF2B5EF4-FFF2-40B4-BE49-F238E27FC236}">
                <a16:creationId xmlns:a16="http://schemas.microsoft.com/office/drawing/2014/main" id="{3753A605-C1C9-B10F-126F-E035ECD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68B3E-481C-1222-1375-6C7025420F49}"/>
              </a:ext>
            </a:extLst>
          </p:cNvPr>
          <p:cNvSpPr/>
          <p:nvPr/>
        </p:nvSpPr>
        <p:spPr>
          <a:xfrm>
            <a:off x="2822852" y="3719824"/>
            <a:ext cx="6546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0305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3E97D-6710-3002-4D5E-F7A39156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</a:t>
            </a:r>
          </a:p>
        </p:txBody>
      </p:sp>
      <p:pic>
        <p:nvPicPr>
          <p:cNvPr id="2062" name="Picture 14" descr="9 100+ Gestion De Projet Photos, taleaux et images libre de droits - iStock">
            <a:extLst>
              <a:ext uri="{FF2B5EF4-FFF2-40B4-BE49-F238E27FC236}">
                <a16:creationId xmlns:a16="http://schemas.microsoft.com/office/drawing/2014/main" id="{08A9BA83-4684-2B47-03F3-D0ECFC13F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9"/>
            <a:ext cx="12192000" cy="54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53457-81AF-182A-D753-8C4367B1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BESOIN FONCTIONELS ET TECHNIQUES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A8934E-9667-426D-CA72-28C2C96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110" name="Picture 14" descr="Formaliser ses besoins : cahier des charges ou un Product Backlog">
            <a:extLst>
              <a:ext uri="{FF2B5EF4-FFF2-40B4-BE49-F238E27FC236}">
                <a16:creationId xmlns:a16="http://schemas.microsoft.com/office/drawing/2014/main" id="{35A7FB80-7426-4C9F-397E-8EC934BC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26"/>
            <a:ext cx="12192000" cy="53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DE313-16BF-D64C-814A-41390E4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CALENDRIER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8D5BB91D-D56F-D934-96D2-DA72ACEC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301"/>
            <a:ext cx="12244926" cy="4981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655C-9FF4-F5E9-CD19-6A288583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0AB7A-85F0-299F-F99E-085524F5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1A6029-C94F-85AE-C39D-FA3561299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" y="1918663"/>
            <a:ext cx="3283592" cy="49393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59A96A-F8D7-ABB2-32EB-9795553F3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48" y="1918663"/>
            <a:ext cx="2894531" cy="49393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276462-4B03-533F-DAA0-F5A4F28CA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6835" y="1918663"/>
            <a:ext cx="2717218" cy="49393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D74393-8828-B1F1-01DF-A93CB52F1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53" y="1918662"/>
            <a:ext cx="3287947" cy="4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AAAE4-0631-08EF-8BB9-1830D820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MOCK-UP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28D31-430A-C00B-F609-5F3690B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DEFEE1-DC77-0487-D390-3411E5381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1490"/>
            <a:ext cx="6095999" cy="493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A80727-FE45-A82F-37FF-2BB129F7C6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21490"/>
            <a:ext cx="6095998" cy="49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840B6-3E63-D29F-B468-DEFF202E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47188"/>
            <a:ext cx="10571998" cy="970450"/>
          </a:xfrm>
        </p:spPr>
        <p:txBody>
          <a:bodyPr/>
          <a:lstStyle/>
          <a:p>
            <a:pPr algn="ctr"/>
            <a:r>
              <a:rPr lang="fr-FR" dirty="0" err="1"/>
              <a:t>Methodes</a:t>
            </a:r>
            <a:r>
              <a:rPr lang="fr-FR" dirty="0"/>
              <a:t> projets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F4AFD-5BCD-9CE6-4D27-883AB83B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Project Management Planning - Free photo on Pixabay">
            <a:extLst>
              <a:ext uri="{FF2B5EF4-FFF2-40B4-BE49-F238E27FC236}">
                <a16:creationId xmlns:a16="http://schemas.microsoft.com/office/drawing/2014/main" id="{F3A3ADC0-0E62-605F-FC4B-3CF8D736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881"/>
            <a:ext cx="12192000" cy="52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6DB10-13F5-6B3D-E85A-330981B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Methode</a:t>
            </a:r>
            <a:r>
              <a:rPr lang="fr-FR" dirty="0"/>
              <a:t>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8E9F-4F79-F80C-8C6B-0C7EA88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64F053-97DE-5282-1294-6A813F94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166"/>
            <a:ext cx="12191999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3B5C3-298F-13E5-FB4B-9508A33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EXPLICATION DU CODE JS</a:t>
            </a:r>
          </a:p>
        </p:txBody>
      </p:sp>
      <p:pic>
        <p:nvPicPr>
          <p:cNvPr id="5122" name="Picture 2" descr="Où écrire le code JavaScript ? - Pierre Giraud">
            <a:extLst>
              <a:ext uri="{FF2B5EF4-FFF2-40B4-BE49-F238E27FC236}">
                <a16:creationId xmlns:a16="http://schemas.microsoft.com/office/drawing/2014/main" id="{0BC0C387-9DB0-53AF-2B35-F9A3B2E5B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8254"/>
            <a:ext cx="12192000" cy="50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8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606</TotalTime>
  <Words>113</Words>
  <Application>Microsoft Macintosh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Menlo</vt:lpstr>
      <vt:lpstr>Wingdings 2</vt:lpstr>
      <vt:lpstr>Concis</vt:lpstr>
      <vt:lpstr>t</vt:lpstr>
      <vt:lpstr>PRESENTATION</vt:lpstr>
      <vt:lpstr>BESOIN FONCTIONELS ET TECHNIQUES</vt:lpstr>
      <vt:lpstr>CALENDRIER</vt:lpstr>
      <vt:lpstr>Wireframe</vt:lpstr>
      <vt:lpstr>MOCK-UP</vt:lpstr>
      <vt:lpstr>Methodes projets</vt:lpstr>
      <vt:lpstr>Methode Kanban</vt:lpstr>
      <vt:lpstr>EXPLICATION DU CODE JS</vt:lpstr>
      <vt:lpstr>EXPLICATION DU CODE JS</vt:lpstr>
      <vt:lpstr>EXPLICATION DU CODE JS</vt:lpstr>
      <vt:lpstr>EXPLICATION DU CODE JS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lass samassa</dc:creator>
  <cp:lastModifiedBy>lass samassa</cp:lastModifiedBy>
  <cp:revision>2</cp:revision>
  <dcterms:created xsi:type="dcterms:W3CDTF">2023-05-14T13:49:09Z</dcterms:created>
  <dcterms:modified xsi:type="dcterms:W3CDTF">2023-05-15T07:52:09Z</dcterms:modified>
</cp:coreProperties>
</file>