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92edff7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92edff7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28" y="0"/>
            <a:ext cx="50903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965" y="0"/>
            <a:ext cx="42720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