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correlation between religious distribution and cultural venues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Coursera</a:t>
            </a:r>
            <a:r>
              <a:rPr lang="de-DE" dirty="0" smtClean="0"/>
              <a:t> </a:t>
            </a:r>
            <a:r>
              <a:rPr lang="de-DE" dirty="0" err="1" smtClean="0"/>
              <a:t>Capstone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89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598965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13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Rahmen</vt:lpstr>
      <vt:lpstr>Visual correlation between religious distribution and cultural venues</vt:lpstr>
      <vt:lpstr>Introduction</vt:lpstr>
    </vt:vector>
  </TitlesOfParts>
  <Company>thyssenkrupp Steel Europe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correlation between religious distribution and cultural venues</dc:title>
  <dc:creator>Schmidt, Lasse Jona</dc:creator>
  <cp:lastModifiedBy>Schmidt, Lasse Jona</cp:lastModifiedBy>
  <cp:revision>1</cp:revision>
  <dcterms:created xsi:type="dcterms:W3CDTF">2019-06-05T14:48:18Z</dcterms:created>
  <dcterms:modified xsi:type="dcterms:W3CDTF">2019-06-05T14:49:30Z</dcterms:modified>
</cp:coreProperties>
</file>