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2"/>
  </p:notesMasterIdLst>
  <p:sldIdLst>
    <p:sldId id="256" r:id="rId2"/>
    <p:sldId id="260" r:id="rId3"/>
    <p:sldId id="257" r:id="rId4"/>
    <p:sldId id="261" r:id="rId5"/>
    <p:sldId id="262" r:id="rId6"/>
    <p:sldId id="265" r:id="rId7"/>
    <p:sldId id="263" r:id="rId8"/>
    <p:sldId id="264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6323A-CA6D-5799-44E0-BBAA956F4667}" v="3" dt="2021-11-10T23:44:24.072"/>
    <p1510:client id="{62AC2A11-C962-A3F6-5AC9-5958B3FD8842}" v="114" dt="2021-11-10T22:02:45.774"/>
    <p1510:client id="{843A69B8-BD4A-90B0-EDAF-1B8B569A186B}" v="8" dt="2021-11-10T21:40:14.514"/>
    <p1510:client id="{9A706BEC-A509-7C98-843B-EE2BD603EBBC}" v="5" dt="2021-12-10T09:31:38.912"/>
    <p1510:client id="{B396087A-7C6A-560F-7D11-37AEA2937DE6}" v="498" dt="2021-11-11T10:17:19.620"/>
    <p1510:client id="{B462D892-5A9E-9036-9672-842F62AB1766}" v="194" dt="2021-11-10T23:29:41.011"/>
    <p1510:client id="{D5946831-656C-6E41-3E91-6C3B49DC156D}" v="162" dt="2021-11-11T00:25:32.153"/>
    <p1510:client id="{DD7F87BF-1D06-4CF9-91FE-0D2241383AB3}" v="549" dt="2021-11-10T21:38:59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701-B0F7-4D6A-B30C-B674D03DD0D6}" type="datetimeFigureOut">
              <a:rPr lang="en-US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0A95B-DC3B-487F-96D4-C5C4F9D3DE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0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WHY Codenames</a:t>
            </a:r>
          </a:p>
          <a:p>
            <a:r>
              <a:rPr lang="en-US" dirty="0">
                <a:cs typeface="Calibri"/>
              </a:rPr>
              <a:t>- to hide who is who</a:t>
            </a:r>
          </a:p>
          <a:p>
            <a:r>
              <a:rPr lang="en-US" dirty="0">
                <a:cs typeface="Calibri"/>
              </a:rPr>
              <a:t>- to match the prepared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0A95B-DC3B-487F-96D4-C5C4F9D3DED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7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2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0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4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1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5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83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rylobster.liv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 happens when I Visit a Webpage?</a:t>
            </a:r>
            <a:br>
              <a:rPr lang="en-US" sz="4000" dirty="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33CF16E-98DD-42A4-BBBD-5BF76C16A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1" r="12052" b="-136"/>
          <a:stretch/>
        </p:blipFill>
        <p:spPr>
          <a:xfrm>
            <a:off x="9312" y="10"/>
            <a:ext cx="7077158" cy="6867291"/>
          </a:xfrm>
          <a:prstGeom prst="rect">
            <a:avLst/>
          </a:prstGeom>
        </p:spPr>
      </p:pic>
      <p:cxnSp>
        <p:nvCxnSpPr>
          <p:cNvPr id="29" name="Straight Connector 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D8D-6DD6-48BF-8A64-2E64771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63" y="748476"/>
            <a:ext cx="10691265" cy="1371030"/>
          </a:xfrm>
        </p:spPr>
        <p:txBody>
          <a:bodyPr/>
          <a:lstStyle/>
          <a:p>
            <a:r>
              <a:rPr lang="en-US" dirty="0"/>
              <a:t>Let's 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4CB00-7F21-40E6-8640-D56465FD9F4C}"/>
              </a:ext>
            </a:extLst>
          </p:cNvPr>
          <p:cNvSpPr txBox="1"/>
          <p:nvPr/>
        </p:nvSpPr>
        <p:spPr>
          <a:xfrm>
            <a:off x="9500251" y="611336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Illustrations from icon8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0804E6-37B0-4816-9B4A-BC7DA9E73501}"/>
              </a:ext>
            </a:extLst>
          </p:cNvPr>
          <p:cNvGrpSpPr/>
          <p:nvPr/>
        </p:nvGrpSpPr>
        <p:grpSpPr>
          <a:xfrm>
            <a:off x="3377468" y="1593936"/>
            <a:ext cx="1346004" cy="3053646"/>
            <a:chOff x="3604254" y="1593936"/>
            <a:chExt cx="1346004" cy="30536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78DE570-8EA3-4627-96A2-2CF37606514C}"/>
                </a:ext>
              </a:extLst>
            </p:cNvPr>
            <p:cNvSpPr/>
            <p:nvPr/>
          </p:nvSpPr>
          <p:spPr>
            <a:xfrm>
              <a:off x="3604254" y="3201569"/>
              <a:ext cx="1346004" cy="3773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Unicorn357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B3272F2-7209-4909-A84F-2BF6239E3205}"/>
                </a:ext>
              </a:extLst>
            </p:cNvPr>
            <p:cNvSpPr/>
            <p:nvPr/>
          </p:nvSpPr>
          <p:spPr>
            <a:xfrm>
              <a:off x="3604254" y="2667240"/>
              <a:ext cx="1346004" cy="37735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Elephant49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A217843-F47A-49BC-B629-E51D2563635C}"/>
                </a:ext>
              </a:extLst>
            </p:cNvPr>
            <p:cNvSpPr/>
            <p:nvPr/>
          </p:nvSpPr>
          <p:spPr>
            <a:xfrm>
              <a:off x="3604254" y="3735899"/>
              <a:ext cx="1346004" cy="377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Tiger123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56DB3F1-AAAD-48CA-8737-8B9060F5456B}"/>
                </a:ext>
              </a:extLst>
            </p:cNvPr>
            <p:cNvSpPr/>
            <p:nvPr/>
          </p:nvSpPr>
          <p:spPr>
            <a:xfrm>
              <a:off x="3604254" y="2132911"/>
              <a:ext cx="1346004" cy="37735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Brid105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2E6121-B94D-456F-B768-709985378E09}"/>
                </a:ext>
              </a:extLst>
            </p:cNvPr>
            <p:cNvSpPr/>
            <p:nvPr/>
          </p:nvSpPr>
          <p:spPr>
            <a:xfrm>
              <a:off x="3604254" y="4270228"/>
              <a:ext cx="1346004" cy="37735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Zebra98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E4AA776-6B49-43DE-9898-0F5B154F3001}"/>
                </a:ext>
              </a:extLst>
            </p:cNvPr>
            <p:cNvSpPr/>
            <p:nvPr/>
          </p:nvSpPr>
          <p:spPr>
            <a:xfrm>
              <a:off x="3604254" y="1593936"/>
              <a:ext cx="1346004" cy="377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Codename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DA79C70-41B2-45D0-98D1-302BAE73F7B7}"/>
              </a:ext>
            </a:extLst>
          </p:cNvPr>
          <p:cNvGrpSpPr/>
          <p:nvPr/>
        </p:nvGrpSpPr>
        <p:grpSpPr>
          <a:xfrm>
            <a:off x="1772599" y="1584865"/>
            <a:ext cx="1436719" cy="3062938"/>
            <a:chOff x="1882231" y="1584865"/>
            <a:chExt cx="1436719" cy="306293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A4C0839-2790-4823-8803-4A8040F6EE6A}"/>
                </a:ext>
              </a:extLst>
            </p:cNvPr>
            <p:cNvSpPr/>
            <p:nvPr/>
          </p:nvSpPr>
          <p:spPr>
            <a:xfrm>
              <a:off x="1882231" y="3201790"/>
              <a:ext cx="1436719" cy="3773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BA99D4E-6007-4D23-86B0-7F81CA589F24}"/>
                </a:ext>
              </a:extLst>
            </p:cNvPr>
            <p:cNvSpPr/>
            <p:nvPr/>
          </p:nvSpPr>
          <p:spPr>
            <a:xfrm>
              <a:off x="1882231" y="2667461"/>
              <a:ext cx="1436719" cy="37735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240375-C9D4-4B24-B0E2-ABD683559968}"/>
                </a:ext>
              </a:extLst>
            </p:cNvPr>
            <p:cNvSpPr/>
            <p:nvPr/>
          </p:nvSpPr>
          <p:spPr>
            <a:xfrm>
              <a:off x="1882231" y="3736120"/>
              <a:ext cx="1436719" cy="377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61A1C98-173F-4B82-B56C-584E772F3FCA}"/>
                </a:ext>
              </a:extLst>
            </p:cNvPr>
            <p:cNvSpPr/>
            <p:nvPr/>
          </p:nvSpPr>
          <p:spPr>
            <a:xfrm>
              <a:off x="1882231" y="2123839"/>
              <a:ext cx="1436719" cy="37735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4681EF0-838B-44EC-90B7-844363DBEBF1}"/>
                </a:ext>
              </a:extLst>
            </p:cNvPr>
            <p:cNvSpPr/>
            <p:nvPr/>
          </p:nvSpPr>
          <p:spPr>
            <a:xfrm>
              <a:off x="1882231" y="4270449"/>
              <a:ext cx="1436719" cy="37735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AAE163A-B106-4E4B-9B3A-78A4DC50E172}"/>
                </a:ext>
              </a:extLst>
            </p:cNvPr>
            <p:cNvSpPr/>
            <p:nvPr/>
          </p:nvSpPr>
          <p:spPr>
            <a:xfrm>
              <a:off x="1882231" y="1584865"/>
              <a:ext cx="1436719" cy="377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Name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A7AC394-8404-4DFC-9FEB-209B22F504CF}"/>
              </a:ext>
            </a:extLst>
          </p:cNvPr>
          <p:cNvSpPr txBox="1"/>
          <p:nvPr/>
        </p:nvSpPr>
        <p:spPr>
          <a:xfrm>
            <a:off x="5764453" y="4641335"/>
            <a:ext cx="58730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Remarks: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i="1" dirty="0"/>
              <a:t>"Wanna know more?"(WKM) - </a:t>
            </a:r>
            <a:r>
              <a:rPr lang="en-US" dirty="0"/>
              <a:t>Section is optional</a:t>
            </a:r>
            <a:endParaRPr lang="en-US" b="1" dirty="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AA524E-61B8-4A31-957C-9B298245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76" y="1126123"/>
            <a:ext cx="6988168" cy="348296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2A8DECE-F841-40D1-9336-9004DC7126CD}"/>
              </a:ext>
            </a:extLst>
          </p:cNvPr>
          <p:cNvGrpSpPr/>
          <p:nvPr/>
        </p:nvGrpSpPr>
        <p:grpSpPr>
          <a:xfrm>
            <a:off x="167730" y="1584863"/>
            <a:ext cx="1436719" cy="3062938"/>
            <a:chOff x="167730" y="1584863"/>
            <a:chExt cx="1436719" cy="306293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9FA4602-B548-446B-8868-D251ECA5717E}"/>
                </a:ext>
              </a:extLst>
            </p:cNvPr>
            <p:cNvSpPr/>
            <p:nvPr/>
          </p:nvSpPr>
          <p:spPr>
            <a:xfrm>
              <a:off x="167730" y="3201788"/>
              <a:ext cx="1436719" cy="3773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300" dirty="0">
                  <a:solidFill>
                    <a:srgbClr val="000000"/>
                  </a:solidFill>
                </a:rPr>
                <a:t>Internet </a:t>
              </a:r>
              <a:r>
                <a:rPr lang="en-US" sz="1300" dirty="0" err="1">
                  <a:solidFill>
                    <a:srgbClr val="000000"/>
                  </a:solidFill>
                </a:rPr>
                <a:t>Conection</a:t>
              </a:r>
              <a:endParaRPr lang="en-US" sz="13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DE0F432-84F7-4D8F-B257-9974935FFEAF}"/>
                </a:ext>
              </a:extLst>
            </p:cNvPr>
            <p:cNvSpPr/>
            <p:nvPr/>
          </p:nvSpPr>
          <p:spPr>
            <a:xfrm>
              <a:off x="167730" y="2667459"/>
              <a:ext cx="1436719" cy="37735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User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E096CE9-6F16-4C03-B5C5-827189EBBE70}"/>
                </a:ext>
              </a:extLst>
            </p:cNvPr>
            <p:cNvSpPr/>
            <p:nvPr/>
          </p:nvSpPr>
          <p:spPr>
            <a:xfrm>
              <a:off x="167730" y="3736118"/>
              <a:ext cx="1436719" cy="377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Browser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4A94A6E-EA26-4831-9311-44441FB8F1F9}"/>
                </a:ext>
              </a:extLst>
            </p:cNvPr>
            <p:cNvSpPr/>
            <p:nvPr/>
          </p:nvSpPr>
          <p:spPr>
            <a:xfrm>
              <a:off x="167730" y="2123837"/>
              <a:ext cx="1436719" cy="37735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Web-Server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D60BC35-1A20-4241-8EB1-EAF0B8A3285C}"/>
                </a:ext>
              </a:extLst>
            </p:cNvPr>
            <p:cNvSpPr/>
            <p:nvPr/>
          </p:nvSpPr>
          <p:spPr>
            <a:xfrm>
              <a:off x="167730" y="4270447"/>
              <a:ext cx="1436719" cy="37735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DNS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4DD7789-D5DE-43FB-9ED9-97959FD3D265}"/>
                </a:ext>
              </a:extLst>
            </p:cNvPr>
            <p:cNvSpPr/>
            <p:nvPr/>
          </p:nvSpPr>
          <p:spPr>
            <a:xfrm>
              <a:off x="167730" y="1584863"/>
              <a:ext cx="1436719" cy="377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Component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4EAE60-FBF9-4886-8530-0E1F39549689}"/>
              </a:ext>
            </a:extLst>
          </p:cNvPr>
          <p:cNvSpPr txBox="1"/>
          <p:nvPr/>
        </p:nvSpPr>
        <p:spPr>
          <a:xfrm>
            <a:off x="219995" y="4866307"/>
            <a:ext cx="54194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First steps:</a:t>
            </a:r>
          </a:p>
          <a:p>
            <a:pPr marL="342900" indent="-342900">
              <a:buAutoNum type="arabicPeriod"/>
            </a:pPr>
            <a:r>
              <a:rPr lang="en-US" dirty="0"/>
              <a:t>Look at your material</a:t>
            </a:r>
          </a:p>
          <a:p>
            <a:pPr marL="342900" indent="-342900">
              <a:buAutoNum type="arabicPeriod"/>
            </a:pPr>
            <a:r>
              <a:rPr lang="en-US" dirty="0"/>
              <a:t>Check who you know</a:t>
            </a:r>
          </a:p>
          <a:p>
            <a:pPr marL="342900" indent="-342900">
              <a:buAutoNum type="arabicPeriod"/>
            </a:pPr>
            <a:r>
              <a:rPr lang="en-US" dirty="0"/>
              <a:t>Start the task</a:t>
            </a:r>
          </a:p>
        </p:txBody>
      </p:sp>
    </p:spTree>
    <p:extLst>
      <p:ext uri="{BB962C8B-B14F-4D97-AF65-F5344CB8AC3E}">
        <p14:creationId xmlns:p14="http://schemas.microsoft.com/office/powerpoint/2010/main" val="36337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A09A-1C19-42C9-B61D-66B8FE28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Quick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934F-C010-41F2-8B6F-90E6995F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Could you checkout this website for me? 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https://larrylobster.live</a:t>
            </a:r>
            <a:endParaRPr lang="en-US">
              <a:ea typeface="+mn-lt"/>
              <a:cs typeface="+mn-lt"/>
            </a:endParaRPr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DED0D4-834F-4634-889A-39915BA5C674}"/>
              </a:ext>
            </a:extLst>
          </p:cNvPr>
          <p:cNvSpPr txBox="1">
            <a:spLocks/>
          </p:cNvSpPr>
          <p:nvPr/>
        </p:nvSpPr>
        <p:spPr>
          <a:xfrm>
            <a:off x="700635" y="4233893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Well, there was A LOT going on behind the scenes 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1018A7-B457-48C6-B40C-AE2FB19483F5}"/>
              </a:ext>
            </a:extLst>
          </p:cNvPr>
          <p:cNvSpPr txBox="1">
            <a:spLocks/>
          </p:cNvSpPr>
          <p:nvPr/>
        </p:nvSpPr>
        <p:spPr>
          <a:xfrm>
            <a:off x="700635" y="2873179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r>
              <a:rPr lang="en-US" dirty="0"/>
              <a:t>What did you do to get to the website?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D8D-6DD6-48BF-8A64-2E64771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63" y="748476"/>
            <a:ext cx="10691265" cy="137103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4CB00-7F21-40E6-8640-D56465FD9F4C}"/>
              </a:ext>
            </a:extLst>
          </p:cNvPr>
          <p:cNvSpPr txBox="1"/>
          <p:nvPr/>
        </p:nvSpPr>
        <p:spPr>
          <a:xfrm>
            <a:off x="9518836" y="611336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Illustrations from icon8</a:t>
            </a:r>
          </a:p>
        </p:txBody>
      </p:sp>
      <p:pic>
        <p:nvPicPr>
          <p:cNvPr id="7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4B253A-C2A7-4FB0-9689-E9F4CFB1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92" y="1716167"/>
            <a:ext cx="8859267" cy="4394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5A6841-FD18-48C0-B959-6DA9E8618296}"/>
              </a:ext>
            </a:extLst>
          </p:cNvPr>
          <p:cNvSpPr txBox="1"/>
          <p:nvPr/>
        </p:nvSpPr>
        <p:spPr>
          <a:xfrm>
            <a:off x="348570" y="2871900"/>
            <a:ext cx="2664478" cy="369332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https://larrylobster.live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DC139-73FF-4610-9E78-3557865685D5}"/>
              </a:ext>
            </a:extLst>
          </p:cNvPr>
          <p:cNvSpPr txBox="1"/>
          <p:nvPr/>
        </p:nvSpPr>
        <p:spPr>
          <a:xfrm>
            <a:off x="3686682" y="1335047"/>
            <a:ext cx="1691322" cy="369332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larrylobster.live</a:t>
            </a:r>
          </a:p>
        </p:txBody>
      </p:sp>
    </p:spTree>
    <p:extLst>
      <p:ext uri="{BB962C8B-B14F-4D97-AF65-F5344CB8AC3E}">
        <p14:creationId xmlns:p14="http://schemas.microsoft.com/office/powerpoint/2010/main" val="31931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D8D-6DD6-48BF-8A64-2E64771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63" y="748476"/>
            <a:ext cx="10691265" cy="137103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4CB00-7F21-40E6-8640-D56465FD9F4C}"/>
              </a:ext>
            </a:extLst>
          </p:cNvPr>
          <p:cNvSpPr txBox="1"/>
          <p:nvPr/>
        </p:nvSpPr>
        <p:spPr>
          <a:xfrm>
            <a:off x="9518836" y="611336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Illustrations from icon8</a:t>
            </a:r>
          </a:p>
        </p:txBody>
      </p:sp>
      <p:pic>
        <p:nvPicPr>
          <p:cNvPr id="7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4B253A-C2A7-4FB0-9689-E9F4CFB1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92" y="1716167"/>
            <a:ext cx="8859267" cy="4394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5A6841-FD18-48C0-B959-6DA9E8618296}"/>
              </a:ext>
            </a:extLst>
          </p:cNvPr>
          <p:cNvSpPr txBox="1"/>
          <p:nvPr/>
        </p:nvSpPr>
        <p:spPr>
          <a:xfrm>
            <a:off x="348570" y="2871900"/>
            <a:ext cx="2664478" cy="369332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https://larrylobster.live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9182C-26CA-4E9A-8A41-8F5EC7B21FE2}"/>
              </a:ext>
            </a:extLst>
          </p:cNvPr>
          <p:cNvSpPr txBox="1"/>
          <p:nvPr/>
        </p:nvSpPr>
        <p:spPr>
          <a:xfrm>
            <a:off x="1433733" y="5233182"/>
            <a:ext cx="1691322" cy="369332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larrylobster.live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DE99D-C79C-4E84-AB31-B362521132B4}"/>
              </a:ext>
            </a:extLst>
          </p:cNvPr>
          <p:cNvSpPr txBox="1"/>
          <p:nvPr/>
        </p:nvSpPr>
        <p:spPr>
          <a:xfrm>
            <a:off x="1437236" y="5657099"/>
            <a:ext cx="1428564" cy="369332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102.20.33.29</a:t>
            </a:r>
          </a:p>
        </p:txBody>
      </p:sp>
    </p:spTree>
    <p:extLst>
      <p:ext uri="{BB962C8B-B14F-4D97-AF65-F5344CB8AC3E}">
        <p14:creationId xmlns:p14="http://schemas.microsoft.com/office/powerpoint/2010/main" val="232276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D8D-6DD6-48BF-8A64-2E64771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63" y="748476"/>
            <a:ext cx="10691265" cy="137103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How it works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4CB00-7F21-40E6-8640-D56465FD9F4C}"/>
              </a:ext>
            </a:extLst>
          </p:cNvPr>
          <p:cNvSpPr txBox="1"/>
          <p:nvPr/>
        </p:nvSpPr>
        <p:spPr>
          <a:xfrm>
            <a:off x="9518836" y="611336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Illustrations from icon8</a:t>
            </a:r>
          </a:p>
        </p:txBody>
      </p:sp>
      <p:pic>
        <p:nvPicPr>
          <p:cNvPr id="7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4B253A-C2A7-4FB0-9689-E9F4CFB1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92" y="1716167"/>
            <a:ext cx="8859267" cy="4394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5A6841-FD18-48C0-B959-6DA9E8618296}"/>
              </a:ext>
            </a:extLst>
          </p:cNvPr>
          <p:cNvSpPr txBox="1"/>
          <p:nvPr/>
        </p:nvSpPr>
        <p:spPr>
          <a:xfrm>
            <a:off x="348570" y="2871900"/>
            <a:ext cx="2664478" cy="369332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https://larrylobster.live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BD23B-5B9B-4089-AFCA-87BB34FB046A}"/>
              </a:ext>
            </a:extLst>
          </p:cNvPr>
          <p:cNvSpPr txBox="1"/>
          <p:nvPr/>
        </p:nvSpPr>
        <p:spPr>
          <a:xfrm>
            <a:off x="2964740" y="1351361"/>
            <a:ext cx="1428564" cy="369332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102.20.33.29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7D433-D3AF-4033-8DF2-7F7A3894DA21}"/>
              </a:ext>
            </a:extLst>
          </p:cNvPr>
          <p:cNvSpPr txBox="1"/>
          <p:nvPr/>
        </p:nvSpPr>
        <p:spPr>
          <a:xfrm>
            <a:off x="4434311" y="1211402"/>
            <a:ext cx="1428564" cy="646331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Give me the main page</a:t>
            </a:r>
          </a:p>
        </p:txBody>
      </p:sp>
    </p:spTree>
    <p:extLst>
      <p:ext uri="{BB962C8B-B14F-4D97-AF65-F5344CB8AC3E}">
        <p14:creationId xmlns:p14="http://schemas.microsoft.com/office/powerpoint/2010/main" val="177684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D8D-6DD6-48BF-8A64-2E64771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63" y="748476"/>
            <a:ext cx="10691265" cy="137103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How it works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4CB00-7F21-40E6-8640-D56465FD9F4C}"/>
              </a:ext>
            </a:extLst>
          </p:cNvPr>
          <p:cNvSpPr txBox="1"/>
          <p:nvPr/>
        </p:nvSpPr>
        <p:spPr>
          <a:xfrm>
            <a:off x="9518836" y="611336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Illustrations from icon8</a:t>
            </a:r>
          </a:p>
        </p:txBody>
      </p:sp>
      <p:pic>
        <p:nvPicPr>
          <p:cNvPr id="7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4B253A-C2A7-4FB0-9689-E9F4CFB1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92" y="1716167"/>
            <a:ext cx="8859267" cy="4394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5A6841-FD18-48C0-B959-6DA9E8618296}"/>
              </a:ext>
            </a:extLst>
          </p:cNvPr>
          <p:cNvSpPr txBox="1"/>
          <p:nvPr/>
        </p:nvSpPr>
        <p:spPr>
          <a:xfrm>
            <a:off x="348570" y="2871900"/>
            <a:ext cx="2664478" cy="369332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https://larrylobster.live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BD23B-5B9B-4089-AFCA-87BB34FB046A}"/>
              </a:ext>
            </a:extLst>
          </p:cNvPr>
          <p:cNvSpPr txBox="1"/>
          <p:nvPr/>
        </p:nvSpPr>
        <p:spPr>
          <a:xfrm>
            <a:off x="2964740" y="1351361"/>
            <a:ext cx="1428564" cy="369332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102.20.33.29</a:t>
            </a: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03EC0862-2790-44D8-9CBC-AC0F310B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779" y="779531"/>
            <a:ext cx="2007476" cy="1392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C7D433-D3AF-4033-8DF2-7F7A3894DA21}"/>
              </a:ext>
            </a:extLst>
          </p:cNvPr>
          <p:cNvSpPr txBox="1"/>
          <p:nvPr/>
        </p:nvSpPr>
        <p:spPr>
          <a:xfrm>
            <a:off x="10125985" y="3520729"/>
            <a:ext cx="1428564" cy="646331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Give me the main page</a:t>
            </a:r>
          </a:p>
        </p:txBody>
      </p:sp>
    </p:spTree>
    <p:extLst>
      <p:ext uri="{BB962C8B-B14F-4D97-AF65-F5344CB8AC3E}">
        <p14:creationId xmlns:p14="http://schemas.microsoft.com/office/powerpoint/2010/main" val="178881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D8D-6DD6-48BF-8A64-2E64771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63" y="748476"/>
            <a:ext cx="10691265" cy="137103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How it works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4CB00-7F21-40E6-8640-D56465FD9F4C}"/>
              </a:ext>
            </a:extLst>
          </p:cNvPr>
          <p:cNvSpPr txBox="1"/>
          <p:nvPr/>
        </p:nvSpPr>
        <p:spPr>
          <a:xfrm>
            <a:off x="9518836" y="611336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Illustrations from icon8</a:t>
            </a:r>
          </a:p>
        </p:txBody>
      </p:sp>
      <p:pic>
        <p:nvPicPr>
          <p:cNvPr id="7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4B253A-C2A7-4FB0-9689-E9F4CFB1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92" y="1716167"/>
            <a:ext cx="8859267" cy="4394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5A6841-FD18-48C0-B959-6DA9E8618296}"/>
              </a:ext>
            </a:extLst>
          </p:cNvPr>
          <p:cNvSpPr txBox="1"/>
          <p:nvPr/>
        </p:nvSpPr>
        <p:spPr>
          <a:xfrm>
            <a:off x="348570" y="2871900"/>
            <a:ext cx="2664478" cy="369332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https://larrylobster.live</a:t>
            </a: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03EC0862-2790-44D8-9CBC-AC0F310B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1103599"/>
            <a:ext cx="1525752" cy="1059765"/>
          </a:xfrm>
          <a:prstGeom prst="rect">
            <a:avLst/>
          </a:prstGeom>
        </p:spPr>
      </p:pic>
      <p:pic>
        <p:nvPicPr>
          <p:cNvPr id="9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4FA5820C-61CC-4CA3-A03F-A14B77522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538" y="962179"/>
            <a:ext cx="1876097" cy="13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D8D-6DD6-48BF-8A64-2E64771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63" y="748476"/>
            <a:ext cx="10691265" cy="137103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How it works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4CB00-7F21-40E6-8640-D56465FD9F4C}"/>
              </a:ext>
            </a:extLst>
          </p:cNvPr>
          <p:cNvSpPr txBox="1"/>
          <p:nvPr/>
        </p:nvSpPr>
        <p:spPr>
          <a:xfrm>
            <a:off x="9518836" y="611336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Illustrations from icon8</a:t>
            </a:r>
          </a:p>
        </p:txBody>
      </p:sp>
      <p:pic>
        <p:nvPicPr>
          <p:cNvPr id="7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4B253A-C2A7-4FB0-9689-E9F4CFB1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92" y="1716167"/>
            <a:ext cx="8859267" cy="4394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5A6841-FD18-48C0-B959-6DA9E8618296}"/>
              </a:ext>
            </a:extLst>
          </p:cNvPr>
          <p:cNvSpPr txBox="1"/>
          <p:nvPr/>
        </p:nvSpPr>
        <p:spPr>
          <a:xfrm>
            <a:off x="348570" y="2871900"/>
            <a:ext cx="2664478" cy="369332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https://larrylobster.live</a:t>
            </a:r>
          </a:p>
        </p:txBody>
      </p:sp>
      <p:pic>
        <p:nvPicPr>
          <p:cNvPr id="9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4FA5820C-61CC-4CA3-A03F-A14B77522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3" y="3239420"/>
            <a:ext cx="1876097" cy="13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5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D8D-6DD6-48BF-8A64-2E64771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63" y="748476"/>
            <a:ext cx="10691265" cy="1371030"/>
          </a:xfrm>
        </p:spPr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4CB00-7F21-40E6-8640-D56465FD9F4C}"/>
              </a:ext>
            </a:extLst>
          </p:cNvPr>
          <p:cNvSpPr txBox="1"/>
          <p:nvPr/>
        </p:nvSpPr>
        <p:spPr>
          <a:xfrm>
            <a:off x="9509543" y="611336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Illustrations from icon8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770E91-5D81-45BD-812C-2153CB2C4DC1}"/>
              </a:ext>
            </a:extLst>
          </p:cNvPr>
          <p:cNvGrpSpPr/>
          <p:nvPr/>
        </p:nvGrpSpPr>
        <p:grpSpPr>
          <a:xfrm>
            <a:off x="1717396" y="1956572"/>
            <a:ext cx="1436719" cy="3053646"/>
            <a:chOff x="293182" y="1956572"/>
            <a:chExt cx="1436719" cy="30536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78DE570-8EA3-4627-96A2-2CF37606514C}"/>
                </a:ext>
              </a:extLst>
            </p:cNvPr>
            <p:cNvSpPr/>
            <p:nvPr/>
          </p:nvSpPr>
          <p:spPr>
            <a:xfrm>
              <a:off x="293182" y="3564205"/>
              <a:ext cx="1436719" cy="3773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Unicorn357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B3272F2-7209-4909-A84F-2BF6239E3205}"/>
                </a:ext>
              </a:extLst>
            </p:cNvPr>
            <p:cNvSpPr/>
            <p:nvPr/>
          </p:nvSpPr>
          <p:spPr>
            <a:xfrm>
              <a:off x="293182" y="3029876"/>
              <a:ext cx="1436719" cy="37735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Elephant49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A217843-F47A-49BC-B629-E51D2563635C}"/>
                </a:ext>
              </a:extLst>
            </p:cNvPr>
            <p:cNvSpPr/>
            <p:nvPr/>
          </p:nvSpPr>
          <p:spPr>
            <a:xfrm>
              <a:off x="293182" y="4098535"/>
              <a:ext cx="1436719" cy="377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Tiger123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56DB3F1-AAAD-48CA-8737-8B9060F5456B}"/>
                </a:ext>
              </a:extLst>
            </p:cNvPr>
            <p:cNvSpPr/>
            <p:nvPr/>
          </p:nvSpPr>
          <p:spPr>
            <a:xfrm>
              <a:off x="293182" y="2495547"/>
              <a:ext cx="1436719" cy="37735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Brid105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2E6121-B94D-456F-B768-709985378E09}"/>
                </a:ext>
              </a:extLst>
            </p:cNvPr>
            <p:cNvSpPr/>
            <p:nvPr/>
          </p:nvSpPr>
          <p:spPr>
            <a:xfrm>
              <a:off x="293182" y="4632864"/>
              <a:ext cx="1436719" cy="37735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Zebra98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E4AA776-6B49-43DE-9898-0F5B154F3001}"/>
                </a:ext>
              </a:extLst>
            </p:cNvPr>
            <p:cNvSpPr/>
            <p:nvPr/>
          </p:nvSpPr>
          <p:spPr>
            <a:xfrm>
              <a:off x="293182" y="1956572"/>
              <a:ext cx="1436719" cy="377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Codename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3B873C-F1FB-4CEE-A4CB-7BB166644194}"/>
              </a:ext>
            </a:extLst>
          </p:cNvPr>
          <p:cNvGrpSpPr/>
          <p:nvPr/>
        </p:nvGrpSpPr>
        <p:grpSpPr>
          <a:xfrm>
            <a:off x="213089" y="1956572"/>
            <a:ext cx="1364148" cy="3062938"/>
            <a:chOff x="1882231" y="1956572"/>
            <a:chExt cx="1436719" cy="306293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A4C0839-2790-4823-8803-4A8040F6EE6A}"/>
                </a:ext>
              </a:extLst>
            </p:cNvPr>
            <p:cNvSpPr/>
            <p:nvPr/>
          </p:nvSpPr>
          <p:spPr>
            <a:xfrm>
              <a:off x="1882231" y="3573497"/>
              <a:ext cx="1436719" cy="3773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BA99D4E-6007-4D23-86B0-7F81CA589F24}"/>
                </a:ext>
              </a:extLst>
            </p:cNvPr>
            <p:cNvSpPr/>
            <p:nvPr/>
          </p:nvSpPr>
          <p:spPr>
            <a:xfrm>
              <a:off x="1882231" y="3039168"/>
              <a:ext cx="1436719" cy="37735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240375-C9D4-4B24-B0E2-ABD683559968}"/>
                </a:ext>
              </a:extLst>
            </p:cNvPr>
            <p:cNvSpPr/>
            <p:nvPr/>
          </p:nvSpPr>
          <p:spPr>
            <a:xfrm>
              <a:off x="1882231" y="4107827"/>
              <a:ext cx="1436719" cy="377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61A1C98-173F-4B82-B56C-584E772F3FCA}"/>
                </a:ext>
              </a:extLst>
            </p:cNvPr>
            <p:cNvSpPr/>
            <p:nvPr/>
          </p:nvSpPr>
          <p:spPr>
            <a:xfrm>
              <a:off x="1882231" y="2495546"/>
              <a:ext cx="1436719" cy="37735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4681EF0-838B-44EC-90B7-844363DBEBF1}"/>
                </a:ext>
              </a:extLst>
            </p:cNvPr>
            <p:cNvSpPr/>
            <p:nvPr/>
          </p:nvSpPr>
          <p:spPr>
            <a:xfrm>
              <a:off x="1882231" y="4642156"/>
              <a:ext cx="1436719" cy="37735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AAE163A-B106-4E4B-9B3A-78A4DC50E172}"/>
                </a:ext>
              </a:extLst>
            </p:cNvPr>
            <p:cNvSpPr/>
            <p:nvPr/>
          </p:nvSpPr>
          <p:spPr>
            <a:xfrm>
              <a:off x="1882231" y="1956572"/>
              <a:ext cx="1436719" cy="377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Name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19FB5C-3837-410D-9BF5-4D14CBF0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805" y="1634124"/>
            <a:ext cx="8221882" cy="40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828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52441"/>
      </a:dk2>
      <a:lt2>
        <a:srgbClr val="E8E8E2"/>
      </a:lt2>
      <a:accent1>
        <a:srgbClr val="504DC3"/>
      </a:accent1>
      <a:accent2>
        <a:srgbClr val="3B69B1"/>
      </a:accent2>
      <a:accent3>
        <a:srgbClr val="4DACC3"/>
      </a:accent3>
      <a:accent4>
        <a:srgbClr val="3BB197"/>
      </a:accent4>
      <a:accent5>
        <a:srgbClr val="48B871"/>
      </a:accent5>
      <a:accent6>
        <a:srgbClr val="41B13B"/>
      </a:accent6>
      <a:hlink>
        <a:srgbClr val="86892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ChronicleVTI</vt:lpstr>
      <vt:lpstr>What happens when I Visit a Webpage? </vt:lpstr>
      <vt:lpstr>A Quick Question</vt:lpstr>
      <vt:lpstr>How it works</vt:lpstr>
      <vt:lpstr>How it works</vt:lpstr>
      <vt:lpstr>How it works </vt:lpstr>
      <vt:lpstr>How it works </vt:lpstr>
      <vt:lpstr>How it works </vt:lpstr>
      <vt:lpstr>How it works </vt:lpstr>
      <vt:lpstr>Who are you?</vt:lpstr>
      <vt:lpstr>Let's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207</cp:revision>
  <dcterms:created xsi:type="dcterms:W3CDTF">2021-11-10T19:57:01Z</dcterms:created>
  <dcterms:modified xsi:type="dcterms:W3CDTF">2021-12-10T09:31:56Z</dcterms:modified>
</cp:coreProperties>
</file>