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013A-B226-6EED-B3B9-BBC4430DA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C259B-BCA8-83B2-06E2-CB830F532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21D4-FB33-D9CD-60CE-1E416E50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9B1D-F238-089A-4310-B297F33D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646A-AA7F-2831-5084-7ADFB484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1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CFC-00EC-7BD4-88B7-364AB38F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603B1-1AEA-42B2-4724-1283DDCC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E650-6C08-8D1C-A76F-98CF3689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F8516-97A4-D2CD-0715-8B50A72D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2A029-1D91-503F-A696-C33DDCB0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6ABC1-F511-54D8-37CF-FE730B4D7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4F7BC-230D-6C4B-1A84-2E0C3B43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4A5B1-4C80-E817-0EAA-125D5FB6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1E5F-052D-0429-9DBD-89C23E32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989E1-A09E-0EAA-569F-C9085D71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F923-C815-00DC-A6A2-6D6F2C65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4C87-F1BB-9724-D017-BF9C002A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4156-3C76-9AA9-7B1E-901580AA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224D5-1422-2937-DE2C-E2DAC1DB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08EC5-5D81-0212-AC0C-19A5BC76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2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9303-6164-260B-4C8C-146DF41A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C6D45-4D30-F2DD-1954-39DACA29B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57EF8-EC85-9F5C-3E73-601F3853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9A63-0E01-4F22-1658-A6C87717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91024-EC96-E5BE-C58B-2FF5089B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4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EE8C-628D-5749-B9F1-6A3BB1EA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2FC09-F5B4-6D90-A064-444E9ECDC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D0174-815B-B808-33A6-00D3C8FE3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33624-9CFA-5549-D0AD-659E5844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41AA0-8A71-3632-AEB1-5C2B3E25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AE275-DB2C-7CC7-BA30-6ACFAF00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0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1386-0807-B3D7-644A-9C4E1E90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5FBB0-6336-B675-6E4B-3D53C17C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4DDE9-D312-43F3-1B98-663650F24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44B53-570D-43A6-713D-7375EC99C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F95AF-578C-690A-5C17-9D42F5396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FD43C-BEA3-FDAA-E879-B6D3A6AA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9840A-2900-3229-7921-9DE062FC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7312C-928B-7FC9-6C93-F101DAC0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8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F028-56E3-CE8C-FAD5-2718903B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7AE1E-7DD3-2265-6B9D-B49CDD07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0CBE1-36D0-9058-24F3-3157F4FA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FF960-F8F7-C61A-4E1F-1679F3B3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0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2693F-3A9D-1407-9C39-5FC183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749EB-28C5-085A-81AA-FAE93029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EF133-E4E3-0EF5-83FE-B8C16A14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0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98BF-8B5A-7F87-16E2-F4CE96BC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BC91-06CB-BF8B-E83A-C811023D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725F2-2834-0FDB-3123-D40A9A2E2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C9798-653F-5749-A3B1-4DB1E216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CF212-0047-795D-CDFF-15773137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90807-C0F9-EBD5-8880-109C1C89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8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75E4-B577-315A-2042-2BBC86B5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11CAD-4280-2505-55C2-C21C80267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214A5-9351-A94F-E9C2-AC62DA8FE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60A96-C425-3E51-8FDF-00FCEFEB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84F6-DDAC-4F14-85D4-227F3B29F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2A7D-DB64-8D1D-92A1-8F11781C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5F235-1409-4590-5578-E611B9D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DF659-3F5D-74E2-707E-D9639828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81A29-0289-914D-4BDF-F043A48FE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EC62F-AA32-5A33-F6B4-F33559B98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784F6-DDAC-4F14-85D4-227F3B29F2F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A2268-FE61-87BA-A038-99C7F9F1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6253-8500-DF2E-6BD8-0EE61915C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D18D8-8FEA-4E60-9962-4839CAC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FDF89-1AB3-1106-5A4E-C3A296F51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877" y="4626688"/>
            <a:ext cx="2848373" cy="485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E4633-BC44-F647-0AAC-4AC25C2EF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725" y="826857"/>
            <a:ext cx="4410691" cy="2857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8B53E7-21C8-6AD5-5E3B-132EA21AF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12" y="423834"/>
            <a:ext cx="4848902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7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8D039-C5ED-94BE-EAE3-68C4D325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7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6DB707-FB30-6845-9CF7-08B2A9955228}"/>
              </a:ext>
            </a:extLst>
          </p:cNvPr>
          <p:cNvSpPr txBox="1"/>
          <p:nvPr/>
        </p:nvSpPr>
        <p:spPr>
          <a:xfrm>
            <a:off x="5159829" y="1343608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Activation layers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0A1AA-EBA8-0919-FB26-45D217D668A5}"/>
              </a:ext>
            </a:extLst>
          </p:cNvPr>
          <p:cNvSpPr txBox="1"/>
          <p:nvPr/>
        </p:nvSpPr>
        <p:spPr>
          <a:xfrm>
            <a:off x="1626639" y="5844071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BBB6E-6EF5-5281-6AE5-47D78851A5D3}"/>
              </a:ext>
            </a:extLst>
          </p:cNvPr>
          <p:cNvSpPr txBox="1"/>
          <p:nvPr/>
        </p:nvSpPr>
        <p:spPr>
          <a:xfrm>
            <a:off x="8179834" y="5893834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2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935EA-318F-43E4-BF3E-72F731DF1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7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57288-CB47-2EC5-7558-31E3E99298CB}"/>
              </a:ext>
            </a:extLst>
          </p:cNvPr>
          <p:cNvSpPr txBox="1"/>
          <p:nvPr/>
        </p:nvSpPr>
        <p:spPr>
          <a:xfrm>
            <a:off x="5393094" y="494522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ReLU</a:t>
            </a:r>
            <a:r>
              <a:rPr lang="en-GB" dirty="0"/>
              <a:t> activation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92BDA-3BD3-7967-CB56-20F4703AFE40}"/>
              </a:ext>
            </a:extLst>
          </p:cNvPr>
          <p:cNvSpPr txBox="1"/>
          <p:nvPr/>
        </p:nvSpPr>
        <p:spPr>
          <a:xfrm>
            <a:off x="1626639" y="5844071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459B6-0999-3F62-3B8F-06384E6316F7}"/>
              </a:ext>
            </a:extLst>
          </p:cNvPr>
          <p:cNvSpPr txBox="1"/>
          <p:nvPr/>
        </p:nvSpPr>
        <p:spPr>
          <a:xfrm>
            <a:off x="8179834" y="5893834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9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EAA9BA-D8F2-C659-60FB-71A923FC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14" y="1358488"/>
            <a:ext cx="3515216" cy="1190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140616-3A6A-14F0-9150-7938E1E2B65A}"/>
              </a:ext>
            </a:extLst>
          </p:cNvPr>
          <p:cNvSpPr txBox="1"/>
          <p:nvPr/>
        </p:nvSpPr>
        <p:spPr>
          <a:xfrm>
            <a:off x="1147313" y="552091"/>
            <a:ext cx="303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model layers &gt;2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F26CB-1C3D-B357-A5B5-594F6B197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94" y="3198940"/>
            <a:ext cx="2848373" cy="30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B554E4-6DE2-6F8B-ECAF-9905171C5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180" y="126282"/>
            <a:ext cx="382958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3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D3A5FF-1838-3C9B-8EAB-1D7E477C6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061" y="71366"/>
            <a:ext cx="6173061" cy="5649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EF147F-7335-21DB-AA51-A10080396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73" y="6075566"/>
            <a:ext cx="2743583" cy="323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A23C5D-2CCF-7050-45DF-5CBE5111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6289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9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186DFD-CFF0-F1A9-9CF4-B2BA58739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93" y="510217"/>
            <a:ext cx="6554115" cy="5687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26D1DE-7252-9184-AFEA-3E5361491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285" y="2470166"/>
            <a:ext cx="2686425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4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7DBF37-BF5B-A798-BE24-048F1EA3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347" y="0"/>
            <a:ext cx="628962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549C9-E23B-5DB8-B15E-069330B4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99" y="1443037"/>
            <a:ext cx="34004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8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Lasse Di</dc:creator>
  <cp:lastModifiedBy>Lasse Di</cp:lastModifiedBy>
  <cp:revision>1</cp:revision>
  <dcterms:created xsi:type="dcterms:W3CDTF">2023-06-05T14:39:25Z</dcterms:created>
  <dcterms:modified xsi:type="dcterms:W3CDTF">2023-06-06T08:29:00Z</dcterms:modified>
</cp:coreProperties>
</file>