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37"/>
  </p:notesMasterIdLst>
  <p:sldIdLst>
    <p:sldId id="642" r:id="rId5"/>
    <p:sldId id="641" r:id="rId6"/>
    <p:sldId id="652" r:id="rId7"/>
    <p:sldId id="653" r:id="rId8"/>
    <p:sldId id="655" r:id="rId9"/>
    <p:sldId id="657" r:id="rId10"/>
    <p:sldId id="658" r:id="rId11"/>
    <p:sldId id="660" r:id="rId12"/>
    <p:sldId id="654" r:id="rId13"/>
    <p:sldId id="661" r:id="rId14"/>
    <p:sldId id="656" r:id="rId15"/>
    <p:sldId id="662" r:id="rId16"/>
    <p:sldId id="659" r:id="rId17"/>
    <p:sldId id="669" r:id="rId18"/>
    <p:sldId id="559" r:id="rId19"/>
    <p:sldId id="668" r:id="rId20"/>
    <p:sldId id="665" r:id="rId21"/>
    <p:sldId id="664" r:id="rId22"/>
    <p:sldId id="663" r:id="rId23"/>
    <p:sldId id="666" r:id="rId24"/>
    <p:sldId id="560" r:id="rId25"/>
    <p:sldId id="562" r:id="rId26"/>
    <p:sldId id="667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53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CA"/>
    <a:srgbClr val="00DD37"/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8CD2-5CA1-811C-CB9A-7AA52AB6C5D2}" v="179" dt="2024-02-19T04:11:21.778"/>
    <p1510:client id="{97AFC7B3-D481-1C57-DAFF-DB630B42FCC3}" v="6" dt="2024-02-19T11:48:3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39:22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0 24575,'-5'0'0,"2"0"0,0 0 0,1 0 0,-1 1 0,0 0 0,0 2 0,0-1 0,-1 5 0,1-4 0,0 3 0,2 0 0,-2-1 0,3 1 0,-2-2 0,1-2 0,0 2 0,0 0 0,-3 7 0,1-4 0,-2 6 0,4-7 0,-1 1 0,2-3 0,-4 7 0,4-7 0,-2 9 0,1-8 0,-1 2 0,1-3 0,0 0 0,1-1 0,0 0 0,0 0 0,0 2 0,0-1 0,0 1 0,0-1 0,0 4 0,0-5 0,0 3 0,0-2 0,0-2 0,0 3 0,0-1 0,0 0 0,0 1 0,0-1 0,0 0 0,1 4 0,1-2 0,0 1 0,-1 0 0,0-4 0,0 1 0,0-2 0,0 4 0,1-3 0,0 3 0,0-2 0,-1-1 0,1 1 0,0 0 0,-2-2 0,2 2 0,-2-1 0,0 3 0,0-3 0,1 4 0,0-4 0,1 1 0,-1-2 0,-1 1 0,0 0 0,0 2 0,0-1 0,1 5 0,0-4 0,0 4 0,-1-4 0,0 0 0,0-2 0,0 1 0,0-1 0,0 0 0,0 0 0,0 1 0,0 0 0,0 0 0,0 1 0,0-2 0,0 0 0,0 3 0,0-2 0,0 3 0,0-4 0,0 2 0,0-2 0,0 0 0,0 1 0,0-1 0,-1 2 0,1-1 0,-2 1 0,2-1 0,-1 3 0,1-2 0,-3 1 0,3-1 0,-3-1 0,3 1 0,-1-1 0,0 0 0,-1-1 0,-1 6 0,0-4 0,1 5 0,0-7 0,1 1 0,0 0 0,-2-1 0,1 2 0,0-2 0,0 1 0,2-1 0,-3 2 0,3-1 0,-4 4 0,2-4 0,-1 3 0,0-3 0,2 4 0,-2-3 0,0 1 0,2-2 0,-2-1 0,2 1 0,-2 2 0,1-2 0,-2 5 0,2-4 0,-2 1 0,2-1 0,1-1 0,0 0 0,-1 3 0,0-3 0,-1 3 0,1-4 0,1 0 0,0 0 0,1 0 0,-3 2 0,0 2 0,-1 1 0,1-2 0,1-2 0,0 2 0,0-2 0,-1 4 0,2-4 0,-1-1 0,1 0 0,0 1 0,0-1 0,1 0 0,-1 0 0,1 1 0,-2-1 0,1 1 0,-2 1 0,1-1 0,-1 2 0,2-4 0,1 2 0,-1-1 0,-1 2 0,2 1 0,-1-1 0,0 0 0,1 1 0,-2-1 0,2 2 0,0-2 0,-2 1 0,2-2 0,-3 1 0,3 1 0,0-1 0,0 5 0,0-6 0,0 4 0,0-4 0,0 1 0,0 2 0,0-1 0,0 7 0,0-7 0,0 10 0,0-11 0,0 4 0,0-3 0,0-2 0,0 2 0,0-3 0,0 1 0,0 0 0,0 3 0,0-3 0,0 5 0,0-4 0,0 1 0,0-1 0,0-2 0,0 0 0,0 0 0,0 1 0,0-1 0,1 2 0,0-1 0,0 0 0,-1-1 0,0 0 0,1 1 0,-1 0 0,3 1 0,-3 0 0,1-1 0,1 1 0,-1-1 0,3 4 0,-4-4 0,3 3 0,-3-4 0,1 2 0,0-2 0,0 1 0,0-2 0,-1 1 0,0 1 0,0 0 0,0 1 0,2 0 0,-1-1 0,1 1 0,-2-2 0,0 1 0,1-1 0,-1 0 0,2 1 0,-2-1 0,0-1 0,1 2 0,-1-1 0,1 1 0,0-2 0,0 2 0,0-1 0,0 2 0,0-2 0,2 2 0,-2-2 0,1 0 0,2 11 0,0-8 0,1 8 0,-1-7 0,-2-3 0,1 5 0,0-6 0,1 6 0,-2-5 0,3 5 0,-4-5 0,3 4 0,-2-4 0,1-1 0,-2 0 0,1 1 0,-2-1 0,3 1 0,-3-2 0,2 1 0,0-1 0,0 2 0,1-1 0,0 4 0,1-2 0,-1 1 0,1-3 0,-2 1 0,2 0 0,0 2 0,0-2 0,-1-1 0,-2 1 0,-1 0 0,0 3 0,0-2 0,0 1 0,0 0 0,-1-2 0,-2 4 0,1-4 0,-1 1 0,3-2 0,-3 1 0,3-1 0,-2 1 0,1-1 0,0 0 0,0 0 0,0 1 0,-2-1 0,0 3 0,0-3 0,2 3 0,-2-4 0,2 1 0,-2 1 0,1-1 0,0 2 0,-5 3 0,5-2 0,-5 2 0,6-3 0,-1-1 0,1 1 0,0-1 0,-2 1 0,1-2 0,-1 2 0,2-1 0,-1 0 0,0-1 0,1 0 0,-1 3 0,0-3 0,-1 3 0,2-2 0,-1 0 0,0 1 0,1 0 0,-3 1 0,2 1 0,-2-2 0,3 0 0,-1-1 0,1-1 0,1 1 0,-3 0 0,2-1 0,-2 1 0,2-1 0,-1 4 0,1-3 0,-1 3 0,1-1 0,0-1 0,-1 7 0,0-7 0,0 12 0,0-12 0,1 8 0,0-1 0,0-4 0,1 5 0,-1-10 0,1 4 0,-1-3 0,0 0 0,0 1 0,1-1 0,0 0 0,0 1 0,0-1 0,-2 1 0,1-1 0,-1 3 0,2-2 0,0 2 0,-1-1 0,0-2 0,0 1 0,1-1 0,0 0 0,0 3 0,0-3 0,0 6 0,0-5 0,0 3 0,0-1 0,0-1 0,0 1 0,0 3 0,0-5 0,0 4 0,0-6 0,1 2 0,0-1 0,0 0 0,-1 1 0,2 5 0,-2-3 0,4 4 0,-4-7 0,1 3 0,0-4 0,0 4 0,1-1 0,0-1 0,1 1 0,-2-2 0,0 0 0,-1 0 0,0 3 0,0-4 0,1 4 0,0-3 0,0 0 0,-1 3 0,0 0 0,1 1 0,-1-1 0,4 1 0,-2-3 0,4 9 0,-4-9 0,4 8 0,-4-10 0,1 3 0,-2-3 0,-1 1 0,2-1 0,0 1 0,-1 1 0,3 2 0,-2-3 0,1 2 0,-1-3 0,-1 1 0,-1 0 0,2 0 0,2 3 0,-1-3 0,0 3 0,0 3 0,-1-5 0,0 8 0,0-10 0,1 4 0,0-1 0,1-1 0,-2 1 0,3 3 0,-3-3 0,3 4 0,-3-6 0,0-2 0,1 2 0,0-1 0,1 1 0,-1-1 0,-1 0 0,1 1 0,-2-1 0,1-1 0,-4 4 0,1-2 0,-7 3 0,5-3 0,-3 1 0,4-1 0,-1-1 0,0-1 0,0 2 0,0-1 0,-2 2 0,3-2 0,-1 0 0,1 1 0,1 0 0,-2 0 0,1 1 0,-1-2 0,-1 2 0,1-1 0,0 1 0,0 0 0,-1 3 0,1-3 0,-1 9 0,0-8 0,0 8 0,-1-7 0,0 1 0,0 2 0,1-2 0,1-2 0,-2 3 0,3-5 0,-2 2 0,2 0 0,1-3 0,-1 3 0,2-2 0,0-1 0,-3 4 0,3-4 0,-3 3 0,2-2 0,0 0 0,0 0 0,1 1 0,0 1 0,0 5 0,0-2 0,0 1 0,0-5 0,0-1 0,0 3 0,0-2 0,0 2 0,0-3 0,0 1 0,0-1 0,0 1 0,0-1 0,0 0 0,0 3 0,0-3 0,0 9 0,0-9 0,0 6 0,0-6 0,0 0 0,0 0 0,0 3 0,0-3 0,0 4 0,0-4 0,0 1 0,0-1 0,0 0 0,0-1 0,0 1 0,0 0 0,0 1 0,0 3 0,0-2 0,0 3 0,0-4 0,0 0 0,0 1 0,0-2 0,0 5 0,0-6 0,0 4 0,0-1 0,0 0 0,0 2 0,1-3 0,1 2 0,0-2 0,-1 2 0,0-3 0,-1 0 0,2 0 0,0 5 0,-2-4 0,3 4 0,-1-6 0,-1-1 0,2 1 0,-3 0 0,1-1 0,-1 2 0,1 0 0,0 0 0,0 0 0,-1-2 0,1 2 0,-1-1 0,2 1 0,1 0 0,-1-1 0,0 0 0,-1 1 0,0 2 0,1 2 0,-1-1 0,0-1 0,-1-3 0,0 1 0,1 2 0,1-2 0,-1-1 0,0 0 0,-1 0 0,0 0 0,0 0 0,0 1 0,0-1 0,0 3 0,0-3 0,0 3 0,0-2 0,0-1 0,0 0 0,1 1 0,0-1 0,0 1 0,-1-2 0,0 1 0,1 3 0,0-3 0,1 3 0,1 4 0,-1-6 0,2 6 0,-1-6 0,-1 0 0,2 0 0,-1 1 0,-1-1 0,1 1 0,-2-1 0,1 0 0,2 1 0,-2 0 0,2 1 0,-1-2 0,-2 0 0,3 2 0,-3-2 0,3 2 0,-4-3 0,3 1 0,-3-1 0,2 0 0,-1 0 0,2 1 0,-1 0 0,2 1 0,-2 2 0,1-1 0,0 0 0,0 1 0,0-3 0,0 3 0,0-4 0,0 0 0,1 0 0,0 0 0,0 0 0,0 0 0,0 1 0,-1 0 0,0-1 0,1 0 0,-1 0 0,0 1 0,0-1 0,1 2 0,-1 1 0,1-2 0,-1 2 0,1-3 0,3 4 0,-3-3 0,4 4 0,-4-4 0,-1-1 0,0 0 0,0 0 0,-1-1 0,2 2 0,-1-1 0,1 2 0,-1-2 0,-1 1 0,1-2 0,-1 0 0,1 0 0,0 0 0,-1 0 0,4 1 0,-1 0 0,1 0 0,-3-2 0,1 3 0,0-3 0,0 3 0,0-1 0,-1-1 0,0 2 0,0-1 0,1 1 0,6 1 0,-6-1 0,13 4 0,-8 0 0,6 1 0,0 2 0,-6-5 0,1-1 0,-5-1 0,-2 0 0,8 3 0,-5 0 0,12 5 0,-9-5 0,4 3 0,1-3 0,0 2 0,1 0 0,0 2 0,-8-6 0,-2-1 0,-2-2 0,1-1 0,-1 0 0,4 1 0,-4 1 0,3-1 0,-2 0 0,2 2 0,-2-1 0,8 10 0,-7-6 0,9 13 0,-10-14 0,4 5 0,-6-7 0,-1-1 0,1 2 0,5 8 0,-2-3 0,2 6 0,-4-9 0,-2-2 0,2-1 0,-1 3 0,0-2 0,-2 2 0,1-3 0,-1 1 0,0 1 0,0 0 0,2 3 0,-2 3 0,2-3 0,-2 1 0,0-5 0,0-2 0,1 0 0,3 2 0,11 2 0,4-1 0,8 2 0,0 0 0,-3-3 0,2 6 0,-14-8 0,5 2 0,-12-4 0,9 9 0,-3-1 0,5 6 0,-7-6 0,3 1 0,-7-5 0,3 3 0,-2-3 0,8 5 0,-5-3 0,3 3 0,-8-5 0,-1-2 0,-1 0 0,-2 3 0,2 8 0,-2-4 0,0 7 0,0-13 0,0 6 0,0-7 0,1 3 0,-1 4 0,1-3 0,-1 7 0,0-4 0,2 0 0,0 0 0,-1-3 0,2 0 0,-3-5 0,0 3 0,-1 2 0,-3-2 0,-1 5 0,0-6 0,1 2 0,1-2 0,0-1 0,0 2 0,-2-1 0,2 1 0,-1-1 0,0 1 0,2-2 0,-7 6 0,5-6 0,-4 5 0,5-4 0,0-1 0,-6 6 0,5-7 0,-4 6 0,6-7 0,-1 2 0,-1-1 0,2 1 0,-2-1 0,1 1 0,-1 0 0,2-1 0,-2 1 0,1-1 0,1 2 0,-2 0 0,0 1 0,-1-1 0,2 0 0,-1-1 0,3-1 0,-1 1 0,0 1 0,2-1 0,-3 2 0,2-1 0,-2 0 0,2-1 0,0 0 0,0 1 0,-1 0 0,-2 1 0,3-1 0,-3 0 0,3-1 0,-2 0 0,2 0 0,-3 2 0,2-1 0,0 0 0,1 1 0,-1 1 0,1-1 0,-3 2 0,1-4 0,-1 2 0,1-2 0,2 0 0,-3 1 0,3 0 0,-3 0 0,3 1 0,-2-2 0,3 1 0,-4 0 0,3-2 0,-6 9 0,4-5 0,-3 4 0,3-6 0,1-1 0,-1 1 0,1 2 0,-1-2 0,0-1 0,2-1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39:38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 24575,'0'12'0,"0"-2"0,1 4 0,0-4 0,0 4 0,-1-5 0,0 4 0,0-7 0,0 0 0,0-1 0,0-1 0,0 0 0,0 1 0,0-1 0,0 0 0,0 3 0,0-3 0,0 6 0,0-4 0,0 1 0,0-2 0,0 2 0,0-2 0,0 2 0,2-3 0,-1 1 0,1 3 0,-2-3 0,0 5 0,0-4 0,0 0 0,0 1 0,0-3 0,0 6 0,0-6 0,0 9 0,0-7 0,0 7 0,0-8 0,0 8 0,0-9 0,0 9 0,0-9 0,0 6 0,-1-4 0,1 3 0,-1-4 0,1 8 0,0-6 0,0 5 0,0-4 0,0-3 0,-1 0 0,0-1 0,-1 3 0,1-3 0,0 5 0,-2-5 0,1 6 0,0-5 0,-1 5 0,1-4 0,0 0 0,1 1 0,-1-3 0,0 6 0,-1-6 0,0 6 0,2-6 0,-3 9 0,0-7 0,0 7 0,0-9 0,2 3 0,0-4 0,0 1 0,0 0 0,-1 3 0,0-1 0,2 7 0,-3-6 0,2 4 0,-1-6 0,0 3 0,0-3 0,0 3 0,0-4 0,0 3 0,2-4 0,-2 4 0,3-4 0,-3 2 0,2-1 0,-2 0 0,0 7 0,2-3 0,-3 5 0,4-5 0,-4 0 0,3-1 0,-2-1 0,2 7 0,-1-6 0,0 6 0,-2-5 0,2 2 0,-3 0 0,5-3 0,-4 7 0,4-8 0,-3 6 0,1-7 0,0-1 0,0 3 0,1-3 0,1 6 0,0-4 0,0 3 0,0 3 0,0-1 0,0 3 0,0-8 0,0 4 0,0-6 0,0 3 0,0-1 0,0-2 0,0 1 0,0-2 0,0 0 0,0 0 0,0 1 0,0-1 0,0 0 0,0 0 0,0 3 0,0-3 0,1 6 0,0-5 0,0 2 0,1 0 0,-2-3 0,2 3 0,-2-4 0,0 2 0,0-1 0,1 1 0,-1-2 0,1 2 0,-1 0 0,0 4 0,0-4 0,3 3 0,-3-1 0,2-1 0,0 1 0,-2-2 0,1 0 0,0 1 0,-1-1 0,3 3 0,-3-3 0,5 6 0,-2 2 0,0-5 0,1 6 0,-4-9 0,2 5 0,-1-5 0,2 6 0,0-2 0,1 1 0,-2-1 0,0 2 0,0-5 0,-1 3 0,-1-4 0,6 5 0,-3-4 0,5 3 0,-4-1 0,-1-1 0,2 2 0,-2 2 0,-1-5 0,2 5 0,-2-5 0,2 3 0,-2-4 0,1 0 0,1 1 0,0-1 0,0 3 0,-2-3 0,-3 7 0,-9 1 0,-4 5 0,-3-5 0,0 2 0,3-5 0,-4 7 0,1-3 0,0 5 0,6-6 0,-3 5 0,6-6 0,-6 6 0,9-10 0,-9 11 0,10-11 0,-5 7 0,7-9 0,-4 5 0,3-5 0,-3 8 0,4-8 0,1 8 0,-1-1 0,-3 7 0,2-6 0,-3 0 0,5-7 0,-2 0 0,2 5 0,-3-6 0,2 6 0,0-6 0,1 3 0,-1 3 0,1-2 0,-1 4 0,1-7 0,0 4 0,0-5 0,1 5 0,0-6 0,0 3 0,0 0 0,0-2 0,0 3 0,0-1 0,0-1 0,0 1 0,2 0 0,-2-2 0,3 4 0,-1-6 0,1 4 0,-2-3 0,2 4 0,-2-2 0,2 1 0,1-2 0,0 0 0,2 3 0,-2-4 0,0 2 0,-1-2 0,0-1 0,-1 0 0,2 1 0,-1-1 0,1 1 0,-1-2 0,0 1 0,1 0 0,-1-1 0,-1 1 0,1-1 0,1 2 0,-2-2 0,3 1 0,-2-1 0,2 8 0,-1-5 0,-1 6 0,0-6 0,-1 3 0,0-3 0,5 13 0,-3-11 0,2 10 0,-3-11 0,3 7 0,-3-6 0,1 3 0,-1-6 0,-1 5 0,3-1 0,-1 4 0,-1-3 0,-1-4 0,0 0 0,0-1 0,2 0 0,-2 0 0,1 1 0,-2-2 0,1 1 0,1 2 0,0-2 0,5 10 0,1 0 0,-2 1 0,7 2 0,-10-10 0,4 1 0,-5-5 0,-1 2 0,1-2 0,-1 1 0,0 0 0,0 0 0,-2 3 0,3-1 0,-3 0 0,3 5 0,0-6 0,0 5 0,-1-6 0,-2 0 0,0 6 0,0-1 0,-2 4 0,1-3 0,-4-2 0,0 2 0,0-5 0,0 5 0,-2 1 0,4-2 0,-4 8 0,-1-6 0,2 3 0,-2-4 0,3-3 0,2-2 0,-1 2 0,2-2 0,-1 4 0,2-5 0,-4 9 0,4-8 0,-5 6 0,5-6 0,0 1 0,-1 1 0,1-3 0,-2 6 0,1-6 0,-2 6 0,2-6 0,-1 3 0,2-3 0,-2 1 0,2 0 0,-2-1 0,2-1 0,-1 2 0,1-1 0,0 0 0,1 0 0,-1-1 0,1 0 0,-1 0 0,-1 2 0,1-2 0,0 2 0,-2-1 0,3 3 0,-1-2 0,1 4 0,-1-4 0,0 1 0,0 1 0,1-4 0,0 7 0,-1-6 0,1 2 0,-1-1 0,1-1 0,0 4 0,-3-1 0,2 3 0,-2-2 0,3 2 0,0-6 0,0 5 0,0-2 0,-1 1 0,1-1 0,-2-3 0,2 1 0,0-2 0,0 1 0,0 2 0,0-2 0,0 9 0,0 0 0,0 2 0,0 2 0,0-2 0,0-2 0,0-2 0,0-7 0,0 1 0,0-1 0,0 0 0,0 0 0,0-2 0,0 4 0,0-1 0,0 2 0,0-3 0,0 0 0,0-2 0,2 4 0,-2-1 0,3 1 0,-3-1 0,2-1 0,-1 0 0,1 3 0,1-2 0,0 2 0,0-3 0,-2 0 0,-1 0 0,1 0 0,-1 3 0,3-3 0,1 9 0,0-7 0,2 11 0,-3-10 0,2 6 0,-2-7 0,2 7 0,-1-4 0,1 4 0,-2-5 0,2 2 0,-3-5 0,0 2 0,-1-4 0,2 1 0,-2-1 0,2 2 0,-2-2 0,2 4 0,-1-4 0,2 4 0,-3-3 0,3 0 0,-2 0 0,0 2 0,1-1 0,0 1 0,3 1 0,-3-3 0,2 3 0,-2-4 0,1 1 0,-1-1 0,0 2 0,0-2 0,1 1 0,-1-3 0,0 0 0,15-1 0,12 0 0,4 3 0,4 2 0,-11 1 0,-3-1 0,2 3 0,-11-7 0,3 7 0,-10-6 0,-1 1 0,-3-2 0,1 0 0,5 3 0,4 8 0,1-4 0,6 12 0,-13-15 0,8 11 0,-12-12 0,3 4 0,-5-6 0,0 1 0,-1-1 0,2 1 0,0 0 0,-1 2 0,1 2 0,2 1 0,-2 1 0,1-4 0,-1 2 0,0-4 0,-1 2 0,0 1 0,0 0 0,-2 1 0,3-2 0,-3-1 0,1 3 0,1-2 0,0 4 0,3 7 0,-1-6 0,1 14 0,-2-17 0,-1 13 0,1-15 0,-3 8 0,1-10 0,0 4 0,0-3 0,0 0 0,-1 0 0,0 0 0,0-1 0,0 0 0,0 0 0,0 1 0,8-1 0,21 6 0,2 3 0,17 1 0,-16 4 0,-2-5 0,1 4 0,-10-8 0,-3 1 0,-11-7 0,-4-2 0,2 2 0,1-1 0,-2 1 0,2 1 0,-3-1 0,1 1 0,-1-1 0,0 2 0,0-1 0,0 1 0,-1-2 0,2 2 0,-1-1 0,2 4 0,0-2 0,-1 1 0,1-1 0,0 1 0,-1 0 0,6 5 0,-7-6 0,10 7 0,-9-8 0,3 4 0,-4-4 0,1 0 0,-1 3 0,2-1 0,0 3 0,-1-4 0,0 1 0,-2-4 0,-2 2 0,1 0 0,-1 1 0,0-1 0,3 3 0,-1-3 0,3 3 0,-4-4 0,0 2 0,0-2 0,0 0 0,7 8 0,6-2 0,8 6 0,5-4 0,0 0 0,4 3 0,-14-6 0,2 0 0,-15-5 0,1-1 0,4 6 0,-4-3 0,3 4 0,-4-5 0,3 5 0,2-4 0,-1 3 0,-1-4 0,-3-1 0,0 1 0,1-3 0,1 3 0,0-1 0,0 2 0,-2-1 0,7 4 0,-6-3 0,14 9 0,-14-10 0,7 5 0,-9-7 0,1 0 0,4 4 0,-5-1 0,6 4 0,-4-1 0,1 0 0,0-1 0,-3 0 0,1-4 0,-4 1 0,1 6 0,2-1 0,-2 3 0,2-6 0,-3-1 0,0-1 0,1 0 0,-1 1 0,2-2 0,-2 0 0,0 0 0,0 1 0,0-1 0,0 1 0,0 0 0,0 1 0,-2-1 0,1-1 0,0 1 0,-2-1 0,2-1 0,-2 1 0,1 0 0,-1-1 0,0 2 0,1-1 0,-1-1 0,1 0 0,-1-1 0,0-1 0,-2 1 0,0 1 0,-4-1 0,3 3 0,-2-4 0,1 2 0,1-1 0,-1 0 0,0 1 0,-1-2 0,-2 2 0,3-2 0,1 0 0,1 0 0,1 0 0,-5 0 0,4 0 0,-2 0 0,2 0 0,0 0 0,-1 0 0,1 0 0,1 0 0,-1 0 0,2 0 0,-2 0 0,1 0 0,0 0 0,-1 0 0,1 0 0,-1 0 0,1 0 0,-3 0 0,3 0 0,-4 0 0,4 0 0,0 0 0,2 0 0,-4 0 0,3 0 0,-5 1 0,4 0 0,0 1 0,-6 1 0,4-3 0,-5 4 0,4-3 0,-17 5 0,6-1 0,-6-1 0,6-2 0,10 0 0,-4-2 0,3 2 0,3-1 0,-1 0 0,2 2 0,2-2 0,0 2 0,1-3 0,-2 1 0,1 0 0,-2-1 0,1 2 0,0-1 0,0-1 0,0 2 0,1 0 0,0-1 0,0 2 0,2-3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39:56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1 24575,'4'15'0,"0"1"0,0-4 0,-1 0 0,-2-5 0,-1-3 0,2 3 0,-2-2 0,0-1 0,0-1 0,0 1 0,0 0 0,0 0 0,0 0 0,0 2 0,0-3 0,0 6 0,0-4 0,0 1 0,0 5 0,0-7 0,0 9 0,1-8 0,-1 4 0,1-3 0,2 3 0,-2-3 0,2 4 0,-3-5 0,0 5 0,0-5 0,0 5 0,0-4 0,0 3 0,0-3 0,2 3 0,-2 3 0,3-1 0,-3 3 0,2-7 0,-2 7 0,0-6 0,0 6 0,0-4 0,0-2 0,0 5 0,0-4 0,0 3 0,0 1 0,0-8 0,0 5 0,0-4 0,0-3 0,0 7 0,0-7 0,0 4 0,0-1 0,0 0 0,0 3 0,-3 0 0,2-1 0,-2 1 0,2-4 0,-1 0 0,2-1 0,-3 1 0,3-2 0,-1 4 0,-1-2 0,1 1 0,-2-1 0,1-1 0,-1 3 0,-1-1 0,1 0 0,1-1 0,0-1 0,1 0 0,1 1 0,-2-1 0,1 0 0,-3 3 0,2-2 0,-1 2 0,0 4 0,1-2 0,0 2 0,-4 2 0,3-8 0,-2 6 0,3-6 0,0 6 0,1-5 0,-1 5 0,0-7 0,1 3 0,-2-1 0,1 1 0,-1 1 0,1-3 0,-2 5 0,2-5 0,-1 2 0,0 0 0,1-3 0,-2 4 0,3-4 0,-3 3 0,1-4 0,-2 6 0,2-4 0,-3 10 0,2-1 0,-1-1 0,1 0 0,1-9 0,0 3 0,2-3 0,-1 1 0,0-1 0,1 1 0,0 1 0,1 0 0,0 1 0,-2 0 0,2-1 0,-2 4 0,2-5 0,-1 3 0,1-4 0,-1 1 0,1 5 0,0-2 0,0 4 0,0 1 0,0-6 0,0 6 0,0-7 0,0 3 0,0-3 0,0 7 0,0-4 0,0 3 0,0-3 0,0-3 0,0 0 0,0 1 0,0-3 0,0 5 0,0-5 0,0 6 0,0-5 0,0 5 0,2 2 0,-1-5 0,2 3 0,-1-6 0,0 2 0,-1-1 0,1 2 0,-1-3 0,2 7 0,-2-5 0,3 6 0,-1-5 0,-1 3 0,0-3 0,-1 0 0,-1-3 0,4 1 0,-4 0 0,4 1 0,-2 5 0,1-5 0,2 8 0,0-7 0,-1 0 0,0 0 0,-3-3 0,2 1 0,-1 1 0,0-1 0,0-1 0,0 1 0,-1-1 0,0 0 0,1 1 0,0-1 0,1 0 0,-2 0 0,1 5 0,0-3 0,1 7 0,2-5 0,-2 0 0,1-2 0,-2-2 0,-2-1 0,1 0 0,2 2 0,-2-1 0,2 0 0,-2 1 0,-1 1 0,0-1 0,0 4 0,-1-4 0,0 1 0,-2 1 0,0-2 0,-1 2 0,1-2 0,-1-1 0,1 3 0,2-3 0,-1 1 0,0-1 0,0 0 0,0 0 0,-1 1 0,2 1 0,-5 6 0,2-1 0,-2 1 0,5-3 0,-1-3 0,1 0 0,-3 5 0,0-7 0,0 9 0,2-8 0,0 2 0,1-2 0,-2 6 0,1-5 0,-2 7 0,1-7 0,1 1 0,1 2 0,-1-2 0,1 3 0,-2-2 0,1-1 0,1 0 0,1-1 0,-2 1 0,2 1 0,-1 0 0,1 2 0,-1 0 0,0-3 0,0 7 0,-1-6 0,2 3 0,-2-4 0,-2 3 0,3 2 0,-3 0 0,2 5 0,2-13 0,-3 13 0,3-12 0,0 9 0,0-3 0,0-2 0,0 1 0,0-3 0,0-2 0,0 2 0,0-2 0,0 2 0,0-2 0,0 2 0,0-3 0,0 3 0,0 5 0,0-4 0,0 5 0,0-9 0,0 4 0,2-3 0,-2 2 0,1-2 0,-1 2 0,2-1 0,-2-2 0,1 2 0,-1 0 0,0-2 0,2 5 0,-2-5 0,3 6 0,0-5 0,-1 2 0,2 0 0,-3-3 0,3 9 0,1-4 0,-3 2 0,1-5 0,-3-4 0,2 2 0,-1 2 0,2 2 0,5 4 0,-3 2 0,3-4 0,-3 2 0,-2-5 0,1-1 0,2 7 0,-3-8 0,3 5 0,-5-6 0,2 0 0,-3 0 0,2 1 0,-2-2 0,3 2 0,-2-2 0,1 0 0,-1 0 0,0 3 0,0-2 0,1 4 0,-1-3 0,0 0 0,1 6 0,1-4 0,1 10 0,-1-11 0,-1 4 0,-1-7 0,0 1 0,0-1 0,-1 2 0,1-1 0,-1 2 0,1-2 0,-1-2 0,-1 2 0,0 0 0,-3-1 0,1 2 0,-1-2 0,1 4 0,1-4 0,-1 3 0,0-2 0,2-1 0,-2 0 0,3 0 0,-2 0 0,-1 0 0,0 0 0,0 1 0,-1 6 0,1-6 0,0 6 0,-2-4 0,1-2 0,-1 3 0,2-2 0,1-2 0,0 0 0,2 1 0,-4 0 0,2 0 0,0 0 0,-1 1 0,2-1 0,-1 3 0,0-3 0,-1 1 0,0 2 0,0-1 0,1 0 0,-2 1 0,1-2 0,0 4 0,2-3 0,0 1 0,0-1 0,0-1 0,1 2 0,-1-2 0,1 1 0,-1-4 0,1 2 0,0 6 0,0-1 0,0 8 0,0-6 0,0 3 0,0-4 0,0-2 0,0 1 0,0-3 0,0 0 0,-2 1 0,1-3 0,-1 1 0,1 1 0,-1 1 0,2 1 0,-2-1 0,1 0 0,1-2 0,-2 4 0,2-5 0,-1 3 0,1-1 0,-2-2 0,2 3 0,-1 0 0,-1-3 0,-1 9 0,1-9 0,-2 9 0,4-9 0,-1 9 0,1-8 0,0 12 0,0-8 0,0 3 0,0 1 0,0 3 0,0-2 0,0 1 0,0-10 0,0-1 0,0 1 0,0-2 0,0 1 0,0 5 0,0-3 0,0 7 0,0-8 0,0 1 0,0-3 0,0 0 0,0 1 0,0-1 0,0 0 0,0 0 0,0 1 0,0-1 0,2 0 0,0 1 0,1 1 0,6 7 0,-4-6 0,9 10 0,-9-11 0,8 8 0,-8-9 0,6 5 0,2 0 0,-4-3 0,4 3 0,-2-4 0,-5-1 0,7 1 0,-10-3 0,3 1 0,0 0 0,-3 0 0,4 1 0,-3-1 0,3 1 0,1 1 0,16 17 0,14 11 0,4 5 0,4 2 0,-16-16 0,-5-4 0,-3-1 0,-9-10 0,-1 2 0,-3 1 0,-2-5 0,8 15 0,-10-16 0,4 5 0,-7-8 0,7 8 0,-3-3 0,4 5 0,-5-7 0,-1-2 0,-2-2 0,2 2 0,-1 0 0,1 0 0,-2 0 0,6 3 0,-4-3 0,4 11 0,0-6 0,-3 2 0,1-3 0,-3-5 0,-1 0 0,1 0 0,1 1 0,-1 2 0,1 1 0,0 3 0,1-3 0,-2 7 0,-1-9 0,2 6 0,-3-8 0,1 19 0,-2-11 0,0 12 0,-4-10 0,2-6 0,-3 4 0,1-6 0,1 0 0,-1-1 0,3 0 0,-3 0 0,4 0 0,-4 0 0,3 0 0,-2-1 0,0 0 0,1 1 0,-1-1 0,1 1 0,-1-2 0,0 2 0,0 0 0,0-1 0,-1 1 0,1-2 0,1 1 0,-1-1 0,2 1 0,-2 0 0,2-1 0,-3 1 0,1-1 0,0 1 0,0 0 0,0-2 0,1 1 0,-1 0 0,1-1 0,-1 2 0,0-3 0,0 3 0,0-1 0,-2 2 0,2-2 0,-2 2 0,1 0 0,-1 0 0,0 1 0,0-2 0,2 1 0,0-2 0,-1 2 0,1-2 0,0 1 0,0-1 0,0 4 0,0-3 0,2 3 0,-5 4 0,4-6 0,-3 6 0,3-4 0,-1-2 0,0 4 0,-1-1 0,1-1 0,0 0 0,3-2 0,-5 5 0,4-4 0,-3 5 0,2-6 0,2 2 0,-2-1 0,1-1 0,0 0 0,1-1 0,0 0 0,0 1 0,0-1 0,0 6 0,0-4 0,0 4 0,0-6 0,0 0 0,0-1 0,0 1 0,0 3 0,0-3 0,0 3 0,0-2 0,0-1 0,0 0 0,0 0 0,0 1 0,0-1 0,0 2 0,0 1 0,0 0 0,0 3 0,0-4 0,0 4 0,0-6 0,4 10 0,-3-7 0,6 14 0,-5-10 0,5 12 0,-2-12 0,0 4 0,-1-7 0,-3-1 0,7 7 0,-5-4 0,6 6 0,-6-5 0,1-5 0,-1 2 0,1-4 0,-1 1 0,-1 0 0,1 0 0,1 3 0,-1-3 0,10 8 0,0-2 0,6 5 0,-6-5 0,-5-4 0,-3-3 0,-1-1 0,0 1 0,3 1 0,-2-1 0,4 0 0,-3 1 0,8 8 0,-4-5 0,5 5 0,0-1 0,0-6 0,1 6 0,-4-6 0,-5 0 0,0-1 0,-3-3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1:43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2 24575,'-2'-2'0,"0"4"0,1 3 0,1 2 0,2 1 0,-2-4 0,1 5 0,-1-4 0,2 1 0,-2-1 0,1-1 0,-1 0 0,0 3 0,0-3 0,1 1 0,-1-1 0,2 0 0,-2 0 0,4 7 0,-3-7 0,3 7 0,-3-5 0,0 0 0,0 0 0,2 9 0,-3-8 0,3 10 0,-2-12 0,3 9 0,-2-9 0,3 6 0,-5-7 0,1 1 0,-1 0 0,1 1 0,0-1 0,1 2 0,0 1 0,2 2 0,-2 0 0,2 0 0,-2-4 0,-2 0 0,4 4 0,-4-6 0,2 6 0,-2-6 0,0-1 0,0 1 0,0-2 0,0 2 0,0 0 0,3 1 0,-3 0 0,2 1 0,-2-1 0,0 0 0,0-1 0,2 3 0,-2-2 0,2 2 0,-2-2 0,0-1 0,0 1 0,0-2 0,0 1 0,0-2 0,0 2 0,0 0 0,0 0 0,0 1 0,0-1 0,0 4 0,0-1 0,0 3 0,0-3 0,0 2 0,0-2 0,0 3 0,-2 0 0,2 0 0,-3-4 0,2 4 0,-1-6 0,-1 6 0,0-5 0,0 5 0,-1-5 0,1 5 0,-1-4 0,1 1 0,-1-2 0,0 0 0,1 1 0,0-1 0,-2 2 0,2-1 0,-5 2 0,4-3 0,-4 3 0,2 0 0,0 0 0,-1 1 0,3-1 0,-2 0 0,2-1 0,0-3 0,-1 1 0,0 1 0,1 0 0,-2 1 0,2-1 0,-1 5 0,1-6 0,0 6 0,1-7 0,-1 1 0,3 1 0,-2-1 0,1 0 0,0 2 0,0 1 0,1 0 0,0-1 0,-1 1 0,1-4 0,-3 5 0,3-5 0,-2 9 0,3-8 0,-1 8 0,0-8 0,0 4 0,1-4 0,-2 4 0,2-4 0,-1 2 0,1-1 0,0 0 0,0 3 0,0 3 0,0-5 0,0 6 0,0-8 0,0 2 0,0-2 0,0 1 0,0 1 0,0-2 0,0 2 0,0-3 0,0 1 0,0 2 0,0-1 0,0 0 0,0 1 0,0-4 0,0 7 0,0-6 0,0 6 0,0-6 0,0 3 0,0-3 0,0 0 0,0 1 0,0-1 0,0 1 0,0 3 0,0-2 0,0 3 0,0-4 0,0 6 0,0-6 0,0 7 0,0-8 0,0 6 0,0-6 0,0 2 0,4 5 0,-3-6 0,4 8 0,-3-9 0,0 6 0,0-5 0,0 8 0,1-7 0,-1 7 0,1-8 0,-2 4 0,1-3 0,1 3 0,5 7 0,-4-7 0,5 8 0,-6-11 0,1 6 0,0-4 0,0 1 0,0 4 0,-1-8 0,0 4 0,0-5 0,0 0 0,1 3 0,-1-2 0,1 2 0,-1-3 0,5 5 0,-4-4 0,3 4 0,-4-6 0,-1 1 0,2-1 0,-1 0 0,1 2 0,0-2 0,-3 1 0,2-2 0,-3 8 0,-2-4 0,1 5 0,-2-4 0,2-1 0,-2 1 0,3-2 0,-6 6 0,4-2 0,-4 3 0,4-3 0,0-3 0,-1 4 0,1-6 0,-2 3 0,4-1 0,-3-1 0,3 1 0,-1 0 0,0-3 0,0 10 0,-2-8 0,1 9 0,-1-9 0,0 5 0,2-4 0,-5 7 0,2-8 0,0 8 0,2-8 0,1 8 0,-1-4 0,0 3 0,-1-3 0,0-3 0,0 1 0,2-3 0,0 1 0,-1 1 0,2-1 0,-1 1 0,1-3 0,-2 1 0,1 1 0,-2-2 0,2 1 0,0-1 0,1 1 0,-1-1 0,0 2 0,0 0 0,1 2 0,-1 1 0,0 0 0,0-1 0,1 4 0,-1-4 0,-1 4 0,1-4 0,0 1 0,-1-1 0,2 2 0,-1-4 0,1 4 0,0-3 0,-1 1 0,1-2 0,-2 3 0,2-3 0,0 5 0,0-5 0,0 5 0,0-6 0,0 6 0,0-6 0,0 3 0,0 5 0,-1-4 0,1 4 0,-2-3 0,2-1 0,0 6 0,0 1 0,0-3 0,0 5 0,0-8 0,1 3 0,4 1 0,-3-7 0,3 7 0,-3-7 0,2 4 0,5 5 0,-6-5 0,6 4 0,-8-6 0,4 2 0,-1-2 0,-1-1 0,0-2 0,-2-1 0,4 1 0,-3 2 0,2 0 0,-1 1 0,1 5 0,-2-7 0,2 5 0,-3-8 0,2 2 0,-3 1 0,3 2 0,-3-2 0,3 1 0,-2-4 0,0 8 0,2-7 0,-2 7 0,1-8 0,0 2 0,2 5 0,0-4 0,0 4 0,-3-7 0,-1 2 0,0 1 0,0 0 0,0 7 0,0-4 0,-1 5 0,-1-4 0,-4 4 0,2-3 0,-2 6 0,2-9 0,0 12 0,2-11 0,-2 6 0,0-1 0,0-6 0,-1 4 0,1 1 0,2-6 0,-3 6 0,4-8 0,-3 1 0,4-3 0,-2 2 0,1-1 0,-1 0 0,2-1 0,-1 2 0,-2 1 0,1-1 0,-2 1 0,2 0 0,1-3 0,-1 6 0,0-2 0,-1 0 0,-1 6 0,0-2 0,2 1 0,0 4 0,0-8 0,2 2 0,-2 3 0,2-7 0,0 7 0,-1-8 0,0 1 0,-1-1 0,1 0 0,1 8 0,0-6 0,0 6 0,0-1 0,0-3 0,0 1 0,0-3 0,0-4 0,0 3 0,0-2 0,0-1 0,0 0 0,0 0 0,0 3 0,0-3 0,0 3 0,0 0 0,0-3 0,0 7 0,0-4 0,0 2 0,-1-1 0,1 1 0,-2 0 0,1 2 0,1-1 0,-2 1 0,2 0 0,0 0 0,0 4 0,0-6 0,0 5 0,0-9 0,0 10 0,0 2 0,0 3 0,5 8 0,-2-8 0,4-3 0,-4-2 0,3-3 0,-2-3 0,0 2 0,1-1 0,-4-4 0,5 6 0,-5-7 0,2 0 0,-1-1 0,1 1 0,-2-1 0,4 4 0,-4-3 0,5 3 0,-2-3 0,0 1 0,0 0 0,-2-1 0,0 1 0,0-2 0,0 1 0,-3-1 0,-1 1 0,-5 2 0,2 2 0,-2-3 0,2 2 0,2-3 0,0 1 0,2-1 0,-2 0 0,0 0 0,1-1 0,-1 0 0,-1 0 0,2 1 0,-2-1 0,1 0 0,-1 3 0,1-2 0,-2 2 0,3-3 0,-1 0 0,0 1 0,1-1 0,-1-1 0,1 1 0,-1 3 0,-1-2 0,1 4 0,-1-3 0,2 0 0,-1 0 0,1 0 0,0 0 0,-1-1 0,3 0 0,-2 1 0,-1 2 0,1-4 0,-2 3 0,3-4 0,0 4 0,0-2 0,1 3 0,-2-3 0,2 1 0,-1 0 0,1-1 0,-1 1 0,-2 1 0,2 0 0,-2 4 0,2-5 0,1 5 0,-3-6 0,3 2 0,-1-2 0,1-1 0,0 1 0,0-2 0,-1 2 0,1 0 0,-2 3 0,0-1 0,2 0 0,-4-1 0,4-1 0,-3 0 0,3 1 0,-1-2 0,0 2 0,1 1 0,-3 0 0,2 1 0,-1-2 0,1 6 0,0-5 0,1 7 0,-1-8 0,1 8 0,0-8 0,-2 6 0,2-5 0,-1 6 0,1 6 0,0 2 0,0 6 0,0-3 0,0 1 0,0-2 0,0-3 0,0-1 0,-1-5 0,1 0 0,-3-7 0,2 0 0,-1-2 0,1-2 0,0 2 0,1 0 0,-1 0 0,-1 0 0,2-2 0,-1 2 0,1-1 0,0 1 0,-1-2 0,1 2 0,-3 0 0,2 0 0,-1 1 0,1-2 0,1 1 0,0 2 0,0-3 0,0 3 0,0 0 0,0-3 0,0 3 0,0-3 0,0 3 0,0-3 0,0 4 0,0-3 0,0 1 0,0 3 0,0-4 0,0 5 0,0-4 0,0 1 0,2 5 0,-1-7 0,2 7 0,-3-7 0,3 0 0,-3 1 0,3-1 0,-2 0 0,1 1 0,-1-1 0,1 0 0,1 3 0,-2-3 0,1 3 0,1-1 0,-1-1 0,2 2 0,-1-3 0,1 3 0,1 1 0,0 2 0,6 5 0,-5-4 0,9 10 0,-7-10 0,2 2 0,1 1 0,-5-7 0,8 10 0,-8-11 0,11 8 0,-10-8 0,13 12 0,-8-9 0,10 11 0,-2-6 0,2 4 0,-1 1 0,-6-8 0,-1 2 0,-2-7 0,-3-1 0,9 9 0,-5-8 0,5 10 0,-4-11 0,-4 3 0,3-4 0,-7-2 0,5 2 0,-9-3 0,3 2 0,2-3 0,0 4 0,3-2 0,4 6 0,1-4 0,0 4 0,-2-4 0,1 1 0,-3-1 0,3-2 0,-8 0 0,7-2 0,-7 0 0,7 0 0,-7 0 0,3 0 0,-3 0 0,3 0 0,-3 0 0,2 0 0,-4 0 0,-1 0 0,0 0 0,3-2 0,2-4 0,1 3 0,0-5 0,2 6 0,-6-1 0,5 0 0,-7 0 0,-1 1 0,2-1 0,-2 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3:28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 24575,'0'20'0,"0"-4"0,0 1 0,2-2 0,1 4 0,1-5 0,-2 4 0,7-2 0,-7-3 0,7 5 0,-9-9 0,2 2 0,-2-4 0,2 3 0,-1-2 0,1 4 0,0 1 0,-1-6 0,5 10 0,-5-8 0,5 8 0,-5-8 0,5 12 0,-4-14 0,2 9 0,-4-12 0,0 3 0,0-3 0,3 3 0,-2-1 0,2 0 0,-3-2 0,0-2 0,2 4 0,-2-2 0,1 2 0,-1-4 0,0 1 0,0-1 0,0 2 0,-1 2 0,-2 0 0,-7 3 0,-1 1 0,-5 2 0,6-2 0,-3 3 0,7-7 0,-3 5 0,4-5 0,-1 3 0,2-3 0,-1 3 0,-1-1 0,0 6 0,0 1 0,0-1 0,1 0 0,1-4 0,0 4 0,2-6 0,0 10 0,0-10 0,-3 6 0,4-4 0,-2 0 0,1 4 0,2 0 0,-2-1 0,-1 4 0,3-4 0,-3-1 0,2 5 0,0-4 0,1 0 0,-4 4 0,3-9 0,-4 6 0,4 0 0,0-3 0,1 3 0,0-4 0,-1-3 0,0 3 0,0-4 0,0 3 0,0-4 0,0 1 0,-3 3 0,3 3 0,-3 0 0,4 1 0,-2-7 0,0 7 0,0-7 0,0 7 0,2-8 0,0 8 0,-1-7 0,1 8 0,-1-6 0,1 1 0,0 5 0,0-3 0,0 1 0,0-3 0,0-1 0,0 0 0,0-1 0,0 1 0,0-3 0,2 9 0,-2-8 0,6 11 0,-2-4 0,1-1 0,-1 2 0,0-9 0,-1 5 0,1-4 0,-2 3 0,0-4 0,2 4 0,-1-6 0,0 3 0,-1-2 0,-1 0 0,1 0 0,0 1 0,1-1 0,1 0 0,-2 0 0,0-1 0,0 0 0,1 0 0,1-1 0,-1 0 0,3 2 0,-3 0 0,8 6 0,-4 2 0,1-1 0,-1 0 0,-4-7 0,0 1 0,0-1 0,1 1 0,-2 0 0,2 0 0,-2-1 0,10 9 0,6 7 0,2 4 0,-1-1 0,-5-6 0,-7-8 0,1 2 0,-4-6 0,-1 2 0,0-4 0,-2 0 0,0 0 0,-1 0 0,1 1 0,0 0 0,0 0 0,-1-1 0,1 1 0,-1 0 0,1 0 0,1 3 0,-1-4 0,1 6 0,-1-5 0,-1 3 0,0-1 0,0 0 0,2 7 0,-1-1 0,1 7 0,-2-4 0,2 6 0,-1-9 0,1 3 0,0-1 0,-1-6 0,4 6 0,-4-4 0,2-2 0,-3 1 0,2 3 0,-2-1 0,2 7 0,-2-8 0,0 2 0,0-2 0,0-6 0,0 9 0,0-7 0,0 4 0,0-3 0,-1-1 0,0 2 0,0 5 0,0-6 0,1 3 0,-3-6 0,3 2 0,-3 0 0,0 4 0,1-2 0,-2-1 0,3 1 0,-1-2 0,0 3 0,1-1 0,-2 2 0,1-4 0,-1 0 0,2 0 0,-2 1 0,3 0 0,-2 0 0,2-5 0,-1 6 0,-2-4 0,1 3 0,-1-1 0,2-2 0,-2 7 0,3-7 0,-2 9 0,0-10 0,2 6 0,-2-5 0,0 2 0,0-3 0,0 0 0,1 2 0,0-2 0,1 4 0,-1-3 0,-1 1 0,2 1 0,-3-1 0,1 4 0,-1-3 0,2 0 0,-1-1 0,1-1 0,-1 1 0,-1 1 0,2-2 0,-2-1 0,3 0 0,-3 1 0,3-1 0,-1 4 0,-4-2 0,3 1 0,-3-1 0,4-3 0,1 2 0,-1-1 0,1 1 0,-1-2 0,0 1 0,-1-2 0,0 2 0,-1-2 0,-13 15 0,-2-1 0,-7 4 0,1-4 0,10-11 0,-4 3 0,2 5 0,4-7 0,-2 5 0,10-6 0,-1-3 0,2 2 0,-3 0 0,3-2 0,-3 2 0,2 1 0,0 0 0,-1 0 0,2 0 0,-2-1 0,3 0 0,-2 2 0,0 1 0,1-1 0,-2 4 0,1-2 0,-2 3 0,2 0 0,0-4 0,2 4 0,0-4 0,-2 4 0,2-2 0,-2 1 0,3-3 0,0 4 0,1-5 0,-2 5 0,2-6 0,-2 5 0,2-4 0,0 1 0,0-1 0,0-2 0,0 2 0,0 1 0,0-1 0,0 4 0,0-6 0,0 3 0,0-3 0,0 0 0,0 0 0,0 2 0,0-1 0,0 2 0,0 1 0,0 1 0,0 2 0,0-3 0,0 7 0,0-2 0,0 1 0,0 4 0,0-4 0,0-1 0,0-1 0,0-7 0,0 0 0,5 6 0,-4-5 0,3 9 0,-4-9 0,2 9 0,0-2 0,1 7 0,-1-7 0,-1 2 0,0-7 0,3 3 0,-3-3 0,3 2 0,-3-4 0,2 4 0,-1-1 0,2 0 0,-2-1 0,2 4 0,-1 2 0,1 2 0,1-2 0,-1-6 0,-1-1 0,-1-2 0,0-1 0,0 2 0,3 1 0,-4-2 0,4 5 0,1 0 0,-1-1 0,3 3 0,0 2 0,-1-1 0,3 3 0,-4-7 0,0-1 0,0 0 0,-2-2 0,7 8 0,-7-9 0,6 6 0,-6-7 0,1 0 0,3 1 0,-3 0 0,6 6 0,-4-4 0,9 10 0,-10-10 0,10 10 0,-12-12 0,2 5 0,-5-6 0,-1 1 0,-2-1 0,0 4 0,-2-3 0,1 2 0,1-4 0,-6 5 0,2-1 0,-3 6 0,2-2 0,1-3 0,1 3 0,-4-1 0,5 0 0,-5 2 0,5-3 0,-1 0 0,2-1 0,0-3 0,3 0 0,-1-1 0,1 0 0,0 1 0,0-1 0,0 0 0,-2 1 0,1 1 0,-2-1 0,2-1 0,-1 1 0,1-1 0,0 3 0,0-2 0,1 3 0,-3-2 0,3-2 0,-1 3 0,-1-1 0,-1 8 0,0-6 0,0 4 0,3-6 0,-3 0 0,0 3 0,0-4 0,-1 3 0,2-4 0,1 1 0,0-2 0,1 4 0,-4-1 0,2 2 0,0-3 0,-1 1 0,3-1 0,-2 3 0,-2 1 0,1 0 0,-2-1 0,4-1 0,-1-1 0,1 0 0,-1 2 0,0-2 0,-1 4 0,1-2 0,0 1 0,0 5 0,0-8 0,-2 8 0,3-9 0,-3 9 0,1-6 0,0 5 0,1-5 0,1-1 0,-1 1 0,0-1 0,1 1 0,-3 4 0,3-4 0,-2 4 0,1-7 0,2 0 0,-1 2 0,-2-2 0,3 2 0,-4-2 0,4-1 0,-1-1 0,1 1 0,0-1 0,-1 2 0,0-1 0,0 1 0,0-1 0,1 0 0,-1 1 0,-1 2 0,1-2 0,-1-1 0,1 1 0,0 0 0,1 0 0,-1 0 0,0-1 0,0 2 0,0-1 0,0 2 0,1 0 0,-3-2 0,2 2 0,-1-2 0,0 0 0,2-1 0,-2 2 0,1-2 0,0 0 0,1 0 0,-1 3 0,0-3 0,0 3 0,-2-2 0,3-1 0,-2 0 0,2 0 0,0 1 0,0-1 0,0 1 0,0-2 0,0 2 0,0-1 0,-2 1 0,2-2 0,-2 2 0,2-1 0,-2 1 0,2-2 0,0 2 0,0-1 0,0 1 0,0-2 0,0 2 0,0-1 0,-1 2 0,1-1 0,-1 0 0,1 0 0,0-2 0,0 1 0,0-1 0,0 1 0,0 0 0,0-1 0,0 2 0,0-1 0,0 2 0,0-1 0,0 0 0,0 0 0,0-2 0,0 12 0,0-8 0,0 9 0,0-11 0,0 1 0,0-1 0,0 3 0,1 1 0,0 2 0,3 0 0,-3-2 0,3-1 0,-4-1 0,2-1 0,0 2 0,0-2 0,-1 2 0,2-1 0,-1-2 0,2 2 0,-1 0 0,1-1 0,1 4 0,1-1 0,4 4 0,-4-5 0,6 6 0,-8-10 0,4 5 0,-6-5 0,1-1 0,0 1 0,0-2 0,4 3 0,4-1 0,0 2 0,3-1 0,0 0 0,-5-1 0,4-1 0,-8 1 0,3-3 0,-4 1 0,0-1 0,-1 3 0,4-1 0,4 2 0,4 0 0,3 3 0,-3-2 0,-1 1 0,1 3 0,-4-5 0,12 9 0,-7-6 0,6 0 0,-9-1 0,0-2 0,-5-1 0,-2 0 0,0-1 0,-2-1 0,10 1 0,-6 0 0,12 1 0,-7 2 0,6 0 0,-5 2 0,5 5 0,-4-5 0,1 3 0,-2-3 0,-4-3 0,0 1 0,0-2 0,0 2 0,0-2 0,0 2 0,5 4 0,-6-4 0,10 6 0,-11-5 0,6 1 0,-7-2 0,0-2 0,-3 1 0,-1-4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3:44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0 24575,'0'4'0,"0"1"0,0-1 0,0 1 0,0 7 0,-1-6 0,0 5 0,-1-5 0,1 5 0,0-5 0,1 11 0,-2-4 0,2-2 0,0 6 0,-1-9 0,1 4 0,-2-5 0,0 8 0,1-8 0,-1 10 0,2-5 0,0 3 0,0 3 0,0-3 0,0-1 0,0-6 0,0 1 0,0 3 0,0-3 0,0 4 0,0-5 0,0 2 0,0-3 0,0 7 0,0-2 0,0 1 0,0-2 0,0-6 0,-3 3 0,2 7 0,-2-5 0,2 7 0,0-11 0,0 3 0,1-3 0,0 3 0,-1-4 0,0 1 0,0-4 0,1 2 0,0-1 0,0 8 0,0-7 0,5 5 0,3 1 0,0-7 0,6 13 0,-7-13 0,1 5 0,-1-4 0,-4 2 0,2-2 0,-2 3 0,-1-4 0,2 2 0,1 1 0,-1 2 0,1 2 0,-2 0 0,1-3 0,-3 0 0,5 0 0,-3-3 0,6 7 0,-5-8 0,3 11 0,-4-8 0,3 8 0,-4-9 0,2 5 0,-2-5 0,2 3 0,-2-4 0,0 1 0,-2-2 0,2 0 0,0 7 0,-2-6 0,6 13 0,-4-11 0,5 11 0,-5-8 0,0 4 0,-2-5 0,0 2 0,0 1 0,0 4 0,0 3 0,0 5 0,0-8 0,0 11 0,0-7 0,0 4 0,0 0 0,0-1 0,0-2 0,0 6 0,0 1 0,0 1 0,0-1 0,0-1 0,0-10 0,-3 9 0,-1-9 0,0 6 0,-2-4 0,4-3 0,0 7 0,-7-5 0,6 2 0,-5-6 0,6-4 0,2-4 0,0 2 0,-1-1 0,-1 0 0,0 1 0,-1-2 0,1-1 0,0 1 0,2-2 0,-1 1 0,1-2 0,-2 4 0,0-2 0,-2 3 0,1-3 0,0 1 0,-1 0 0,1-1 0,0 0 0,0 0 0,-1 0 0,1 1 0,0-1 0,0 1 0,-1-1 0,1 0 0,1 0 0,1-2 0,-1 1 0,1 0 0,-3-1 0,1 2 0,0-1 0,0 1 0,1-1 0,0 0 0,0 1 0,-2-1 0,-2-1 0,-1 1 0,-5 3 0,-4 3 0,4-1 0,-6 3 0,12-4 0,-11 2 0,8 5 0,-5-5 0,2 10 0,2-10 0,2 3 0,4-5 0,0 3 0,1-4 0,-3 5 0,3-5 0,0 2 0,0-2 0,-1 0 0,2 0 0,-1-3 0,0 4 0,0 0 0,-1 0 0,2 0 0,1 6 0,1-7 0,-2 5 0,2-6 0,-1 2 0,1-1 0,-1 1 0,-1-1 0,1-1 0,0 0 0,1-1 0,0 1 0,0-1 0,0 1 0,0 3 0,0-1 0,0 1 0,0-2 0,0-2 0,0 1 0,0-2 0,0 3 0,0-2 0,0 2 0,0 5 0,0-5 0,0 11 0,0-8 0,0 3 0,2 1 0,-2-7 0,2 7 0,0-10 0,-1 3 0,5 4 0,-3-5 0,1 6 0,-1-7 0,-2 1 0,1 1 0,1 0 0,-1 0 0,1-1 0,-1-2 0,1 4 0,-3-4 0,4 5 0,-3-6 0,3 3 0,-1-1 0,1 4 0,0 0 0,0-1 0,-2 0 0,4 7 0,-4-8 0,3 8 0,-2-10 0,-3 0 0,2 3 0,0-2 0,3 4 0,-2-4 0,1 1 0,-1 0 0,1-2 0,-1 2 0,0-2 0,-2-1 0,-1-1 0,1 1 0,1 1 0,2 2 0,-2 0 0,2 0 0,-4-3 0,3 0 0,-2 3 0,3-1 0,0 4 0,-1-4 0,1 4 0,-2-6 0,2 3 0,1-2 0,5 7 0,-5-5 0,5 8 0,-5-9 0,-2 1 0,1-1 0,-3-2 0,0 19 0,-1-13 0,-2 13 0,-6-13 0,-3 5 0,-3 1 0,-2 5 0,0 5 0,0-5 0,0 9 0,8-15 0,-10 12 0,11-10 0,-9 11 0,6-3 0,2-5 0,1 2 0,2-10 0,1 1 0,-2 5 0,5-9 0,-4 12 0,5-11 0,-5 5 0,4-6 0,-2-1 0,2-2 0,1 1 0,-2-1 0,2 2 0,0-1 0,0 1 0,0-2 0,0 7 0,-2 0 0,2 3 0,-2 6 0,2-5 0,0 10 0,0-6 0,0 9 0,0-4 0,0 13 0,0-5 0,0-1 0,0-6 0,0-7 0,0 3 0,0-6 0,0-1 0,0-5 0,0-5 0,0 5 0,0-6 0,2 3 0,0-3 0,2 2 0,-2-2 0,6 4 0,-4-4 0,4 4 0,4 1 0,-3-3 0,6 3 0,-7-3 0,1-1 0,-3-1 0,1 0 0,1 1 0,-4-3 0,9 5 0,-1-4 0,0 2 0,5 2 0,-8-3 0,5 2 0,-7-3 0,0-1 0,-3 1 0,1-1 0,-1-1 0,0 0 0,-4 1 0,0 1 0,-3 1 0,2 0 0,-2-1 0,2 0 0,-2 0 0,2 1 0,0-1 0,0 2 0,-1 1 0,0 5 0,-1 0 0,1 3 0,-1-7 0,2-1 0,-2 0 0,2-2 0,-2 3 0,1-1 0,0-1 0,0-1 0,-1 3 0,2 3 0,-2-2 0,3 5 0,-2-8 0,-1 2 0,1-3 0,-1 0 0,1-2 0,1 2 0,0 0 0,0 1 0,0-1 0,-2 1 0,1-2 0,-2 2 0,2-2 0,-1 2 0,-4 3 0,3-2 0,-4 1 0,3 3 0,1-5 0,-1 6 0,2-7 0,-1 1 0,1-1 0,-2 1 0,1-1 0,0 1 0,1-2 0,0 2 0,-1-1 0,1 0 0,0 0 0,-1-1 0,1 0 0,-1 2 0,2-2 0,0 1 0,-1 0 0,1-1 0,-1 4 0,1-4 0,2 3 0,-3 0 0,2-2 0,-4 6 0,3-4 0,-2 3 0,2-3 0,-2 1 0,1-2 0,-1-1 0,3 1 0,0-1 0,1 0 0,-2 3 0,1-2 0,-2 1 0,1 1 0,1-3 0,1 3 0,-1-5 0,1 3 0,-3 2 0,3-2 0,-2 3 0,2-3 0,-1 0 0,1 0 0,-1 6 0,1-4 0,0 3 0,0-5 0,-2-1 0,1 0 0,0 1 0,-1-1 0,2 0 0,-1 0 0,1 0 0,-1-2 0,1 2 0,0 0 0,0-1 0,0 1 0,0-2 0,0 2 0,0-1 0,0 2 0,0-1 0,0 1 0,0-1 0,0 3 0,-1-2 0,0 4 0,0-4 0,1 8 0,0-8 0,0 6 0,0-6 0,0 3 0,0-2 0,0 3 0,0-3 0,0 0 0,-1 1 0,0-4 0,0 3 0,1 0 0,0-3 0,0 5 0,0-2 0,0-2 0,0 5 0,0-4 0,0 2 0,1-2 0,2 1 0,0-2 0,0-1 0,0 1 0,-1-2 0,1 1 0,5 4 0,-3 0 0,3 1 0,-3 0 0,-3-4 0,2 1 0,-1 0 0,1 0 0,-2 0 0,2 1 0,1 1 0,4 3 0,-3-3 0,5 2 0,-3-1 0,0 1 0,4 5 0,-6-4 0,8 7 0,-8-9 0,12 15 0,-12-16 0,13 16 0,-12-14 0,4 6 0,-5-7 0,4 3 0,-5-6 0,11 12 0,-12-13 0,9 9 0,-7-9 0,-2-1 0,6 2 0,-2 1 0,2-1 0,2 3 0,-2-3 0,-3-3 0,2 2 0,-6-2 0,6 1 0,-4-2 0,8 5 0,-4-3 0,5 4 0,1 2 0,4-1 0,-5 1 0,2-7 0,-9 2 0,3-1 0,-3 0 0,2-2 0,-2 1 0,2-2 0,5 2 0,-5-1 0,4-1 0,-7 1 0,7-1 0,-4 0 0,13-2 0,-10 2 0,3-2 0,-9 2 0,0 0 0,-2-1 0,2-1 0,-1 1 0,-2-1 0,1 1 0,-1 1 0,-2-1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5:57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 0 24575,'-1'4'0,"-1"3"0,2-2 0,0 8 0,0 0 0,0-1 0,0 2 0,-1-7 0,1 1 0,-2 0 0,2-1 0,-4 5 0,3-2 0,-3 8 0,4 1 0,0-6 0,-2 4 0,2-5 0,-1-1 0,1 6 0,0-2 0,0-2 0,0 4 0,0-9 0,0 6 0,0-4 0,0-3 0,0-1 0,-2-2 0,2-2 0,-1 3 0,1-1 0,0 2 0,0 1 0,0-1 0,0 3 0,0-3 0,0 0 0,0 5 0,0-4 0,0 5 0,0 1 0,0-6 0,0 4 0,0-6 0,0 6 0,0-5 0,0 4 0,-2-4 0,2-3 0,-1 6 0,1-4 0,-3 4 0,2-3 0,-3 3 0,3-3 0,0 0 0,1-1 0,0-1 0,0 0 0,0 1 0,-1-1 0,0 0 0,0 1 0,0-2 0,1 1 0,-2-2 0,1 4 0,-1-2 0,0 2 0,-1-1 0,0-1 0,-2 5 0,2-6 0,-1 4 0,2 0 0,0-2 0,2 5 0,-6 1 0,4 0 0,-3 3 0,2 0 0,1-5 0,0 4 0,1-7 0,1 3 0,-1-3 0,-1 3 0,0-4 0,-1 4 0,3-5 0,-1 3 0,1 0 0,0-3 0,0 2 0,-2 1 0,2-3 0,-2 5 0,1-4 0,1 1 0,-1-1 0,1 1 0,0 0 0,0 0 0,-2-3 0,1 0 0,0 1 0,-1-1 0,2 2 0,-1-1 0,1 0 0,-2 1 0,1-1 0,0 1 0,0-1 0,1 3 0,-1-2 0,1 4 0,-3-3 0,3 1 0,-3-3 0,3 1 0,-4 5 0,1-4 0,-3 3 0,2-5 0,3-1 0,0 4 0,1-4 0,0 4 0,-1-3 0,0 0 0,0 0 0,1-1 0,0 3 0,-1-2 0,1 4 0,-2-4 0,-2 6 0,3-5 0,-4 6 0,5-7 0,-1 1 0,1-1 0,0 1 0,-2-1 0,2 0 0,-1 1 0,1-1 0,-1 3 0,0-2 0,0 2 0,1-1 0,0 0 0,0 3 0,0-3 0,0 3 0,0-3 0,0 4 0,0-5 0,0 3 0,0-3 0,-3 2 0,2 1 0,-2 2 0,3-2 0,0 5 0,0-4 0,0 5 0,0-5 0,0 5 0,0-3 0,0 3 0,0 0 0,0-3 0,0 2 0,0 1 0,0-3 0,0 3 0,1-6 0,-1-1 0,2-2 0,-2 6 0,1-5 0,3 11 0,1-12 0,2 6 0,-2-6 0,-1 0 0,1-1 0,-1 0 0,0 1 0,0-2 0,-2 0 0,1-1 0,0 1 0,-1 0 0,1-1 0,-1 1 0,1 0 0,3-2 0,1 2 0,-1-2 0,0 2 0,-3 1 0,3 0 0,-3 1 0,-3 10 0,-1-9 0,-6 15 0,3-12 0,0 3 0,-1-3 0,0-1 0,-2 6 0,3-3 0,-2 2 0,3-5 0,-1 9 0,-1-9 0,2 6 0,0-9 0,3-2 0,-3 4 0,0-3 0,1 2 0,0-2 0,1-1 0,1 3 0,-3-2 0,2 2 0,-1 1 0,-1-2 0,1 4 0,-1-4 0,1 2 0,0-1 0,-1 0 0,0 1 0,1-2 0,0 7 0,0-4 0,1 6 0,-1-6 0,-2 1 0,2-3 0,-1 1 0,3 1 0,0-3 0,-1 5 0,1-4 0,-2 3 0,1-4 0,1 2 0,-1-3 0,1 1 0,0 2 0,-2-2 0,2 2 0,-1-1 0,1-1 0,-1 2 0,-1-5 0,1 3 0,0 2 0,1-3 0,0 2 0,0 0 0,-1-2 0,0 3 0,0-2 0,1-3 0,0 7 0,0-6 0,0 4 0,0-1 0,0-2 0,0 2 0,0-1 0,0 0 0,0 1 0,0-1 0,0-2 0,0 1 0,0 2 0,0-3 0,0 3 0,0-4 0,0 2 0,0-1 0,0 2 0,0-1 0,0 0 0,0 0 0,0 2 0,0-2 0,0 2 0,0-1 0,0-1 0,0 4 0,0-2 0,0 3 0,0-1 0,0 2 0,0-2 0,0 5 0,2-1 0,1 11 0,2-4 0,-1 0 0,3-2 0,-3-2 0,1-2 0,-1 4 0,-2-8 0,3 4 0,-2-5 0,1 2 0,-2-5 0,0 3 0,3-1 0,-2-3 0,1 4 0,-1-4 0,3 1 0,-3 0 0,4-1 0,-1 0 0,2 1 0,0 0 0,3 5 0,1-4 0,1 4 0,-2-3 0,-6-4 0,-2-2 0,1 0 0,2 1 0,0-1 0,1 3 0,2 3 0,2 6 0,-2-2 0,1 2 0,-1-1 0,-1 1 0,7 5 0,-8 0 0,1-8 0,-2 3 0,-3-9 0,1 2 0,-1-2 0,-2-1 0,3 0 0,-3 1 0,3 0 0,-2 1 0,0-1 0,0 2 0,1-2 0,1 3 0,-2-4 0,1 3 0,-3-2 0,3 0 0,1 3 0,0-1 0,-1 0 0,3 5 0,-4-7 0,2 7 0,-2-8 0,-1 1 0,0-2 0,0 2 0,1 0 0,0 0 0,0 1 0,0-2 0,0 4 0,-1-4 0,2 3 0,-3-3 0,1 0 0,-1-1 0,0 2 0,3 0 0,-3 3 0,2-2 0,0 4 0,-2-4 0,3 1 0,-3 5 0,1-6 0,1 8 0,-2-8 0,2 2 0,-2-3 0,4 7 0,-3-5 0,3 3 0,-4-3 0,0-2 0,0 3 0,0-4 0,0 1 0,0-1 0,0 2 0,0-2 0,0 2 0,0 1 0,-1-1 0,1 4 0,-3-6 0,3 3 0,-1-3 0,-1 3 0,2-3 0,-4 4 0,4-4 0,-3 2 0,2-2 0,1 2 0,-1-2 0,-1 0 0,2 0 0,-3 7 0,2-6 0,-3 7 0,3-8 0,-2 2 0,1 1 0,1 0 0,-2 0 0,1-1 0,-1-2 0,-1 0 0,1 3 0,-1-1 0,1 1 0,-1-1 0,-4 3 0,5-3 0,-5 4 0,5-7 0,1 2 0,-1-1 0,1-1 0,-1 2 0,-1 10 0,0-8 0,1 8 0,0-10 0,1-1 0,-1 4 0,-1-3 0,1 2 0,1-2 0,-1-1 0,3 1 0,-2 0 0,-1 1 0,0-1 0,-1 0 0,3-2 0,0 1 0,0-1 0,0 1 0,-1 0 0,-1-1 0,1 1 0,-2-1 0,1 2 0,1-2 0,-2 3 0,1-4 0,-1 4 0,2-2 0,-1 1 0,2 0 0,-2 0 0,2 0 0,-2 1 0,1-2 0,-1 0 0,0 0 0,-6 0 0,4 0 0,-8 1 0,9-1 0,-6 1 0,6-1 0,-3 2 0,4-4 0,-1 0 0,0 4 0,1-3 0,-2 4 0,3-3 0,0 3 0,1 0 0,1 2 0,-2 5 0,1-7 0,-1 7 0,2-9 0,0 6 0,0-6 0,0 2 0,0-2 0,0 0 0,0 0 0,0 1 0,-1-2 0,1 1 0,-1-2 0,1 2 0,0-1 0,0 2 0,-1-1 0,0 0 0,0 0 0,1-2 0,0 2 0,0 0 0,-1 1 0,0 1 0,-1-1 0,1 0 0,0-1 0,1 0 0,-2-2 0,2 4 0,0-2 0,0 2 0,0-3 0,-1 0 0,1 1 0,-1-1 0,1 0 0,0 0 0,-1 1 0,0-1 0,0 0 0,-1 1 0,0 0 0,0 1 0,0-2 0,1 1 0,0 0 0,-2 0 0,-1 1 0,1 2 0,-1-1 0,3 3 0,-2-1 0,0 0 0,1-2 0,-1-2 0,2 0 0,-1-1 0,2 0 0,-1 0 0,-5 5 0,4-4 0,-5 3 0,5-1 0,-1-1 0,0 1 0,1-2 0,0-2 0,0 2 0,0 0 0,0 1 0,-1-1 0,1 0 0,0-1 0,1-1 0,0 1 0,-1 3 0,-1-3 0,1 3 0,-1-3 0,1 2 0,0-1 0,1 3 0,-1-3 0,-1 1 0,1 0 0,-1-1 0,1 1 0,0 1 0,1-1 0,-3 2 0,3-4 0,-1 1 0,1-2 0,1 1 0,-3 3 0,3-3 0,-3 3 0,1 4 0,-1-6 0,-1 9 0,3-9 0,-2 3 0,3-5 0,-2 3 0,1-2 0,1 2 0,-3-1 0,1 0 0,-1 1 0,1-2 0,2 1 0,-3 0 0,3-1 0,-2 1 0,0-1 0,0 1 0,-1 2 0,1-3 0,1 7 0,0-7 0,0 3 0,0-2 0,0-2 0,0 2 0,-1-1 0,0-1 0,1 1 0,0 0 0,0-1 0,1 1 0,-2-1 0,1 1 0,0 0 0,1 0 0,-1 0 0,0 1 0,-2-1 0,1-1 0,0 1 0,0 3 0,1 4 0,-2-1 0,2 1 0,-2-3 0,1-4 0,1 7 0,0-7 0,0 3 0,-1-2 0,2-1 0,-1 1 0,-1-1 0,1 2 0,0-1 0,-2 2 0,3-2 0,-2 0 0,1-1 0,0 2 0,1-1 0,0 0 0,0 1 0,0-2 0,0 2 0,0 1 0,0-1 0,0 4 0,0-6 0,0 4 0,0-2 0,0-1 0,0-1 0,0 0 0,0 1 0,0-1 0,0 0 0,0 0 0,2 7 0,0-6 0,0 7 0,-1-8 0,7 11 0,-7-8 0,10 10 0,-11-12 0,5 9 0,-4-9 0,1 6 0,-1-6 0,-1-1 0,2 0 0,-1 1 0,-1 2 0,4 0 0,-3 1 0,2-3 0,-1 1 0,-2-1 0,3 0 0,-2 1 0,3-1 0,-1 0 0,1 1 0,-1-1 0,-1 2 0,3-1 0,-4-1 0,8 5 0,-5-6 0,3 5 0,-5-5 0,1 0 0,-1 0 0,2 4 0,-1-3 0,5 7 0,-3-6 0,4 3 0,-4-4 0,-1-1 0,1 1 0,-2-1 0,6 4 0,-4-3 0,8 9 0,-1-6 0,5 4 0,2 1 0,4 2 0,-2-3 0,1 0 0,2 3 0,-3 0 0,4 6 0,-1-4 0,-7-4 0,1-1 0,-10-6 0,-1-1 0,4 0 0,-2 0 0,3 0 0,-5-1 0,4 3 0,-2-5 0,9 7 0,-10-6 0,3 4 0,-3-3 0,-4-2 0,9 5 0,-8-5 0,8 4 0,-10-4 0,6 0 0,-5-1 0,3 1 0,3 2 0,-2-2 0,4 3 0,-5-2 0,-1 0 0,5 2 0,-6-3 0,6 2 0,-1-3 0,-3 4 0,4-4 0,-6 3 0,2-3 0,-1 0 0,7 2 0,-4-2 0,3 3 0,-6-2 0,1 0 0,-4-1 0,3 0 0,-2 0 0,0 0 0,1-2 0,-1 1 0,3-4 0,-2 4 0,1-3 0,-2 2 0,-1 0 0,0 0 0,0 0 0,0 2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aa056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aa056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365C96A-694E-B093-09AE-DCC07953D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B1E261-C682-5645-8168-E2D6F90D38EF}" type="slidenum">
              <a:rPr lang="en-GB" altLang="en-US" sz="1100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GB" altLang="en-US" sz="1100" b="0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B547EC7-9FFA-0243-857D-372F0462F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98988" y="646113"/>
            <a:ext cx="4181475" cy="2352675"/>
          </a:xfrm>
          <a:solidFill>
            <a:srgbClr val="FFFFFF"/>
          </a:solidFill>
          <a:ln/>
        </p:spPr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45CA0A8-F7E7-4B05-CB32-C4C24697B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954088"/>
            <a:ext cx="2586038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323" tIns="57661" rIns="115323" bIns="57661"/>
          <a:lstStyle>
            <a:lvl1pPr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 i="1" u="sng">
                <a:latin typeface="ZapfHumnst BT" pitchFamily="34" charset="0"/>
              </a:rPr>
              <a:t>Introduce the objectives for the module.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6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1644B8CF-8CE7-C9DF-3C61-AEE5A7852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2C7B62-7BC7-6044-8C7B-12D4593125B6}" type="slidenum">
              <a:rPr lang="en-GB" altLang="en-US" sz="1100" b="0">
                <a:latin typeface="Times New Roman" panose="02020603050405020304" pitchFamily="18" charset="0"/>
              </a:rPr>
              <a:pPr eaLnBrk="1" hangingPunct="1"/>
              <a:t>32</a:t>
            </a:fld>
            <a:endParaRPr lang="en-GB" altLang="en-US" sz="11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84A01E8-A61E-6052-49C8-7025E6035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94225" y="647700"/>
            <a:ext cx="4181475" cy="2352675"/>
          </a:xfrm>
          <a:solidFill>
            <a:srgbClr val="FFFFFF"/>
          </a:solidFill>
          <a:ln/>
        </p:spPr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9224A841-449B-E989-AA46-5F2B90FA7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954088"/>
            <a:ext cx="2586038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323" tIns="57661" rIns="115323" bIns="57661"/>
          <a:lstStyle>
            <a:lvl1pPr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defTabSz="976313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ctr" defTabSz="976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A. </a:t>
            </a:r>
            <a:r>
              <a:rPr lang="en-US" altLang="en-US" sz="1100">
                <a:latin typeface="ZapfHumnst BT" pitchFamily="34" charset="0"/>
              </a:rPr>
              <a:t>System behavior</a:t>
            </a:r>
            <a:r>
              <a:rPr lang="en-US" altLang="en-US" sz="1100" b="0">
                <a:latin typeface="ZapfHumnst BT" pitchFamily="34" charset="0"/>
              </a:rPr>
              <a:t> is how a system acts and reacts.  It is an outwardly visible and testable activity of a system.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B. A </a:t>
            </a:r>
            <a:r>
              <a:rPr lang="en-US" altLang="en-US" sz="1100">
                <a:latin typeface="ZapfHumnst BT" pitchFamily="34" charset="0"/>
              </a:rPr>
              <a:t>use-case model</a:t>
            </a:r>
            <a:r>
              <a:rPr lang="en-US" altLang="en-US" sz="1100" b="0">
                <a:latin typeface="ZapfHumnst BT" pitchFamily="34" charset="0"/>
              </a:rPr>
              <a:t> describes a system</a:t>
            </a:r>
            <a:r>
              <a:rPr lang="ja-JP" altLang="en-US" sz="1100" b="0">
                <a:latin typeface="ZapfHumnst BT" pitchFamily="34" charset="0"/>
              </a:rPr>
              <a:t>’</a:t>
            </a:r>
            <a:r>
              <a:rPr lang="en-US" altLang="ja-JP" sz="1100" b="0">
                <a:latin typeface="ZapfHumnst BT" pitchFamily="34" charset="0"/>
              </a:rPr>
              <a:t>s functional requirements in terms of use cases.  It is used to communicate with the end users and the domain experts.  A </a:t>
            </a:r>
            <a:r>
              <a:rPr lang="en-US" altLang="ja-JP" sz="1100">
                <a:latin typeface="ZapfHumnst BT" pitchFamily="34" charset="0"/>
              </a:rPr>
              <a:t>benefit</a:t>
            </a:r>
            <a:r>
              <a:rPr lang="en-US" altLang="ja-JP" sz="1100" b="0">
                <a:latin typeface="ZapfHumnst BT" pitchFamily="34" charset="0"/>
              </a:rPr>
              <a:t> includes buy-in at an early stage of system development.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C. An </a:t>
            </a:r>
            <a:r>
              <a:rPr lang="en-US" altLang="en-US" sz="1100">
                <a:latin typeface="ZapfHumnst BT" pitchFamily="34" charset="0"/>
              </a:rPr>
              <a:t>actor</a:t>
            </a:r>
            <a:r>
              <a:rPr lang="en-US" altLang="en-US" sz="1100" b="0">
                <a:latin typeface="ZapfHumnst BT" pitchFamily="34" charset="0"/>
              </a:rPr>
              <a:t> is anything that exchanges data with the system and is external to the system.  A </a:t>
            </a:r>
            <a:r>
              <a:rPr lang="en-US" altLang="en-US" sz="1100">
                <a:latin typeface="ZapfHumnst BT" pitchFamily="34" charset="0"/>
              </a:rPr>
              <a:t>use case</a:t>
            </a:r>
            <a:r>
              <a:rPr lang="en-US" altLang="en-US" sz="1100" b="0">
                <a:latin typeface="ZapfHumnst BT" pitchFamily="34" charset="0"/>
              </a:rPr>
              <a:t> is a sequence of actions a system performs that yields an observable result of value to a particular actor.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D. An </a:t>
            </a:r>
            <a:r>
              <a:rPr lang="en-US" altLang="en-US" sz="1100">
                <a:latin typeface="ZapfHumnst BT" pitchFamily="34" charset="0"/>
              </a:rPr>
              <a:t>activity diagram</a:t>
            </a:r>
            <a:r>
              <a:rPr lang="en-US" altLang="en-US" sz="1100" b="0">
                <a:latin typeface="ZapfHumnst BT" pitchFamily="34" charset="0"/>
              </a:rPr>
              <a:t> in the use-case model can be used to capture the activities in a use case.  It is essentially a flow chart, showing flow of control from activity to activity.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5200"/>
              <a:buNone/>
              <a:defRPr sz="5200" b="1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600"/>
              <a:buNone/>
              <a:defRPr sz="3600" b="1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800"/>
              <a:buNone/>
              <a:defRPr sz="4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200"/>
              <a:buNone/>
              <a:defRPr sz="4200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A24B-96DB-EBDB-7C61-AC8DD72E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81" y="205222"/>
            <a:ext cx="8226720" cy="85761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FDCE906-0004-A315-7F24-0A060B7E06B7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456480" y="1203247"/>
            <a:ext cx="4043520" cy="339371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0831-ECF9-5ACB-111B-A2ACDCD9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8241" y="1203247"/>
            <a:ext cx="4044960" cy="33937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AD604-59A5-5A9B-5AF2-4AC4D17A834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6481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76B2-5B21-2284-F82C-F932D14BDFC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7680" y="4685532"/>
            <a:ext cx="289728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FC53-7026-63FB-DB9C-A21B049CA5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4880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fld id="{4DF086C4-6037-5148-AE2B-8BB1CEB25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24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A6D7-3136-C8CD-1197-AAFE5719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81" y="205222"/>
            <a:ext cx="8226720" cy="85761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348A-DDF2-3804-4666-CC1A82792F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480" y="1203247"/>
            <a:ext cx="4043520" cy="1645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EA16F-4D4B-DADB-F47A-32738DDDF5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6480" y="2951950"/>
            <a:ext cx="4043520" cy="16450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76C6-5570-29A1-2F10-5D46704E215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38241" y="1203247"/>
            <a:ext cx="4044960" cy="33937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84EAEF-D348-CC3B-EF7B-38FF7D25B40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6481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1E77A5-D647-D248-B6CB-1539A9A6F42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7680" y="4685532"/>
            <a:ext cx="289728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8A097F-00CA-6592-1C1F-E9D3990C06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4880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fld id="{C1B36C00-6710-8B48-9578-F016EC13E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10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 sz="2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3965400" y="4883100"/>
            <a:ext cx="51786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Overview of Software Engineering </a:t>
            </a:r>
            <a:r>
              <a:rPr lang="en" sz="1000" b="1">
                <a:solidFill>
                  <a:srgbClr val="FFFFFF"/>
                </a:solidFill>
              </a:rPr>
              <a:t>COMSM0110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883100"/>
            <a:ext cx="43749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75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4.emf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47010" y="80927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Project Management</a:t>
            </a:r>
            <a:endParaRPr b="1" dirty="0">
              <a:solidFill>
                <a:srgbClr val="6AA84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81396" y="2864471"/>
            <a:ext cx="8250904" cy="1887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/>
              <a:t>Lecture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00"/>
              </a:highlight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sz="1400" b="1" dirty="0"/>
              <a:t>Ruzanna Chitchyan, </a:t>
            </a:r>
            <a:r>
              <a:rPr lang="en-GB" sz="1400" dirty="0"/>
              <a:t>Jon Bird, Pete Bennett</a:t>
            </a:r>
          </a:p>
          <a:p>
            <a:pPr marL="0" indent="0">
              <a:buSzPts val="1100"/>
            </a:pPr>
            <a:r>
              <a:rPr lang="en-GB" sz="1400" dirty="0"/>
              <a:t>TAs: Alex Elwood, Alex </a:t>
            </a:r>
            <a:r>
              <a:rPr lang="en-GB" sz="1400" dirty="0" err="1"/>
              <a:t>Cockrean</a:t>
            </a:r>
            <a:r>
              <a:rPr lang="en-GB" sz="1400" dirty="0"/>
              <a:t>, Casper Wang</a:t>
            </a:r>
          </a:p>
          <a:p>
            <a:pPr marL="0" indent="0">
              <a:buSzPts val="1100"/>
            </a:pPr>
            <a:endParaRPr lang="en-GB" sz="1400" dirty="0"/>
          </a:p>
          <a:p>
            <a:pPr marL="0" indent="0">
              <a:buSzPts val="1100"/>
            </a:pPr>
            <a:r>
              <a:rPr lang="en-GB" sz="1200" dirty="0"/>
              <a:t>(Using materials created by N. Walkinshaw and R. Craggs)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8065-8096-F378-EEFA-56C04DE0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Who is the most productive programmer?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F6D6-A416-0A23-E886-4E84B5D8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775716"/>
          </a:xfrm>
        </p:spPr>
        <p:txBody>
          <a:bodyPr/>
          <a:lstStyle/>
          <a:p>
            <a:pPr marL="127000" indent="0">
              <a:buNone/>
            </a:pPr>
            <a:r>
              <a:rPr lang="en-GB" sz="2000">
                <a:solidFill>
                  <a:schemeClr val="tx1"/>
                </a:solidFill>
              </a:rPr>
              <a:t>Measured in lines of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69151-2C11-873A-9041-AD2A6F11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1" y="1540333"/>
            <a:ext cx="3296754" cy="3116546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420FD9A4-E665-7CCE-2D77-7684ACFF1D7A}"/>
              </a:ext>
            </a:extLst>
          </p:cNvPr>
          <p:cNvSpPr/>
          <p:nvPr/>
        </p:nvSpPr>
        <p:spPr>
          <a:xfrm>
            <a:off x="6963743" y="3088103"/>
            <a:ext cx="1762814" cy="1099302"/>
          </a:xfrm>
          <a:prstGeom prst="wedgeRectCallout">
            <a:avLst>
              <a:gd name="adj1" fmla="val -81260"/>
              <a:gd name="adj2" fmla="val 30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70400A2-1D33-8024-6C94-D49BA95C2262}"/>
              </a:ext>
            </a:extLst>
          </p:cNvPr>
          <p:cNvSpPr/>
          <p:nvPr/>
        </p:nvSpPr>
        <p:spPr>
          <a:xfrm>
            <a:off x="734128" y="3637754"/>
            <a:ext cx="2017644" cy="884583"/>
          </a:xfrm>
          <a:prstGeom prst="wedgeRectCallout">
            <a:avLst>
              <a:gd name="adj1" fmla="val 143371"/>
              <a:gd name="adj2" fmla="val 648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FD740-922C-46CD-9FED-A4376DFA5697}"/>
              </a:ext>
            </a:extLst>
          </p:cNvPr>
          <p:cNvSpPr txBox="1"/>
          <p:nvPr/>
        </p:nvSpPr>
        <p:spPr>
          <a:xfrm>
            <a:off x="7069486" y="3107981"/>
            <a:ext cx="17628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Designed entire </a:t>
            </a:r>
          </a:p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system. Wrote </a:t>
            </a:r>
          </a:p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highly efficient </a:t>
            </a:r>
          </a:p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algorithmic core. </a:t>
            </a:r>
            <a:endParaRPr lang="en-GB" sz="1600">
              <a:solidFill>
                <a:schemeClr val="tx1"/>
              </a:solidFill>
              <a:effectLst/>
            </a:endParaRPr>
          </a:p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302FE-2ECD-2BEE-F37C-512B7DEA491C}"/>
              </a:ext>
            </a:extLst>
          </p:cNvPr>
          <p:cNvSpPr txBox="1"/>
          <p:nvPr/>
        </p:nvSpPr>
        <p:spPr>
          <a:xfrm>
            <a:off x="784652" y="3691340"/>
            <a:ext cx="191659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/>
              <a:t>Copied and pasted license text into every source file.</a:t>
            </a:r>
          </a:p>
        </p:txBody>
      </p:sp>
    </p:spTree>
    <p:extLst>
      <p:ext uri="{BB962C8B-B14F-4D97-AF65-F5344CB8AC3E}">
        <p14:creationId xmlns:p14="http://schemas.microsoft.com/office/powerpoint/2010/main" val="362603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5754-F15F-866D-60CF-1AF54714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0631-4BAA-4E31-EBC4-2E95B5E2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08" y="1017725"/>
            <a:ext cx="8158694" cy="3717699"/>
          </a:xfrm>
        </p:spPr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Calculated from the control flow graph</a:t>
            </a:r>
            <a:r>
              <a:rPr lang="en-GB" sz="1800">
                <a:solidFill>
                  <a:srgbClr val="565656"/>
                </a:solidFill>
                <a:latin typeface="TrebuchetMS" panose="020B0603020202020204" pitchFamily="34" charset="0"/>
              </a:rPr>
              <a:t>: </a:t>
            </a:r>
          </a:p>
          <a:p>
            <a:pPr marL="1031875" indent="0">
              <a:buNone/>
            </a:pPr>
            <a:r>
              <a:rPr lang="en-GB" sz="1800" b="1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V(G) = E – N + 2P</a:t>
            </a:r>
          </a:p>
          <a:p>
            <a:pPr marL="1031875" indent="0">
              <a:buNone/>
            </a:pPr>
            <a:r>
              <a:rPr lang="en-GB" sz="1800" b="1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E – </a:t>
            </a:r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number of edges; </a:t>
            </a:r>
          </a:p>
          <a:p>
            <a:pPr marL="1031875" indent="0">
              <a:buNone/>
            </a:pPr>
            <a:r>
              <a:rPr lang="en-GB" sz="1800" b="1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 – </a:t>
            </a:r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number of nodes;</a:t>
            </a:r>
          </a:p>
          <a:p>
            <a:pPr marL="1031875" indent="0">
              <a:buNone/>
            </a:pPr>
            <a:r>
              <a:rPr lang="en-GB" sz="1800">
                <a:solidFill>
                  <a:srgbClr val="565656"/>
                </a:solidFill>
                <a:latin typeface="TrebuchetMS" panose="020B0603020202020204" pitchFamily="34" charset="0"/>
              </a:rPr>
              <a:t>P – number of procedures (usually 1)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Number of independent paths through the code</a:t>
            </a:r>
          </a:p>
          <a:p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Independent path – any path that introduces at least one new statement/condition</a:t>
            </a:r>
          </a:p>
          <a:p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7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E9948-71DF-0887-AE82-6D31AA48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" y="1283729"/>
            <a:ext cx="2591677" cy="267407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DA8E2"/>
            </a:solidFill>
            <a:prstDash val="solid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9198C-C326-334A-D1E2-796A2B71C749}"/>
              </a:ext>
            </a:extLst>
          </p:cNvPr>
          <p:cNvSpPr txBox="1"/>
          <p:nvPr/>
        </p:nvSpPr>
        <p:spPr>
          <a:xfrm>
            <a:off x="6400209" y="116263"/>
            <a:ext cx="2093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Number of Edges = 27</a:t>
            </a:r>
          </a:p>
          <a:p>
            <a:r>
              <a:rPr lang="en-GB"/>
              <a:t>Number of Nodes = 22</a:t>
            </a:r>
          </a:p>
          <a:p>
            <a:endParaRPr lang="en-GB"/>
          </a:p>
          <a:p>
            <a:r>
              <a:rPr lang="en-GB"/>
              <a:t>V = 27 – 22 + 2 = 7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7A53028-EE99-96A2-7B1F-4D43D154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92" y="0"/>
            <a:ext cx="230077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E959078-33A7-9EFA-8EBA-9250CF1698E8}"/>
              </a:ext>
            </a:extLst>
          </p:cNvPr>
          <p:cNvGrpSpPr/>
          <p:nvPr/>
        </p:nvGrpSpPr>
        <p:grpSpPr>
          <a:xfrm>
            <a:off x="5114397" y="1287594"/>
            <a:ext cx="3762649" cy="3537367"/>
            <a:chOff x="5114397" y="1287594"/>
            <a:chExt cx="3762649" cy="3537367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422B175-B742-EA58-A515-51BF1303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7198" y="3110305"/>
              <a:ext cx="766993" cy="1714656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8348912-8083-3A39-72D2-156B834F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7024" y="3110305"/>
              <a:ext cx="766993" cy="1714656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C19A79E-2077-967E-94CF-537870F9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6850" y="3110305"/>
              <a:ext cx="766993" cy="1714656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25C9571-AB58-5CB8-E421-DBF8BCA39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0053" y="1287594"/>
              <a:ext cx="766993" cy="1714656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FFEEF2-D6CF-6591-75A3-8F99428903E4}"/>
                </a:ext>
              </a:extLst>
            </p:cNvPr>
            <p:cNvGrpSpPr/>
            <p:nvPr/>
          </p:nvGrpSpPr>
          <p:grpSpPr>
            <a:xfrm>
              <a:off x="6115114" y="1298788"/>
              <a:ext cx="766993" cy="1714656"/>
              <a:chOff x="6115114" y="1298788"/>
              <a:chExt cx="766993" cy="1714656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E8CF7FFE-D00C-0694-5592-1D92674BD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114" y="1298788"/>
                <a:ext cx="766993" cy="171465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6C165BDD-0899-96A1-D833-176AEAB13948}"/>
                      </a:ext>
                    </a:extLst>
                  </p14:cNvPr>
                  <p14:cNvContentPartPr/>
                  <p14:nvPr/>
                </p14:nvContentPartPr>
                <p14:xfrm>
                  <a:off x="6322750" y="1370309"/>
                  <a:ext cx="351720" cy="16131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6C165BDD-0899-96A1-D833-176AEAB1394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313750" y="1361309"/>
                    <a:ext cx="369360" cy="163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ADF2E98-0EF3-8FD7-2AF4-9D0DD658D163}"/>
                </a:ext>
              </a:extLst>
            </p:cNvPr>
            <p:cNvGrpSpPr/>
            <p:nvPr/>
          </p:nvGrpSpPr>
          <p:grpSpPr>
            <a:xfrm>
              <a:off x="5114397" y="1295843"/>
              <a:ext cx="766993" cy="1714656"/>
              <a:chOff x="6126830" y="1298788"/>
              <a:chExt cx="766993" cy="171465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E3B35E7F-E56F-2D94-10E2-C1A4F3E94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6830" y="1298788"/>
                <a:ext cx="766993" cy="171465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5109FE8F-81C8-5448-CABC-5F5E0901BEA7}"/>
                      </a:ext>
                    </a:extLst>
                  </p14:cNvPr>
                  <p14:cNvContentPartPr/>
                  <p14:nvPr/>
                </p14:nvContentPartPr>
                <p14:xfrm>
                  <a:off x="6294061" y="1360949"/>
                  <a:ext cx="533160" cy="15897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5109FE8F-81C8-5448-CABC-5F5E0901BEA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285067" y="1351949"/>
                    <a:ext cx="550788" cy="1607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DD623D9-C6E4-634F-AD3D-4369066AFAE7}"/>
                </a:ext>
              </a:extLst>
            </p:cNvPr>
            <p:cNvGrpSpPr/>
            <p:nvPr/>
          </p:nvGrpSpPr>
          <p:grpSpPr>
            <a:xfrm>
              <a:off x="7096656" y="1298788"/>
              <a:ext cx="766993" cy="1714656"/>
              <a:chOff x="7096656" y="1298788"/>
              <a:chExt cx="766993" cy="171465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FC3C4897-2198-EC33-887B-726EB8953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6656" y="1298788"/>
                <a:ext cx="766993" cy="171465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2C978C3D-B2DA-AFCD-83E2-4AB42A0311D3}"/>
                      </a:ext>
                    </a:extLst>
                  </p14:cNvPr>
                  <p14:cNvContentPartPr/>
                  <p14:nvPr/>
                </p14:nvContentPartPr>
                <p14:xfrm>
                  <a:off x="7309530" y="1333589"/>
                  <a:ext cx="253080" cy="164988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2C978C3D-B2DA-AFCD-83E2-4AB42A0311D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300517" y="1324589"/>
                    <a:ext cx="270745" cy="1667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5396FCC-BE88-7E1A-1048-92A06032C17E}"/>
                    </a:ext>
                  </a:extLst>
                </p14:cNvPr>
                <p14:cNvContentPartPr/>
                <p14:nvPr/>
              </p14:nvContentPartPr>
              <p14:xfrm>
                <a:off x="8301400" y="1317608"/>
                <a:ext cx="259920" cy="1669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5396FCC-BE88-7E1A-1048-92A06032C1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92400" y="1308608"/>
                  <a:ext cx="277560" cy="16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1BEA13C-6309-296C-8163-03ED60B2898C}"/>
                    </a:ext>
                  </a:extLst>
                </p14:cNvPr>
                <p14:cNvContentPartPr/>
                <p14:nvPr/>
              </p14:nvContentPartPr>
              <p14:xfrm>
                <a:off x="6798400" y="3169555"/>
                <a:ext cx="258120" cy="1642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BEA13C-6309-296C-8163-03ED60B289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89400" y="3160555"/>
                  <a:ext cx="275760" cy="16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4DFD77C-6FAE-876E-44B7-2BA33DAE9782}"/>
                    </a:ext>
                  </a:extLst>
                </p14:cNvPr>
                <p14:cNvContentPartPr/>
                <p14:nvPr/>
              </p14:nvContentPartPr>
              <p14:xfrm>
                <a:off x="7769320" y="3157315"/>
                <a:ext cx="236880" cy="164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4DFD77C-6FAE-876E-44B7-2BA33DAE97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0320" y="3148315"/>
                  <a:ext cx="254520" cy="16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493AE6-33DB-F916-9F06-89E1397F0598}"/>
                    </a:ext>
                  </a:extLst>
                </p14:cNvPr>
                <p14:cNvContentPartPr/>
                <p14:nvPr/>
              </p14:nvContentPartPr>
              <p14:xfrm>
                <a:off x="5805880" y="3146515"/>
                <a:ext cx="295200" cy="1674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493AE6-33DB-F916-9F06-89E1397F05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96880" y="3137515"/>
                  <a:ext cx="312840" cy="169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503545-83A8-1566-AD76-52F53EC45C51}"/>
              </a:ext>
            </a:extLst>
          </p:cNvPr>
          <p:cNvSpPr txBox="1"/>
          <p:nvPr/>
        </p:nvSpPr>
        <p:spPr>
          <a:xfrm>
            <a:off x="49494" y="244690"/>
            <a:ext cx="22667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dirty="0"/>
              <a:t> Triangle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10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33450-F9CF-6BED-18B1-EF25CAA6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Black Box Complexity Merics</a:t>
            </a:r>
          </a:p>
        </p:txBody>
      </p:sp>
    </p:spTree>
    <p:extLst>
      <p:ext uri="{BB962C8B-B14F-4D97-AF65-F5344CB8AC3E}">
        <p14:creationId xmlns:p14="http://schemas.microsoft.com/office/powerpoint/2010/main" val="128375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ormal size&#10;&#10;Description automatically generated">
            <a:extLst>
              <a:ext uri="{FF2B5EF4-FFF2-40B4-BE49-F238E27FC236}">
                <a16:creationId xmlns:a16="http://schemas.microsoft.com/office/drawing/2014/main" id="{D8D63D8C-5FA4-C670-ED2F-7FCD00A7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8" y="1420386"/>
            <a:ext cx="7976152" cy="238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BFC84-FBD6-9569-EC5D-7E6A4852B7E2}"/>
              </a:ext>
            </a:extLst>
          </p:cNvPr>
          <p:cNvSpPr txBox="1"/>
          <p:nvPr/>
        </p:nvSpPr>
        <p:spPr>
          <a:xfrm>
            <a:off x="584688" y="254977"/>
            <a:ext cx="4626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6AA84F"/>
                </a:solidFill>
                <a:ea typeface="Noto Serif"/>
              </a:rPr>
              <a:t>Estimating Agile Projects</a:t>
            </a:r>
            <a:endParaRPr lang="en-US" b="1" dirty="0">
              <a:solidFill>
                <a:srgbClr val="3D3B49"/>
              </a:solidFill>
              <a:latin typeface="Noto Serif"/>
              <a:ea typeface="Noto Serif"/>
              <a:cs typeface="Noto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1B08E-4E94-2F5D-124D-3F4F45F7F29B}"/>
              </a:ext>
            </a:extLst>
          </p:cNvPr>
          <p:cNvSpPr txBox="1"/>
          <p:nvPr/>
        </p:nvSpPr>
        <p:spPr>
          <a:xfrm>
            <a:off x="3295650" y="4226169"/>
            <a:ext cx="531494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3D3B49"/>
                </a:solidFill>
                <a:latin typeface="Gilroy"/>
              </a:rPr>
              <a:t>Figure from: Agile Estimating and Planning by </a:t>
            </a:r>
            <a:r>
              <a:rPr lang="en-US" sz="1100" dirty="0">
                <a:solidFill>
                  <a:srgbClr val="3D3B49"/>
                </a:solidFill>
                <a:latin typeface="Gilroy"/>
              </a:rPr>
              <a:t>Mike Cohn</a:t>
            </a:r>
            <a:endParaRPr lang="en-US" sz="1100" b="1" dirty="0">
              <a:solidFill>
                <a:srgbClr val="3D3B49"/>
              </a:solidFill>
              <a:latin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142487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Storey Points (Size Estimation)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An informal, agile unit of “size measurement”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lnSpc>
                <a:spcPct val="114999"/>
              </a:lnSpc>
            </a:pPr>
            <a:r>
              <a:rPr lang="en-GB" sz="1800">
                <a:solidFill>
                  <a:srgbClr val="565656"/>
                </a:solidFill>
                <a:latin typeface="ArialMT"/>
              </a:rPr>
              <a:t>Usually an estimate from 1-10</a:t>
            </a:r>
          </a:p>
          <a:p>
            <a:pPr lvl="1">
              <a:lnSpc>
                <a:spcPct val="114999"/>
              </a:lnSpc>
            </a:pPr>
            <a:endParaRPr lang="en-GB" sz="1800">
              <a:solidFill>
                <a:srgbClr val="565656"/>
              </a:solidFill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Derive an estimate from the whole team at sprint planning meetings</a:t>
            </a:r>
          </a:p>
          <a:p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Based on the idea of the “Wisdom of the Crowds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”</a:t>
            </a:r>
            <a:endParaRPr lang="en-GB" sz="2400"/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collective estimate of groups (i.e., of effort required for a story) is better than the estimate of an individual</a:t>
            </a:r>
          </a:p>
          <a:p>
            <a:endParaRPr lang="en-GB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232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0FF67F-F622-D5AC-0712-E61F1075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31" y="1338191"/>
            <a:ext cx="4572000" cy="2475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52A19-BAF2-DFE3-3C4D-C662C5E60159}"/>
              </a:ext>
            </a:extLst>
          </p:cNvPr>
          <p:cNvSpPr txBox="1"/>
          <p:nvPr/>
        </p:nvSpPr>
        <p:spPr>
          <a:xfrm>
            <a:off x="3925766" y="4350726"/>
            <a:ext cx="4999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3D3B49"/>
                </a:solidFill>
                <a:latin typeface="Gilroy"/>
              </a:rPr>
              <a:t>Figure from: Agile Estimating and Planning by </a:t>
            </a:r>
            <a:r>
              <a:rPr lang="en-US" sz="1100" dirty="0">
                <a:solidFill>
                  <a:srgbClr val="3D3B49"/>
                </a:solidFill>
                <a:latin typeface="Gilroy"/>
              </a:rPr>
              <a:t>Mike Cohn</a:t>
            </a:r>
            <a:endParaRPr lang="en-US" sz="1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FA4669-63D6-2AA7-FD28-75FBC510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1" y="276506"/>
            <a:ext cx="9099426" cy="572700"/>
          </a:xfrm>
        </p:spPr>
        <p:txBody>
          <a:bodyPr/>
          <a:lstStyle/>
          <a:p>
            <a:r>
              <a:rPr lang="en-GB" dirty="0"/>
              <a:t>Accuracy vs Effort in Project Estimation</a:t>
            </a:r>
          </a:p>
        </p:txBody>
      </p:sp>
    </p:spTree>
    <p:extLst>
      <p:ext uri="{BB962C8B-B14F-4D97-AF65-F5344CB8AC3E}">
        <p14:creationId xmlns:p14="http://schemas.microsoft.com/office/powerpoint/2010/main" val="180726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37" y="1080126"/>
            <a:ext cx="5210914" cy="3416400"/>
          </a:xfrm>
        </p:spPr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whole team is involved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Each member is given a set of numbered cards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Numbers follow the Fibonacci sequence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solidFill>
                <a:srgbClr val="595959"/>
              </a:solidFill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1,3,5,8,13,20,... 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Larger tasks become harder to estimate in exact terms 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Low values - trivial to implement 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High values - difficult to implement </a:t>
            </a:r>
            <a:endParaRPr lang="en-GB" sz="1800">
              <a:solidFill>
                <a:srgbClr val="565656"/>
              </a:solidFill>
              <a:latin typeface="TrebuchetMS" panose="020B0603020202020204" pitchFamily="34" charset="0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Each member is also given a “?” card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effectLst/>
            </a:endParaRPr>
          </a:p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07B797-EBCF-37DE-A6BC-4B8C988261EC}"/>
              </a:ext>
            </a:extLst>
          </p:cNvPr>
          <p:cNvGrpSpPr/>
          <p:nvPr/>
        </p:nvGrpSpPr>
        <p:grpSpPr>
          <a:xfrm>
            <a:off x="5522614" y="1257458"/>
            <a:ext cx="3331382" cy="2256039"/>
            <a:chOff x="5522614" y="1257458"/>
            <a:chExt cx="3331382" cy="22560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ADE3EB-AF54-D6BB-2143-86E39F16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2614" y="1257458"/>
              <a:ext cx="2587809" cy="22560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BF3DBE-77FB-A70B-41E0-CC8E25DD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0423" y="1621922"/>
              <a:ext cx="743573" cy="95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17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Poker: Process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3A3497-4BAF-FC6C-BF1B-9B15F57B1C6C}"/>
              </a:ext>
            </a:extLst>
          </p:cNvPr>
          <p:cNvGrpSpPr/>
          <p:nvPr/>
        </p:nvGrpSpPr>
        <p:grpSpPr>
          <a:xfrm>
            <a:off x="657705" y="1490809"/>
            <a:ext cx="3914295" cy="2819366"/>
            <a:chOff x="657705" y="1487151"/>
            <a:chExt cx="3914295" cy="28193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2B5440-9F84-26C0-F6AD-E615B95B6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705" y="1487151"/>
              <a:ext cx="3137682" cy="28193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206C37-1D2F-65D3-5834-E7C51ABB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8427" y="2282825"/>
              <a:ext cx="743573" cy="95039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9B95AC-35B3-2C07-82CB-65A68D42D44C}"/>
              </a:ext>
            </a:extLst>
          </p:cNvPr>
          <p:cNvGrpSpPr/>
          <p:nvPr/>
        </p:nvGrpSpPr>
        <p:grpSpPr>
          <a:xfrm>
            <a:off x="5191244" y="1673182"/>
            <a:ext cx="3641056" cy="2454621"/>
            <a:chOff x="5217025" y="1629622"/>
            <a:chExt cx="3641056" cy="24546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E6B73D-71FA-C3CF-706F-A6E570593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025" y="1629622"/>
              <a:ext cx="2702904" cy="24546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B332E-39F1-9D7C-7218-3DE8DDC0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508" y="2261433"/>
              <a:ext cx="743573" cy="95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9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Poker: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9C25E-DFF6-E5E4-C493-BF401A1F27AC}"/>
              </a:ext>
            </a:extLst>
          </p:cNvPr>
          <p:cNvGrpSpPr/>
          <p:nvPr/>
        </p:nvGrpSpPr>
        <p:grpSpPr>
          <a:xfrm>
            <a:off x="566792" y="1415440"/>
            <a:ext cx="3879259" cy="2663347"/>
            <a:chOff x="566792" y="1415440"/>
            <a:chExt cx="3879259" cy="26633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87F5D6-0C9E-1F91-BC35-08ED3E33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792" y="1415440"/>
              <a:ext cx="2928477" cy="26633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0B2FBD-A45E-BEEC-D8FB-568CD4E54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2478" y="2271915"/>
              <a:ext cx="743573" cy="95039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6F054B-E946-6F24-135D-C48CBD96EA02}"/>
              </a:ext>
            </a:extLst>
          </p:cNvPr>
          <p:cNvGrpSpPr/>
          <p:nvPr/>
        </p:nvGrpSpPr>
        <p:grpSpPr>
          <a:xfrm>
            <a:off x="5040932" y="1104523"/>
            <a:ext cx="3536276" cy="2869900"/>
            <a:chOff x="5040932" y="1104523"/>
            <a:chExt cx="3536276" cy="2869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96CBE2-E1B2-146A-F567-ABCF4C948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0932" y="1519802"/>
              <a:ext cx="2702904" cy="24546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D25592-3DEC-212A-AAEA-7E27FB15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9790" y="2160666"/>
              <a:ext cx="743573" cy="950394"/>
            </a:xfrm>
            <a:prstGeom prst="rect">
              <a:avLst/>
            </a:prstGeom>
          </p:spPr>
        </p:pic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ACBF3605-7478-6245-5D89-EDFCC84F0FAF}"/>
                </a:ext>
              </a:extLst>
            </p:cNvPr>
            <p:cNvSpPr/>
            <p:nvPr/>
          </p:nvSpPr>
          <p:spPr>
            <a:xfrm>
              <a:off x="6790099" y="1104523"/>
              <a:ext cx="1787109" cy="715224"/>
            </a:xfrm>
            <a:prstGeom prst="wedgeRoundRectCallout">
              <a:avLst>
                <a:gd name="adj1" fmla="val -42953"/>
                <a:gd name="adj2" fmla="val 8507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“I think it’s difficult because …”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1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A7415E8-80A0-96D4-1929-C6EB07E8A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Overview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7A4640-2097-4D57-35FA-81D74B611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2515" y="1419447"/>
            <a:ext cx="8249361" cy="3014678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About Measurement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Measurement under White Box: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Lines of code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Cyclomatic Complexity</a:t>
            </a:r>
          </a:p>
          <a:p>
            <a:pPr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Measurement under Black Box: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Planning Poker</a:t>
            </a:r>
          </a:p>
          <a:p>
            <a:pPr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Software Laws: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Patents, Copyright, Contract, Privacy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Poker: Process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3A3497-4BAF-FC6C-BF1B-9B15F57B1C6C}"/>
              </a:ext>
            </a:extLst>
          </p:cNvPr>
          <p:cNvGrpSpPr/>
          <p:nvPr/>
        </p:nvGrpSpPr>
        <p:grpSpPr>
          <a:xfrm>
            <a:off x="530957" y="1668358"/>
            <a:ext cx="3914295" cy="2819366"/>
            <a:chOff x="657705" y="1487151"/>
            <a:chExt cx="3914295" cy="28193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2B5440-9F84-26C0-F6AD-E615B95B6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705" y="1487151"/>
              <a:ext cx="3137682" cy="28193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206C37-1D2F-65D3-5834-E7C51ABB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8427" y="2282825"/>
              <a:ext cx="743573" cy="95039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2E3B26-2E24-3C28-AFDE-4C0057E9C728}"/>
              </a:ext>
            </a:extLst>
          </p:cNvPr>
          <p:cNvGrpSpPr/>
          <p:nvPr/>
        </p:nvGrpSpPr>
        <p:grpSpPr>
          <a:xfrm>
            <a:off x="4869214" y="1738265"/>
            <a:ext cx="3963086" cy="2679552"/>
            <a:chOff x="4869214" y="1738265"/>
            <a:chExt cx="3963086" cy="26795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B332E-39F1-9D7C-7218-3DE8DDC0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8727" y="2304993"/>
              <a:ext cx="743573" cy="95039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5CDA5A-2C55-D909-8277-C422DE228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9214" y="1738265"/>
              <a:ext cx="3219513" cy="2679552"/>
            </a:xfrm>
            <a:prstGeom prst="rect">
              <a:avLst/>
            </a:prstGeom>
          </p:spPr>
        </p:pic>
      </p:grp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38FE1DE-0AED-F385-02EC-1FC1D93F8BFC}"/>
              </a:ext>
            </a:extLst>
          </p:cNvPr>
          <p:cNvSpPr/>
          <p:nvPr/>
        </p:nvSpPr>
        <p:spPr>
          <a:xfrm>
            <a:off x="5049519" y="363930"/>
            <a:ext cx="3413798" cy="975643"/>
          </a:xfrm>
          <a:prstGeom prst="wedgeRectCallout">
            <a:avLst>
              <a:gd name="adj1" fmla="val -21122"/>
              <a:gd name="adj2" fmla="val 2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600" b="1">
                <a:solidFill>
                  <a:srgbClr val="FFFFFF"/>
                </a:solidFill>
                <a:effectLst/>
                <a:latin typeface="TrebuchetMS"/>
              </a:rPr>
              <a:t>Cycle repeats for a maximum of 3 iterations (to avoid infinite loops!)</a:t>
            </a:r>
            <a:r>
              <a:rPr lang="en-GB" sz="1600" b="1">
                <a:solidFill>
                  <a:srgbClr val="FFFFFF"/>
                </a:solidFill>
                <a:latin typeface="TrebuchetMS"/>
              </a:rPr>
              <a:t> </a:t>
            </a:r>
            <a:endParaRPr lang="en-GB" sz="1600"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0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Team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Number of (estimated) story points implemented per sprint. 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be derived from previous sprints.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e.g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., </a:t>
            </a: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Average points implemented from previous </a:t>
            </a:r>
            <a:r>
              <a:rPr lang="en-GB" sz="1800" i="1">
                <a:solidFill>
                  <a:srgbClr val="565656"/>
                </a:solidFill>
                <a:effectLst/>
              </a:rPr>
              <a:t>x </a:t>
            </a: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sprints.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/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be used to estimate: </a:t>
            </a:r>
            <a:endParaRPr lang="en-GB">
              <a:effectLst/>
            </a:endParaRPr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Time required to complete project. </a:t>
            </a:r>
            <a:endParaRPr lang="en-GB">
              <a:effectLst/>
            </a:endParaRPr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Target number of stories that can be completed in a sprint. </a:t>
            </a:r>
            <a:endParaRPr lang="en-GB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Burn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76682-1771-D726-053D-4C15036C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045753"/>
            <a:ext cx="5547360" cy="36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33450-F9CF-6BED-18B1-EF25CAA6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1273070"/>
          </a:xfrm>
        </p:spPr>
        <p:txBody>
          <a:bodyPr/>
          <a:lstStyle/>
          <a:p>
            <a:r>
              <a:rPr lang="en-GB"/>
              <a:t>Software Laws: Patents, Copyright, Contract, Privacy</a:t>
            </a:r>
          </a:p>
        </p:txBody>
      </p:sp>
    </p:spTree>
    <p:extLst>
      <p:ext uri="{BB962C8B-B14F-4D97-AF65-F5344CB8AC3E}">
        <p14:creationId xmlns:p14="http://schemas.microsoft.com/office/powerpoint/2010/main" val="191105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Patent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latin typeface="Lato"/>
              </a:rPr>
              <a:t>A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government </a:t>
            </a:r>
            <a:r>
              <a:rPr lang="en-GB" sz="1800">
                <a:solidFill>
                  <a:srgbClr val="353535"/>
                </a:solidFill>
                <a:latin typeface="Lato"/>
              </a:rPr>
              <a:t>license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giving a right for a set period, especially to exclude others from making, using, or selling an invention</a:t>
            </a:r>
          </a:p>
          <a:p>
            <a:pPr marL="127000" indent="0">
              <a:buNone/>
            </a:pPr>
            <a:endParaRPr lang="en-GB" sz="11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Granted by the government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to stop others exploiting </a:t>
            </a:r>
            <a:r>
              <a:rPr lang="en-GB" sz="1800" b="1" u="sng">
                <a:solidFill>
                  <a:srgbClr val="353535"/>
                </a:solidFill>
                <a:effectLst/>
                <a:latin typeface="Lato"/>
              </a:rPr>
              <a:t>your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invention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Lasts 20 Year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Inventions Must 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be </a:t>
            </a:r>
            <a:r>
              <a:rPr lang="en-GB" sz="1800" b="1" u="sng">
                <a:solidFill>
                  <a:srgbClr val="353535"/>
                </a:solidFill>
                <a:latin typeface="Lato"/>
              </a:rPr>
              <a:t>new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>
              <a:lnSpc>
                <a:spcPct val="114999"/>
              </a:lnSpc>
            </a:pPr>
            <a:r>
              <a:rPr lang="en-GB" sz="1800">
                <a:solidFill>
                  <a:srgbClr val="353535"/>
                </a:solidFill>
                <a:latin typeface="Lato"/>
              </a:rPr>
              <a:t>be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an </a:t>
            </a:r>
            <a:r>
              <a:rPr lang="en-GB" sz="1800" b="1" u="sng">
                <a:solidFill>
                  <a:srgbClr val="353535"/>
                </a:solidFill>
                <a:effectLst/>
                <a:latin typeface="Lato"/>
              </a:rPr>
              <a:t>inventive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step (not an obvious improvement)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capable of industrial application </a:t>
            </a:r>
            <a:endParaRPr lang="en-GB" sz="2400">
              <a:effectLst/>
            </a:endParaRPr>
          </a:p>
          <a:p>
            <a:endParaRPr lang="en-GB" sz="2000">
              <a:effectLst/>
            </a:endParaRPr>
          </a:p>
          <a:p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200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4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“Social Network”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341" y="1757491"/>
            <a:ext cx="3843809" cy="106525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4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Did Mark Zuckerberg infringe a patent?</a:t>
            </a:r>
            <a:endParaRPr lang="en-GB" sz="2400">
              <a:effectLst/>
            </a:endParaRPr>
          </a:p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A3EC0-E62D-03AE-C125-C03F2E8D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6" y="1110821"/>
            <a:ext cx="3547888" cy="2358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BB77E-AB2C-B1DB-CADB-8F2162B75950}"/>
              </a:ext>
            </a:extLst>
          </p:cNvPr>
          <p:cNvSpPr txBox="1"/>
          <p:nvPr/>
        </p:nvSpPr>
        <p:spPr>
          <a:xfrm>
            <a:off x="4735125" y="3173112"/>
            <a:ext cx="331985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latin typeface="Lato"/>
              </a:rPr>
              <a:t>N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o patent was granted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The idea was not new, social networks existed before this</a:t>
            </a:r>
            <a:endParaRPr lang="en-GB" sz="1800">
              <a:effectLst/>
              <a:latin typeface="Lat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1687D6-00B1-FA69-622C-8BC8D85A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56" y="253683"/>
            <a:ext cx="1303798" cy="1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97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GB"/>
              <a:t>Copyright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3549"/>
            <a:ext cx="8634592" cy="3991675"/>
          </a:xfrm>
        </p:spPr>
        <p:txBody>
          <a:bodyPr/>
          <a:lstStyle/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Creator has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exclusive rights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to perform, copy, adapt their work.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Everyone else must get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Permission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(and possibly pay)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"literary, dramatic, musical and artistic works"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includes software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Automatically owned (not granted)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Lasts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70 years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after authors death (lots of exceptions)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2000">
              <a:effectLst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This affects software in 2 different ways: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Illegal Copies of Applications (Piracy) </a:t>
            </a:r>
            <a:r>
              <a:rPr lang="en-GB" sz="1800">
                <a:solidFill>
                  <a:srgbClr val="353535"/>
                </a:solidFill>
                <a:effectLst/>
                <a:latin typeface="AppleColorEmoji"/>
              </a:rPr>
              <a:t>!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Using someone else's code/UI design/etc</a:t>
            </a:r>
            <a:r>
              <a:rPr lang="en-GB" sz="1800">
                <a:solidFill>
                  <a:srgbClr val="353535"/>
                </a:solidFill>
                <a:latin typeface="Lato"/>
              </a:rPr>
              <a:t>.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in your application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2000">
              <a:effectLst/>
            </a:endParaRPr>
          </a:p>
          <a:p>
            <a:pPr marL="127000" indent="0">
              <a:buNone/>
            </a:pPr>
            <a:r>
              <a:rPr lang="en-GB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(Not the "idea" but the actual "stuff" (code, design, documents) created by someone else) </a:t>
            </a:r>
            <a:endParaRPr lang="en-GB">
              <a:effectLst/>
            </a:endParaRPr>
          </a:p>
          <a:p>
            <a:pPr marL="127000" indent="0">
              <a:buNone/>
            </a:pPr>
            <a:endParaRPr lang="en-GB" sz="200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26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0A93-76EF-1E21-76C6-D21783D6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Copyright Theft?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7BE09-2C21-F8C3-9FD2-1410F76B86D0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56481" y="1186771"/>
            <a:ext cx="4044960" cy="339371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000" b="1"/>
              <a:t>NO:</a:t>
            </a:r>
          </a:p>
          <a:p>
            <a:r>
              <a:rPr lang="en-GB" sz="1800"/>
              <a:t>Get permission (obtain a licence)</a:t>
            </a:r>
          </a:p>
          <a:p>
            <a:r>
              <a:rPr lang="en-GB" sz="1800"/>
              <a:t>Be within "fair use" (e.g. for study or review)</a:t>
            </a:r>
          </a:p>
          <a:p>
            <a:r>
              <a:rPr lang="en-GB" sz="1800"/>
              <a:t>Use "open source" software</a:t>
            </a:r>
          </a:p>
          <a:p>
            <a:r>
              <a:rPr lang="en-GB" sz="1800"/>
              <a:t>Create something similar yourself, independently</a:t>
            </a:r>
          </a:p>
          <a:p>
            <a:r>
              <a:rPr lang="en-GB" sz="1800"/>
              <a:t>"Obvious" code can't be </a:t>
            </a:r>
            <a:r>
              <a:rPr lang="en-GB" sz="1800" err="1"/>
              <a:t>copywrited</a:t>
            </a:r>
            <a:r>
              <a:rPr lang="en-GB" sz="1800"/>
              <a:t>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DF68B84-1311-CED2-7744-8DECE806BDC6}"/>
              </a:ext>
            </a:extLst>
          </p:cNvPr>
          <p:cNvSpPr txBox="1">
            <a:spLocks/>
          </p:cNvSpPr>
          <p:nvPr/>
        </p:nvSpPr>
        <p:spPr>
          <a:xfrm>
            <a:off x="4642561" y="1186771"/>
            <a:ext cx="4044960" cy="33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 algn="ctr">
              <a:buNone/>
            </a:pPr>
            <a:r>
              <a:rPr lang="en-GB" sz="20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YES: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Displaying an image from another page 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Using code found on the internet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Copying Windows 95 for your friends </a:t>
            </a:r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58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“Social Network”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341" y="1567929"/>
            <a:ext cx="3843809" cy="106525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4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Did Mark Zuckerberg infringe copyright?</a:t>
            </a:r>
            <a:endParaRPr lang="en-GB" sz="2400">
              <a:effectLst/>
            </a:endParaRPr>
          </a:p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B77E-AB2C-B1DB-CADB-8F2162B75950}"/>
              </a:ext>
            </a:extLst>
          </p:cNvPr>
          <p:cNvSpPr txBox="1"/>
          <p:nvPr/>
        </p:nvSpPr>
        <p:spPr>
          <a:xfrm>
            <a:off x="4815875" y="2785402"/>
            <a:ext cx="3319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Maybe </a:t>
            </a:r>
            <a:endParaRPr lang="en-GB" sz="240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but there is no evidence he copied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it it's not fair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it wasn't OSS </a:t>
            </a:r>
            <a:endParaRPr lang="en-GB" sz="240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he saw the code so didn't invent it himself</a:t>
            </a:r>
            <a:endParaRPr lang="en-GB" sz="2400">
              <a:effectLst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1687D6-00B1-FA69-622C-8BC8D85A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56" y="253683"/>
            <a:ext cx="1303798" cy="1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E2C39-FC1F-2231-32E1-3CC18F63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5" y="1082033"/>
            <a:ext cx="3164815" cy="32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GB"/>
              <a:t>Contract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333107"/>
            <a:ext cx="8634592" cy="2736386"/>
          </a:xfrm>
        </p:spPr>
        <p:txBody>
          <a:bodyPr/>
          <a:lstStyle/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latin typeface="Lato"/>
              </a:rPr>
              <a:t>Employer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contracts usually force an employee to: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work for anyone else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Hand over any ideas (Intellectual Property)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disclose company secrets (Non-disclosure-agreements) </a:t>
            </a:r>
            <a:endParaRPr lang="en-GB" sz="2000">
              <a:effectLst/>
            </a:endParaRPr>
          </a:p>
          <a:p>
            <a:pPr marL="127000" indent="0">
              <a:buNone/>
            </a:pPr>
            <a:r>
              <a:rPr lang="en-GB" sz="1800" i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	(even after you stop working for them) </a:t>
            </a:r>
            <a:endParaRPr lang="en-GB" sz="2000">
              <a:effectLst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200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2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1E6-753D-B862-EE1B-D5045FC6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 is Central to Quality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24AC9-CDF7-3BF8-F607-B54B94D1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9439" y="1203247"/>
            <a:ext cx="3003761" cy="339371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800">
                <a:solidFill>
                  <a:schemeClr val="accent1">
                    <a:lumMod val="75000"/>
                  </a:schemeClr>
                </a:solidFill>
                <a:effectLst/>
                <a:latin typeface="ArialMT"/>
              </a:rPr>
              <a:t>“You cannot </a:t>
            </a:r>
            <a:r>
              <a:rPr lang="en-GB" sz="2800" b="1" u="sng">
                <a:solidFill>
                  <a:schemeClr val="accent1">
                    <a:lumMod val="75000"/>
                  </a:schemeClr>
                </a:solidFill>
                <a:effectLst/>
                <a:latin typeface="ArialMT"/>
              </a:rPr>
              <a:t>control</a:t>
            </a:r>
            <a:r>
              <a:rPr lang="en-GB" sz="2800">
                <a:solidFill>
                  <a:schemeClr val="accent1">
                    <a:lumMod val="75000"/>
                  </a:schemeClr>
                </a:solidFill>
                <a:effectLst/>
                <a:latin typeface="ArialMT"/>
              </a:rPr>
              <a:t> what you cannot measure.” </a:t>
            </a:r>
          </a:p>
          <a:p>
            <a:pPr marL="127000" indent="0">
              <a:buNone/>
            </a:pPr>
            <a:endParaRPr lang="en-GB" sz="2000">
              <a:solidFill>
                <a:srgbClr val="FF0000"/>
              </a:solidFill>
              <a:effectLst/>
            </a:endParaRPr>
          </a:p>
          <a:p>
            <a:pPr marL="127000" indent="0" algn="r">
              <a:buNone/>
            </a:pPr>
            <a:r>
              <a:rPr lang="en-GB" sz="2000">
                <a:solidFill>
                  <a:srgbClr val="565656"/>
                </a:solidFill>
                <a:effectLst/>
                <a:latin typeface="ArialMT"/>
              </a:rPr>
              <a:t>Tom DeMarco, 1982 </a:t>
            </a:r>
          </a:p>
          <a:p>
            <a:pPr marL="127000" indent="0">
              <a:buNone/>
            </a:pPr>
            <a:endParaRPr lang="en-GB" sz="1800">
              <a:solidFill>
                <a:srgbClr val="565656"/>
              </a:solidFill>
              <a:latin typeface="ArialMT"/>
            </a:endParaRPr>
          </a:p>
          <a:p>
            <a:pPr marL="127000" indent="0">
              <a:buNone/>
            </a:pPr>
            <a:endParaRPr lang="en-GB">
              <a:effectLst/>
            </a:endParaRPr>
          </a:p>
          <a:p>
            <a:endParaRPr lang="en-GB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40A5D05-76FF-0F4D-B5C3-4C7B827D5241}"/>
              </a:ext>
            </a:extLst>
          </p:cNvPr>
          <p:cNvSpPr txBox="1">
            <a:spLocks noChangeArrowheads="1"/>
          </p:cNvSpPr>
          <p:nvPr/>
        </p:nvSpPr>
        <p:spPr>
          <a:xfrm>
            <a:off x="456481" y="1203246"/>
            <a:ext cx="4958799" cy="339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How to plan for the project time and effort?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For the team?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For the customer?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Which software/part of it needs more time for testing?</a:t>
            </a:r>
          </a:p>
          <a:p>
            <a:pPr>
              <a:spcAft>
                <a:spcPts val="300"/>
              </a:spcAft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altLang="en-US" sz="1800">
                <a:ea typeface="ＭＳ Ｐゴシック" panose="020B0600070205080204" pitchFamily="34" charset="-128"/>
              </a:rPr>
              <a:t>Which developer should get a bonus payment for productivity?....</a:t>
            </a:r>
          </a:p>
        </p:txBody>
      </p:sp>
    </p:spTree>
    <p:extLst>
      <p:ext uri="{BB962C8B-B14F-4D97-AF65-F5344CB8AC3E}">
        <p14:creationId xmlns:p14="http://schemas.microsoft.com/office/powerpoint/2010/main" val="288584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“Social Network”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46" y="1199688"/>
            <a:ext cx="3843809" cy="106525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4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Did Mark Zuckerberg break contract?</a:t>
            </a:r>
            <a:endParaRPr lang="en-GB" sz="2400">
              <a:effectLst/>
            </a:endParaRPr>
          </a:p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B77E-AB2C-B1DB-CADB-8F2162B75950}"/>
              </a:ext>
            </a:extLst>
          </p:cNvPr>
          <p:cNvSpPr txBox="1"/>
          <p:nvPr/>
        </p:nvSpPr>
        <p:spPr>
          <a:xfrm>
            <a:off x="923280" y="2417161"/>
            <a:ext cx="331985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Probably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there was </a:t>
            </a:r>
            <a:r>
              <a:rPr lang="en-GB" sz="1800">
                <a:solidFill>
                  <a:srgbClr val="353535"/>
                </a:solidFill>
                <a:latin typeface="Lato"/>
              </a:rPr>
              <a:t>no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written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he did not disclose any secrets about the other project</a:t>
            </a:r>
            <a:endParaRPr lang="en-GB" sz="2400">
              <a:effectLst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E1687D6-00B1-FA69-622C-8BC8D85A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56" y="253683"/>
            <a:ext cx="1303798" cy="1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E2C39-FC1F-2231-32E1-3CC18F63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95" y="1199688"/>
            <a:ext cx="3164815" cy="32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782B-844D-FE7A-7A6B-3D19F4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GB"/>
              <a:t>Data Protection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8D8-2154-17A5-15AC-03C45DDE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81" y="1242490"/>
            <a:ext cx="2159651" cy="3387174"/>
          </a:xfrm>
        </p:spPr>
        <p:txBody>
          <a:bodyPr/>
          <a:lstStyle/>
          <a:p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UK 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: Data Protection Act</a:t>
            </a:r>
          </a:p>
          <a:p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EU 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: Data Protection Directive</a:t>
            </a:r>
          </a:p>
          <a:p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US 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: a "patchwork" of state and national laws </a:t>
            </a:r>
            <a:endParaRPr lang="en-GB" sz="2000">
              <a:effectLst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2000">
              <a:effectLst/>
            </a:endParaRPr>
          </a:p>
          <a:p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C78E6D-D32F-C2BF-8179-4C5DB3C9B5E1}"/>
              </a:ext>
            </a:extLst>
          </p:cNvPr>
          <p:cNvSpPr txBox="1">
            <a:spLocks/>
          </p:cNvSpPr>
          <p:nvPr/>
        </p:nvSpPr>
        <p:spPr>
          <a:xfrm>
            <a:off x="2491946" y="952155"/>
            <a:ext cx="6496873" cy="38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 algn="ctr">
              <a:buNone/>
            </a:pPr>
            <a:r>
              <a:rPr lang="en-GB" sz="2000" b="1">
                <a:solidFill>
                  <a:srgbClr val="353535"/>
                </a:solidFill>
                <a:latin typeface="Lato" panose="020F0502020204030203" pitchFamily="34" charset="0"/>
              </a:rPr>
              <a:t>8 Principles of Data Protection:</a:t>
            </a:r>
          </a:p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Any company storing "personal data" must make sure it is: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fairly and lawfully processed (consent, contractual and legal obligations, public interest, ...)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processed for </a:t>
            </a:r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limited purposes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adequate, relevant and </a:t>
            </a:r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excessive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accurate and, where necessary, kept up to date;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kept longer than necessary;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processed in accordance with the data subject's rights;</a:t>
            </a: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secure;</a:t>
            </a:r>
            <a:b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</a:br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transferred to countries without adequate protection </a:t>
            </a:r>
            <a:endParaRPr lang="en-GB" sz="2000">
              <a:effectLst/>
            </a:endParaRPr>
          </a:p>
          <a:p>
            <a:pPr marL="127000" indent="0">
              <a:buFont typeface="Arial"/>
              <a:buNone/>
            </a:pP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 marL="127000" indent="0">
              <a:buFont typeface="Arial"/>
              <a:buNone/>
            </a:pP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 marL="127000" indent="0">
              <a:buFont typeface="Arial"/>
              <a:buNone/>
            </a:pP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59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B86E2C70-AFA0-1FFA-CFE5-2B5F06F06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</a:t>
            </a:r>
          </a:p>
        </p:txBody>
      </p:sp>
      <p:pic>
        <p:nvPicPr>
          <p:cNvPr id="58371" name="Picture 4">
            <a:extLst>
              <a:ext uri="{FF2B5EF4-FFF2-40B4-BE49-F238E27FC236}">
                <a16:creationId xmlns:a16="http://schemas.microsoft.com/office/drawing/2014/main" id="{F90DE01A-1A75-76E0-07D3-A9165053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50" y="856515"/>
            <a:ext cx="1677590" cy="16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47A2BB-D2C3-1155-D233-A800EE0BF312}"/>
              </a:ext>
            </a:extLst>
          </p:cNvPr>
          <p:cNvSpPr txBox="1">
            <a:spLocks/>
          </p:cNvSpPr>
          <p:nvPr/>
        </p:nvSpPr>
        <p:spPr>
          <a:xfrm>
            <a:off x="254704" y="1035241"/>
            <a:ext cx="8634592" cy="27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How can we measure complexity?</a:t>
            </a: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Why do we use black box options?</a:t>
            </a: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What is a patent </a:t>
            </a:r>
            <a:endParaRPr lang="en-GB" sz="2000"/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What is the difference between patent and copyright?</a:t>
            </a: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What do we learn about contract from Social Network?</a:t>
            </a:r>
            <a:endParaRPr lang="en-GB" sz="2000"/>
          </a:p>
          <a:p>
            <a:pPr marL="127000" indent="0">
              <a:buFont typeface="Arial"/>
              <a:buNone/>
            </a:pPr>
            <a:endParaRPr lang="en-GB" sz="2000"/>
          </a:p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6066BE-2508-5D89-E17A-E5707C90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“Measurement”? 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B94C1B-B5EC-05D0-F2DA-741FF46B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Attributing values to objects.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fuel efficiency of a car (gallons per mile)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number of goals scored by a footballer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cost of a house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use these values as basis for comparison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What is the cheapest house?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Who is the best goal scorer? 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use these measurements and comparisons to </a:t>
            </a:r>
            <a:r>
              <a:rPr lang="en-GB" sz="1800" b="1" u="sng">
                <a:solidFill>
                  <a:srgbClr val="565656"/>
                </a:solidFill>
                <a:effectLst/>
                <a:latin typeface="ArialMT"/>
              </a:rPr>
              <a:t>make better decisions</a:t>
            </a: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.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Which car should I buy (e.g., given five candidate cars)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Which striker should I put in my team? </a:t>
            </a:r>
            <a:endParaRPr lang="en-GB">
              <a:effectLst/>
            </a:endParaRPr>
          </a:p>
          <a:p>
            <a:pPr marL="12700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CF65-9D95-3D7B-C2AD-64FB8F85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 is Difficult in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C349-F916-225A-FE55-F49B909F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2657923" cy="3416400"/>
          </a:xfrm>
        </p:spPr>
        <p:txBody>
          <a:bodyPr/>
          <a:lstStyle/>
          <a:p>
            <a:r>
              <a:rPr lang="en-GB"/>
              <a:t>Most entities are difficult to measure reliably</a:t>
            </a:r>
          </a:p>
          <a:p>
            <a:r>
              <a:rPr lang="en-GB"/>
              <a:t>Difficult or impossible to “pin down” a single value</a:t>
            </a:r>
          </a:p>
          <a:p>
            <a:pPr marL="584200" lvl="1" indent="0">
              <a:buNone/>
            </a:pPr>
            <a:r>
              <a:rPr lang="en-GB">
                <a:solidFill>
                  <a:srgbClr val="0070C0"/>
                </a:solidFill>
              </a:rPr>
              <a:t>E.g., Software Quality (ISO/IEC 25010):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6278A-8882-A9F8-9AD9-C9077681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66" y="1292275"/>
            <a:ext cx="5727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6066BE-2508-5D89-E17A-E5707C90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Usual Metrics: Size and Complexity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B94C1B-B5EC-05D0-F2DA-741FF46B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After development ...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How much effort will it require for maintenance?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Where should we direct testing effort?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How much effort was required for development?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Metrics are based upon source code (“white box”)</a:t>
            </a:r>
          </a:p>
          <a:p>
            <a:pPr lvl="1">
              <a:spcBef>
                <a:spcPts val="0"/>
              </a:spcBef>
            </a:pP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Before development has started ...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How much programming effort will module X require?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What will be the estimated cost of the final product?</a:t>
            </a: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Metrics are based upon requirements / specification (“black box”)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8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33450-F9CF-6BED-18B1-EF25CAA6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White Box Complexity Metrics</a:t>
            </a:r>
          </a:p>
        </p:txBody>
      </p:sp>
    </p:spTree>
    <p:extLst>
      <p:ext uri="{BB962C8B-B14F-4D97-AF65-F5344CB8AC3E}">
        <p14:creationId xmlns:p14="http://schemas.microsoft.com/office/powerpoint/2010/main" val="24580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350B-3EE5-8D6B-690B-D0C9AFE5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Number of lines in a file (or a group of files)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012D-2FA0-595C-AB63-420EE49E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3650700" cy="3416400"/>
          </a:xfrm>
        </p:spPr>
        <p:txBody>
          <a:bodyPr/>
          <a:lstStyle/>
          <a:p>
            <a:r>
              <a:rPr lang="en-GB" sz="2000">
                <a:solidFill>
                  <a:schemeClr val="tx1"/>
                </a:solidFill>
              </a:rPr>
              <a:t>Easy to compute</a:t>
            </a:r>
          </a:p>
          <a:p>
            <a:r>
              <a:rPr lang="en-GB" sz="2000">
                <a:solidFill>
                  <a:schemeClr val="tx1"/>
                </a:solidFill>
              </a:rPr>
              <a:t>Easy to understand and interpret</a:t>
            </a:r>
          </a:p>
          <a:p>
            <a:r>
              <a:rPr lang="en-GB" sz="2000">
                <a:solidFill>
                  <a:schemeClr val="tx1"/>
                </a:solidFill>
              </a:rPr>
              <a:t>Often sufficient for an approximate measure of size</a:t>
            </a:r>
          </a:p>
          <a:p>
            <a:r>
              <a:rPr lang="en-GB" sz="2000">
                <a:solidFill>
                  <a:schemeClr val="tx1"/>
                </a:solidFill>
              </a:rPr>
              <a:t>Widely used (perhaps the most widely used) metric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ADEB31-3F00-2CD7-370F-9A95521D950D}"/>
              </a:ext>
            </a:extLst>
          </p:cNvPr>
          <p:cNvSpPr txBox="1">
            <a:spLocks/>
          </p:cNvSpPr>
          <p:nvPr/>
        </p:nvSpPr>
        <p:spPr>
          <a:xfrm>
            <a:off x="4572000" y="1151064"/>
            <a:ext cx="3650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>
                <a:solidFill>
                  <a:schemeClr val="tx1"/>
                </a:solidFill>
              </a:rPr>
              <a:t>Comments</a:t>
            </a:r>
          </a:p>
          <a:p>
            <a:r>
              <a:rPr lang="en-GB" sz="2000">
                <a:solidFill>
                  <a:schemeClr val="tx1"/>
                </a:solidFill>
              </a:rPr>
              <a:t>What is a line?</a:t>
            </a:r>
          </a:p>
          <a:p>
            <a:r>
              <a:rPr lang="en-GB" sz="2000">
                <a:solidFill>
                  <a:schemeClr val="tx1"/>
                </a:solidFill>
              </a:rPr>
              <a:t>Blank lines</a:t>
            </a:r>
          </a:p>
          <a:p>
            <a:r>
              <a:rPr lang="en-GB" sz="2000">
                <a:solidFill>
                  <a:schemeClr val="tx1"/>
                </a:solidFill>
              </a:rPr>
              <a:t>Not all “lines” are equal</a:t>
            </a:r>
          </a:p>
          <a:p>
            <a:r>
              <a:rPr lang="en-GB" sz="2000">
                <a:solidFill>
                  <a:schemeClr val="tx1"/>
                </a:solidFill>
              </a:rPr>
              <a:t>Ignores logical/ architectural complexity</a:t>
            </a:r>
          </a:p>
          <a:p>
            <a:r>
              <a:rPr lang="en-GB" sz="2000">
                <a:solidFill>
                  <a:schemeClr val="tx1"/>
                </a:solidFill>
              </a:rPr>
              <a:t>Highly language-specific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3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8065-8096-F378-EEFA-56C04DE0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Who is the most productive programmer?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F6D6-A416-0A23-E886-4E84B5D8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775716"/>
          </a:xfrm>
        </p:spPr>
        <p:txBody>
          <a:bodyPr/>
          <a:lstStyle/>
          <a:p>
            <a:pPr marL="127000" indent="0">
              <a:buNone/>
            </a:pPr>
            <a:r>
              <a:rPr lang="en-GB" sz="2000">
                <a:solidFill>
                  <a:schemeClr val="tx1"/>
                </a:solidFill>
              </a:rPr>
              <a:t>Measured in lines of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69151-2C11-873A-9041-AD2A6F11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63" y="1313571"/>
            <a:ext cx="3296754" cy="31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0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2A8A8F031AD4A909BA7A7C456847C" ma:contentTypeVersion="9" ma:contentTypeDescription="Create a new document." ma:contentTypeScope="" ma:versionID="9cda5629cde2cf506a6c77d84ded180d">
  <xsd:schema xmlns:xsd="http://www.w3.org/2001/XMLSchema" xmlns:xs="http://www.w3.org/2001/XMLSchema" xmlns:p="http://schemas.microsoft.com/office/2006/metadata/properties" xmlns:ns2="0c9eb513-a068-4d7d-8530-8babfedca41b" xmlns:ns3="332fd225-6e1e-488d-8520-fb24800b4da7" targetNamespace="http://schemas.microsoft.com/office/2006/metadata/properties" ma:root="true" ma:fieldsID="60adf5de74e1dcfe89edf08fce01ff33" ns2:_="" ns3:_="">
    <xsd:import namespace="0c9eb513-a068-4d7d-8530-8babfedca41b"/>
    <xsd:import namespace="332fd225-6e1e-488d-8520-fb24800b4d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eb513-a068-4d7d-8530-8babfedca4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fd225-6e1e-488d-8520-fb24800b4d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54FBF9-7D3B-41C5-AE94-3EC6D8FB42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FFF9F3-5608-4B44-8A44-59DDE0518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eb513-a068-4d7d-8530-8babfedca41b"/>
    <ds:schemaRef ds:uri="332fd225-6e1e-488d-8520-fb24800b4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A1253-7223-4C47-A6EA-5469F68DEBE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0c9eb513-a068-4d7d-8530-8babfedca41b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Microsoft Office PowerPoint</Application>
  <PresentationFormat>全屏显示(16:9)</PresentationFormat>
  <Paragraphs>243</Paragraphs>
  <Slides>32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Simple Light</vt:lpstr>
      <vt:lpstr>Project Management</vt:lpstr>
      <vt:lpstr>Overview</vt:lpstr>
      <vt:lpstr>Measurement is Central to Quality</vt:lpstr>
      <vt:lpstr>What is “Measurement”?   </vt:lpstr>
      <vt:lpstr>Measurement is Difficult in Software Engineering</vt:lpstr>
      <vt:lpstr>Usual Metrics: Size and Complexity  </vt:lpstr>
      <vt:lpstr>White Box Complexity Metrics</vt:lpstr>
      <vt:lpstr>Number of lines in a file (or a group of files) </vt:lpstr>
      <vt:lpstr>Example: Who is the most productive programmer?</vt:lpstr>
      <vt:lpstr>Example: Who is the most productive programmer?</vt:lpstr>
      <vt:lpstr>Cyclomatic Complexity</vt:lpstr>
      <vt:lpstr>PowerPoint 演示文稿</vt:lpstr>
      <vt:lpstr>Black Box Complexity Merics</vt:lpstr>
      <vt:lpstr>PowerPoint 演示文稿</vt:lpstr>
      <vt:lpstr>Storey Points (Size Estimation)</vt:lpstr>
      <vt:lpstr>Accuracy vs Effort in Project Estimation</vt:lpstr>
      <vt:lpstr>Planning Poker</vt:lpstr>
      <vt:lpstr>Planning Poker: Process</vt:lpstr>
      <vt:lpstr>Planning Poker: Process</vt:lpstr>
      <vt:lpstr>Planning Poker: Process</vt:lpstr>
      <vt:lpstr>Team Velocity</vt:lpstr>
      <vt:lpstr>Burn Charts</vt:lpstr>
      <vt:lpstr>Software Laws: Patents, Copyright, Contract, Privacy</vt:lpstr>
      <vt:lpstr>Patent Law</vt:lpstr>
      <vt:lpstr>The “Social Network”</vt:lpstr>
      <vt:lpstr>Copyright</vt:lpstr>
      <vt:lpstr>Copyright Theft?</vt:lpstr>
      <vt:lpstr>The “Social Network”</vt:lpstr>
      <vt:lpstr>Contract Law</vt:lpstr>
      <vt:lpstr>The “Social Network”</vt:lpstr>
      <vt:lpstr>Data Protection 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Ruzanna Chitchyan</cp:lastModifiedBy>
  <cp:revision>51</cp:revision>
  <dcterms:modified xsi:type="dcterms:W3CDTF">2024-04-21T10:32:20Z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0x0101001C92A8A8F031AD4A909BA7A7C456847C</vt:lpwstr>
  </property>
  <property fmtid="{D5CDD505-2E9C-101B-9397-08002B2CF9AE}" pid="3" name="MediaServiceImageTags">
    <vt:lpwstr/>
  </property>
  <property fmtid="{D5CDD505-2E9C-101B-9397-08002B2CF9AE}" pid="4" name="Order">
    <vt:r8>12400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