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4" r:id="rId2"/>
    <p:sldId id="265" r:id="rId3"/>
    <p:sldId id="266" r:id="rId4"/>
    <p:sldId id="267" r:id="rId5"/>
    <p:sldId id="268" r:id="rId6"/>
    <p:sldId id="26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182" autoAdjust="0"/>
  </p:normalViewPr>
  <p:slideViewPr>
    <p:cSldViewPr snapToGrid="0">
      <p:cViewPr varScale="1">
        <p:scale>
          <a:sx n="105" d="100"/>
          <a:sy n="105" d="100"/>
        </p:scale>
        <p:origin x="7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5565DB-899F-4733-8A48-1B2F5A9633D6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F2B4C5-18CD-4AE6-A5DA-FEA19807A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245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AF9B8-283A-44F6-984C-2DA2536A931B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90BEA-F9E0-440A-BF7A-601EACAB6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57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AF9B8-283A-44F6-984C-2DA2536A931B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90BEA-F9E0-440A-BF7A-601EACAB6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471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AF9B8-283A-44F6-984C-2DA2536A931B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90BEA-F9E0-440A-BF7A-601EACAB6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495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AF9B8-283A-44F6-984C-2DA2536A931B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90BEA-F9E0-440A-BF7A-601EACAB6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196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AF9B8-283A-44F6-984C-2DA2536A931B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90BEA-F9E0-440A-BF7A-601EACAB6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827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AF9B8-283A-44F6-984C-2DA2536A931B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90BEA-F9E0-440A-BF7A-601EACAB6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778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AF9B8-283A-44F6-984C-2DA2536A931B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90BEA-F9E0-440A-BF7A-601EACAB6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096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AF9B8-283A-44F6-984C-2DA2536A931B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90BEA-F9E0-440A-BF7A-601EACAB6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278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AF9B8-283A-44F6-984C-2DA2536A931B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90BEA-F9E0-440A-BF7A-601EACAB6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283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AF9B8-283A-44F6-984C-2DA2536A931B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90BEA-F9E0-440A-BF7A-601EACAB6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933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AF9B8-283A-44F6-984C-2DA2536A931B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90BEA-F9E0-440A-BF7A-601EACAB6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283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9AF9B8-283A-44F6-984C-2DA2536A931B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590BEA-F9E0-440A-BF7A-601EACAB6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792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524000" y="1709927"/>
            <a:ext cx="9144000" cy="1975105"/>
          </a:xfrm>
        </p:spPr>
        <p:txBody>
          <a:bodyPr/>
          <a:lstStyle/>
          <a:p>
            <a:r>
              <a:rPr lang="en-US" b="1" err="1" smtClean="0"/>
              <a:t>Bài</a:t>
            </a:r>
            <a:r>
              <a:rPr lang="en-US" b="1" smtClean="0"/>
              <a:t> 2: </a:t>
            </a:r>
            <a:r>
              <a:rPr lang="en-US" b="1" err="1" smtClean="0"/>
              <a:t>Chạy</a:t>
            </a:r>
            <a:r>
              <a:rPr lang="en-US" b="1" smtClean="0"/>
              <a:t> </a:t>
            </a:r>
            <a:r>
              <a:rPr lang="en-US" b="1" err="1" smtClean="0"/>
              <a:t>chương</a:t>
            </a:r>
            <a:r>
              <a:rPr lang="en-US" b="1" smtClean="0"/>
              <a:t> </a:t>
            </a:r>
            <a:r>
              <a:rPr lang="en-US" b="1" err="1" smtClean="0"/>
              <a:t>trình</a:t>
            </a:r>
            <a:r>
              <a:rPr lang="en-US" b="1" smtClean="0"/>
              <a:t> python </a:t>
            </a:r>
            <a:r>
              <a:rPr lang="en-US" b="1" err="1" smtClean="0"/>
              <a:t>đầu</a:t>
            </a:r>
            <a:r>
              <a:rPr lang="en-US" b="1" smtClean="0"/>
              <a:t> </a:t>
            </a:r>
            <a:r>
              <a:rPr lang="en-US" b="1" err="1" smtClean="0"/>
              <a:t>tiên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1386944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878824" y="274320"/>
            <a:ext cx="2852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Python Syntax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04672" y="1225296"/>
            <a:ext cx="3054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3200" dirty="0" smtClean="0"/>
              <a:t>Indentation</a:t>
            </a:r>
          </a:p>
        </p:txBody>
      </p:sp>
    </p:spTree>
    <p:extLst>
      <p:ext uri="{BB962C8B-B14F-4D97-AF65-F5344CB8AC3E}">
        <p14:creationId xmlns:p14="http://schemas.microsoft.com/office/powerpoint/2010/main" val="379986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ú pháp cơ bản trong lập trình Pyth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0407" y="2011680"/>
            <a:ext cx="7471485" cy="3443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878824" y="274320"/>
            <a:ext cx="2852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Python Syntax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04672" y="1225296"/>
            <a:ext cx="34381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2. Python </a:t>
            </a:r>
            <a:r>
              <a:rPr lang="en-US" sz="3200" dirty="0"/>
              <a:t>variables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88506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878824" y="274320"/>
            <a:ext cx="2852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Python Syntax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04672" y="1225296"/>
            <a:ext cx="34381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3</a:t>
            </a:r>
            <a:r>
              <a:rPr lang="en-US" sz="3200" dirty="0" smtClean="0"/>
              <a:t>. Comments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516208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413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4235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1097</TotalTime>
  <Words>20</Words>
  <Application>Microsoft Office PowerPoint</Application>
  <PresentationFormat>Widescreen</PresentationFormat>
  <Paragraphs>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Bài 2: Chạy chương trình python đầu tiên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hieulastro38@outlook.com</dc:creator>
  <cp:lastModifiedBy>hieulastro38@outlook.com</cp:lastModifiedBy>
  <cp:revision>32</cp:revision>
  <dcterms:created xsi:type="dcterms:W3CDTF">2022-10-31T12:41:08Z</dcterms:created>
  <dcterms:modified xsi:type="dcterms:W3CDTF">2023-03-13T12:55:36Z</dcterms:modified>
</cp:coreProperties>
</file>