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2" autoAdjust="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565DB-899F-4733-8A48-1B2F5A9633D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2B4C5-18CD-4AE6-A5DA-FEA19807A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4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2B4C5-18CD-4AE6-A5DA-FEA19807A5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6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2B4C5-18CD-4AE6-A5DA-FEA19807A5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4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9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9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7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8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F9B8-283A-44F6-984C-2DA2536A931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F9B8-283A-44F6-984C-2DA2536A931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90BEA-F9E0-440A-BF7A-601EACAB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Bài</a:t>
            </a:r>
            <a:r>
              <a:rPr lang="en-US" dirty="0"/>
              <a:t> </a:t>
            </a:r>
            <a:r>
              <a:rPr lang="en-US" dirty="0" smtClean="0"/>
              <a:t>1: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python</a:t>
            </a:r>
            <a:br>
              <a:rPr lang="en-US" dirty="0" smtClean="0"/>
            </a:b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Visual Code, anaconda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4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5015" y="1173550"/>
            <a:ext cx="4408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Programming Language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2248558" y="1907971"/>
            <a:ext cx="7595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A programming language is a way for programmers (developers) to communicate with computers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vn.sutublog.com/files/2018/01/Programming-Langu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055" y="2703948"/>
            <a:ext cx="4784081" cy="328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01" y="1348960"/>
            <a:ext cx="7650726" cy="38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56" y="1209741"/>
            <a:ext cx="9573768" cy="44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6" y="2672376"/>
            <a:ext cx="3409950" cy="1247775"/>
          </a:xfrm>
          <a:prstGeom prst="rect">
            <a:avLst/>
          </a:prstGeom>
        </p:spPr>
      </p:pic>
      <p:pic>
        <p:nvPicPr>
          <p:cNvPr id="1026" name="Picture 2" descr="https://s1.o7planning.com/vi/11385/images/70932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3" y="1877669"/>
            <a:ext cx="6537940" cy="379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8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72" y="391455"/>
            <a:ext cx="2506914" cy="2506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78" y="1224738"/>
            <a:ext cx="1865360" cy="1865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0162" y="3281827"/>
            <a:ext cx="51191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(Distributed </a:t>
            </a:r>
            <a:r>
              <a:rPr lang="en-US" dirty="0"/>
              <a:t>Version Control </a:t>
            </a:r>
            <a:r>
              <a:rPr lang="en-US" dirty="0" smtClean="0"/>
              <a:t>System)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file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window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clone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team.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Link download : https</a:t>
            </a:r>
            <a:r>
              <a:rPr lang="en-US" dirty="0"/>
              <a:t>://</a:t>
            </a:r>
            <a:r>
              <a:rPr lang="en-US" dirty="0" smtClean="0"/>
              <a:t>git-scm.com/download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61672" y="3281827"/>
            <a:ext cx="2657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code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34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8087" y="1497984"/>
            <a:ext cx="2908657" cy="2991720"/>
            <a:chOff x="1132991" y="1497983"/>
            <a:chExt cx="2908657" cy="2759692"/>
          </a:xfrm>
        </p:grpSpPr>
        <p:sp>
          <p:nvSpPr>
            <p:cNvPr id="4" name="TextBox 3"/>
            <p:cNvSpPr txBox="1"/>
            <p:nvPr/>
          </p:nvSpPr>
          <p:spPr>
            <a:xfrm>
              <a:off x="1132991" y="1497983"/>
              <a:ext cx="2908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400" b="1" dirty="0" smtClean="0"/>
                <a:t>Visual studio code</a:t>
              </a:r>
              <a:endParaRPr lang="en-US" sz="2400" b="1" dirty="0"/>
            </a:p>
          </p:txBody>
        </p:sp>
        <p:pic>
          <p:nvPicPr>
            <p:cNvPr id="2050" name="Picture 2" descr="Visual Studio Code - Wikipedi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9023" y="2346579"/>
              <a:ext cx="1911096" cy="1911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9124593" y="1497984"/>
            <a:ext cx="2183613" cy="2991720"/>
            <a:chOff x="9124593" y="1497984"/>
            <a:chExt cx="2183613" cy="2991720"/>
          </a:xfrm>
        </p:grpSpPr>
        <p:pic>
          <p:nvPicPr>
            <p:cNvPr id="2054" name="Picture 6" descr="Sublime Text - Wikiped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5081" y="2346579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24593" y="1497984"/>
              <a:ext cx="2100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400" b="1" dirty="0" smtClean="0"/>
                <a:t>Sublime Text</a:t>
              </a:r>
              <a:endParaRPr lang="en-US" sz="24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24106" y="1497984"/>
            <a:ext cx="2143125" cy="2991720"/>
            <a:chOff x="5276215" y="1497984"/>
            <a:chExt cx="2143125" cy="2991720"/>
          </a:xfrm>
        </p:grpSpPr>
        <p:pic>
          <p:nvPicPr>
            <p:cNvPr id="2052" name="Picture 4" descr="PyCharm –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6215" y="2346579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276489" y="1497984"/>
              <a:ext cx="210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400" b="1" dirty="0" smtClean="0"/>
                <a:t>Pycharm</a:t>
              </a:r>
              <a:endParaRPr lang="en-US" sz="2400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3575" y="280057"/>
            <a:ext cx="290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 smtClean="0"/>
              <a:t>- IDE</a:t>
            </a:r>
          </a:p>
          <a:p>
            <a:pPr algn="ctr"/>
            <a:r>
              <a:rPr lang="vi-VN" sz="2400" b="1" dirty="0" smtClean="0"/>
              <a:t>- Code editor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60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ột chương trình Python được thực thi như thế nào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83" y="1266444"/>
            <a:ext cx="7470521" cy="420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00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aconda (Python distribution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92" y="1913255"/>
            <a:ext cx="3716460" cy="185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599335" y="1344431"/>
            <a:ext cx="2908657" cy="2991720"/>
            <a:chOff x="1132991" y="1497983"/>
            <a:chExt cx="2908657" cy="2759692"/>
          </a:xfrm>
        </p:grpSpPr>
        <p:sp>
          <p:nvSpPr>
            <p:cNvPr id="6" name="TextBox 5"/>
            <p:cNvSpPr txBox="1"/>
            <p:nvPr/>
          </p:nvSpPr>
          <p:spPr>
            <a:xfrm>
              <a:off x="1132991" y="1497983"/>
              <a:ext cx="2908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400" b="1" dirty="0" smtClean="0"/>
                <a:t>Visual studio code</a:t>
              </a:r>
              <a:endParaRPr lang="en-US" sz="2400" b="1" dirty="0"/>
            </a:p>
          </p:txBody>
        </p:sp>
        <p:pic>
          <p:nvPicPr>
            <p:cNvPr id="7" name="Picture 2" descr="Visual Studio Code - Wikipedi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9023" y="2346579"/>
              <a:ext cx="1911096" cy="1911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0853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149</Words>
  <Application>Microsoft Office PowerPoint</Application>
  <PresentationFormat>Widescreen</PresentationFormat>
  <Paragraphs>16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Office Theme</vt:lpstr>
      <vt:lpstr>Bài 1: Giới thiệu về python Cài đặt Visual Code, anaconda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hieulastro38@outlook.com</dc:creator>
  <cp:lastModifiedBy>hieulastro38@outlook.com</cp:lastModifiedBy>
  <cp:revision>23</cp:revision>
  <dcterms:created xsi:type="dcterms:W3CDTF">2022-10-31T12:41:08Z</dcterms:created>
  <dcterms:modified xsi:type="dcterms:W3CDTF">2023-03-04T04:23:09Z</dcterms:modified>
</cp:coreProperties>
</file>