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60" r:id="rId5"/>
    <p:sldId id="259" r:id="rId6"/>
    <p:sldId id="26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2"/>
  </p:normalViewPr>
  <p:slideViewPr>
    <p:cSldViewPr snapToGrid="0" snapToObjects="1">
      <p:cViewPr varScale="1">
        <p:scale>
          <a:sx n="109" d="100"/>
          <a:sy n="109" d="100"/>
        </p:scale>
        <p:origin x="6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9DBE69-51CF-BB40-BAC2-13A7F192CC98}" type="datetimeFigureOut">
              <a:rPr kumimoji="1" lang="ja-JP" altLang="en-US" smtClean="0"/>
              <a:t>2020/11/16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0CFA68-0C02-974C-AE27-9F9891CDA6C5}" type="slidenum">
              <a:rPr kumimoji="1" lang="ja-JP" altLang="en-US" smtClean="0"/>
              <a:t>‹#›</a:t>
            </a:fld>
            <a:endParaRPr kumimoji="1" lang="ja-JP" altLang="en-US"/>
          </a:p>
        </p:txBody>
      </p:sp>
    </p:spTree>
    <p:extLst>
      <p:ext uri="{BB962C8B-B14F-4D97-AF65-F5344CB8AC3E}">
        <p14:creationId xmlns:p14="http://schemas.microsoft.com/office/powerpoint/2010/main" val="341421741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30CFA68-0C02-974C-AE27-9F9891CDA6C5}" type="slidenum">
              <a:rPr kumimoji="1" lang="ja-JP" altLang="en-US" smtClean="0"/>
              <a:t>6</a:t>
            </a:fld>
            <a:endParaRPr kumimoji="1" lang="ja-JP" altLang="en-US"/>
          </a:p>
        </p:txBody>
      </p:sp>
    </p:spTree>
    <p:extLst>
      <p:ext uri="{BB962C8B-B14F-4D97-AF65-F5344CB8AC3E}">
        <p14:creationId xmlns:p14="http://schemas.microsoft.com/office/powerpoint/2010/main" val="4043018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C3BA99-72BF-064D-846E-FA99C653303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E9BB7BC-E509-8E4C-A7A4-DD3505F96A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45C9BB1-F4B3-A845-A506-2727D4089732}"/>
              </a:ext>
            </a:extLst>
          </p:cNvPr>
          <p:cNvSpPr>
            <a:spLocks noGrp="1"/>
          </p:cNvSpPr>
          <p:nvPr>
            <p:ph type="dt" sz="half" idx="10"/>
          </p:nvPr>
        </p:nvSpPr>
        <p:spPr/>
        <p:txBody>
          <a:bodyPr/>
          <a:lstStyle/>
          <a:p>
            <a:fld id="{557502FF-F51E-4C44-8A42-D491DC98A43B}" type="datetimeFigureOut">
              <a:rPr kumimoji="1" lang="ja-JP" altLang="en-US" smtClean="0"/>
              <a:t>2020/11/16</a:t>
            </a:fld>
            <a:endParaRPr kumimoji="1" lang="ja-JP" altLang="en-US"/>
          </a:p>
        </p:txBody>
      </p:sp>
      <p:sp>
        <p:nvSpPr>
          <p:cNvPr id="5" name="フッター プレースホルダー 4">
            <a:extLst>
              <a:ext uri="{FF2B5EF4-FFF2-40B4-BE49-F238E27FC236}">
                <a16:creationId xmlns:a16="http://schemas.microsoft.com/office/drawing/2014/main" id="{74BCBE07-3CAD-4146-83D9-7ABA8F3E32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D059B8B-ECBE-C44B-A85D-A5CD5EDB1EC8}"/>
              </a:ext>
            </a:extLst>
          </p:cNvPr>
          <p:cNvSpPr>
            <a:spLocks noGrp="1"/>
          </p:cNvSpPr>
          <p:nvPr>
            <p:ph type="sldNum" sz="quarter" idx="12"/>
          </p:nvPr>
        </p:nvSpPr>
        <p:spPr/>
        <p:txBody>
          <a:bodyPr/>
          <a:lstStyle/>
          <a:p>
            <a:fld id="{34695C28-2963-404C-AECB-49C435EA5CC3}" type="slidenum">
              <a:rPr kumimoji="1" lang="ja-JP" altLang="en-US" smtClean="0"/>
              <a:t>‹#›</a:t>
            </a:fld>
            <a:endParaRPr kumimoji="1" lang="ja-JP" altLang="en-US"/>
          </a:p>
        </p:txBody>
      </p:sp>
    </p:spTree>
    <p:extLst>
      <p:ext uri="{BB962C8B-B14F-4D97-AF65-F5344CB8AC3E}">
        <p14:creationId xmlns:p14="http://schemas.microsoft.com/office/powerpoint/2010/main" val="1365738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79557C-EEB7-564A-B0CA-5C0246AB410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3D887F3-FDE1-C44C-AB00-C57DA1E2DEF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917F401-8699-5146-9148-B9A027FEAF2F}"/>
              </a:ext>
            </a:extLst>
          </p:cNvPr>
          <p:cNvSpPr>
            <a:spLocks noGrp="1"/>
          </p:cNvSpPr>
          <p:nvPr>
            <p:ph type="dt" sz="half" idx="10"/>
          </p:nvPr>
        </p:nvSpPr>
        <p:spPr/>
        <p:txBody>
          <a:bodyPr/>
          <a:lstStyle/>
          <a:p>
            <a:fld id="{557502FF-F51E-4C44-8A42-D491DC98A43B}" type="datetimeFigureOut">
              <a:rPr kumimoji="1" lang="ja-JP" altLang="en-US" smtClean="0"/>
              <a:t>2020/11/16</a:t>
            </a:fld>
            <a:endParaRPr kumimoji="1" lang="ja-JP" altLang="en-US"/>
          </a:p>
        </p:txBody>
      </p:sp>
      <p:sp>
        <p:nvSpPr>
          <p:cNvPr id="5" name="フッター プレースホルダー 4">
            <a:extLst>
              <a:ext uri="{FF2B5EF4-FFF2-40B4-BE49-F238E27FC236}">
                <a16:creationId xmlns:a16="http://schemas.microsoft.com/office/drawing/2014/main" id="{4EFD8C01-CCAF-E440-B446-988CDA3900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39A3103-F92B-7D4D-8E82-CF6B19511B33}"/>
              </a:ext>
            </a:extLst>
          </p:cNvPr>
          <p:cNvSpPr>
            <a:spLocks noGrp="1"/>
          </p:cNvSpPr>
          <p:nvPr>
            <p:ph type="sldNum" sz="quarter" idx="12"/>
          </p:nvPr>
        </p:nvSpPr>
        <p:spPr/>
        <p:txBody>
          <a:bodyPr/>
          <a:lstStyle/>
          <a:p>
            <a:fld id="{34695C28-2963-404C-AECB-49C435EA5CC3}" type="slidenum">
              <a:rPr kumimoji="1" lang="ja-JP" altLang="en-US" smtClean="0"/>
              <a:t>‹#›</a:t>
            </a:fld>
            <a:endParaRPr kumimoji="1" lang="ja-JP" altLang="en-US"/>
          </a:p>
        </p:txBody>
      </p:sp>
    </p:spTree>
    <p:extLst>
      <p:ext uri="{BB962C8B-B14F-4D97-AF65-F5344CB8AC3E}">
        <p14:creationId xmlns:p14="http://schemas.microsoft.com/office/powerpoint/2010/main" val="682138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75B317C-4C6D-4F44-905E-3310CDF139C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6939083-31B9-1A4F-9277-CEFC4326C25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0EE4EA0-0128-6540-A0BE-8CFC01E3694A}"/>
              </a:ext>
            </a:extLst>
          </p:cNvPr>
          <p:cNvSpPr>
            <a:spLocks noGrp="1"/>
          </p:cNvSpPr>
          <p:nvPr>
            <p:ph type="dt" sz="half" idx="10"/>
          </p:nvPr>
        </p:nvSpPr>
        <p:spPr/>
        <p:txBody>
          <a:bodyPr/>
          <a:lstStyle/>
          <a:p>
            <a:fld id="{557502FF-F51E-4C44-8A42-D491DC98A43B}" type="datetimeFigureOut">
              <a:rPr kumimoji="1" lang="ja-JP" altLang="en-US" smtClean="0"/>
              <a:t>2020/11/16</a:t>
            </a:fld>
            <a:endParaRPr kumimoji="1" lang="ja-JP" altLang="en-US"/>
          </a:p>
        </p:txBody>
      </p:sp>
      <p:sp>
        <p:nvSpPr>
          <p:cNvPr id="5" name="フッター プレースホルダー 4">
            <a:extLst>
              <a:ext uri="{FF2B5EF4-FFF2-40B4-BE49-F238E27FC236}">
                <a16:creationId xmlns:a16="http://schemas.microsoft.com/office/drawing/2014/main" id="{93285456-DD30-B148-A8B1-9CC0220F07D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6A04E7-2D29-4045-81FD-7D0AAE5118C0}"/>
              </a:ext>
            </a:extLst>
          </p:cNvPr>
          <p:cNvSpPr>
            <a:spLocks noGrp="1"/>
          </p:cNvSpPr>
          <p:nvPr>
            <p:ph type="sldNum" sz="quarter" idx="12"/>
          </p:nvPr>
        </p:nvSpPr>
        <p:spPr/>
        <p:txBody>
          <a:bodyPr/>
          <a:lstStyle/>
          <a:p>
            <a:fld id="{34695C28-2963-404C-AECB-49C435EA5CC3}" type="slidenum">
              <a:rPr kumimoji="1" lang="ja-JP" altLang="en-US" smtClean="0"/>
              <a:t>‹#›</a:t>
            </a:fld>
            <a:endParaRPr kumimoji="1" lang="ja-JP" altLang="en-US"/>
          </a:p>
        </p:txBody>
      </p:sp>
    </p:spTree>
    <p:extLst>
      <p:ext uri="{BB962C8B-B14F-4D97-AF65-F5344CB8AC3E}">
        <p14:creationId xmlns:p14="http://schemas.microsoft.com/office/powerpoint/2010/main" val="4135637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6D200A-46B5-BA46-B692-421F8D1B229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AF477C9-E9A1-824E-9594-74D34C5223E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99C9C92-04C3-5F44-ABDD-2D71761E098E}"/>
              </a:ext>
            </a:extLst>
          </p:cNvPr>
          <p:cNvSpPr>
            <a:spLocks noGrp="1"/>
          </p:cNvSpPr>
          <p:nvPr>
            <p:ph type="dt" sz="half" idx="10"/>
          </p:nvPr>
        </p:nvSpPr>
        <p:spPr/>
        <p:txBody>
          <a:bodyPr/>
          <a:lstStyle/>
          <a:p>
            <a:fld id="{557502FF-F51E-4C44-8A42-D491DC98A43B}" type="datetimeFigureOut">
              <a:rPr kumimoji="1" lang="ja-JP" altLang="en-US" smtClean="0"/>
              <a:t>2020/11/16</a:t>
            </a:fld>
            <a:endParaRPr kumimoji="1" lang="ja-JP" altLang="en-US"/>
          </a:p>
        </p:txBody>
      </p:sp>
      <p:sp>
        <p:nvSpPr>
          <p:cNvPr id="5" name="フッター プレースホルダー 4">
            <a:extLst>
              <a:ext uri="{FF2B5EF4-FFF2-40B4-BE49-F238E27FC236}">
                <a16:creationId xmlns:a16="http://schemas.microsoft.com/office/drawing/2014/main" id="{E9140A02-2942-B345-B4C6-4334BC6DF7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8242576-991A-CB4A-987D-5439782E80AE}"/>
              </a:ext>
            </a:extLst>
          </p:cNvPr>
          <p:cNvSpPr>
            <a:spLocks noGrp="1"/>
          </p:cNvSpPr>
          <p:nvPr>
            <p:ph type="sldNum" sz="quarter" idx="12"/>
          </p:nvPr>
        </p:nvSpPr>
        <p:spPr/>
        <p:txBody>
          <a:bodyPr/>
          <a:lstStyle/>
          <a:p>
            <a:fld id="{34695C28-2963-404C-AECB-49C435EA5CC3}" type="slidenum">
              <a:rPr kumimoji="1" lang="ja-JP" altLang="en-US" smtClean="0"/>
              <a:t>‹#›</a:t>
            </a:fld>
            <a:endParaRPr kumimoji="1" lang="ja-JP" altLang="en-US"/>
          </a:p>
        </p:txBody>
      </p:sp>
    </p:spTree>
    <p:extLst>
      <p:ext uri="{BB962C8B-B14F-4D97-AF65-F5344CB8AC3E}">
        <p14:creationId xmlns:p14="http://schemas.microsoft.com/office/powerpoint/2010/main" val="2398299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1012F4-0EE5-084E-87EE-F4641108D52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C59A742-EE65-1E4B-9479-07679B650C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483E505-5549-C34A-8469-5C9B40DDD60F}"/>
              </a:ext>
            </a:extLst>
          </p:cNvPr>
          <p:cNvSpPr>
            <a:spLocks noGrp="1"/>
          </p:cNvSpPr>
          <p:nvPr>
            <p:ph type="dt" sz="half" idx="10"/>
          </p:nvPr>
        </p:nvSpPr>
        <p:spPr/>
        <p:txBody>
          <a:bodyPr/>
          <a:lstStyle/>
          <a:p>
            <a:fld id="{557502FF-F51E-4C44-8A42-D491DC98A43B}" type="datetimeFigureOut">
              <a:rPr kumimoji="1" lang="ja-JP" altLang="en-US" smtClean="0"/>
              <a:t>2020/11/16</a:t>
            </a:fld>
            <a:endParaRPr kumimoji="1" lang="ja-JP" altLang="en-US"/>
          </a:p>
        </p:txBody>
      </p:sp>
      <p:sp>
        <p:nvSpPr>
          <p:cNvPr id="5" name="フッター プレースホルダー 4">
            <a:extLst>
              <a:ext uri="{FF2B5EF4-FFF2-40B4-BE49-F238E27FC236}">
                <a16:creationId xmlns:a16="http://schemas.microsoft.com/office/drawing/2014/main" id="{A1995C5D-6E0C-E841-9266-38405A190E7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4E4DD78-86BB-4F4C-9C38-05700F5A6CDB}"/>
              </a:ext>
            </a:extLst>
          </p:cNvPr>
          <p:cNvSpPr>
            <a:spLocks noGrp="1"/>
          </p:cNvSpPr>
          <p:nvPr>
            <p:ph type="sldNum" sz="quarter" idx="12"/>
          </p:nvPr>
        </p:nvSpPr>
        <p:spPr/>
        <p:txBody>
          <a:bodyPr/>
          <a:lstStyle/>
          <a:p>
            <a:fld id="{34695C28-2963-404C-AECB-49C435EA5CC3}" type="slidenum">
              <a:rPr kumimoji="1" lang="ja-JP" altLang="en-US" smtClean="0"/>
              <a:t>‹#›</a:t>
            </a:fld>
            <a:endParaRPr kumimoji="1" lang="ja-JP" altLang="en-US"/>
          </a:p>
        </p:txBody>
      </p:sp>
    </p:spTree>
    <p:extLst>
      <p:ext uri="{BB962C8B-B14F-4D97-AF65-F5344CB8AC3E}">
        <p14:creationId xmlns:p14="http://schemas.microsoft.com/office/powerpoint/2010/main" val="3441456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196235-BC42-7347-B6A4-3760D40B173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33EA5E3-D2EE-8249-963A-687D8F4FFF4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64677D6-1804-4346-992A-255636144CE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D792D95-ED74-644F-9DE5-9079F23AC53A}"/>
              </a:ext>
            </a:extLst>
          </p:cNvPr>
          <p:cNvSpPr>
            <a:spLocks noGrp="1"/>
          </p:cNvSpPr>
          <p:nvPr>
            <p:ph type="dt" sz="half" idx="10"/>
          </p:nvPr>
        </p:nvSpPr>
        <p:spPr/>
        <p:txBody>
          <a:bodyPr/>
          <a:lstStyle/>
          <a:p>
            <a:fld id="{557502FF-F51E-4C44-8A42-D491DC98A43B}" type="datetimeFigureOut">
              <a:rPr kumimoji="1" lang="ja-JP" altLang="en-US" smtClean="0"/>
              <a:t>2020/11/16</a:t>
            </a:fld>
            <a:endParaRPr kumimoji="1" lang="ja-JP" altLang="en-US"/>
          </a:p>
        </p:txBody>
      </p:sp>
      <p:sp>
        <p:nvSpPr>
          <p:cNvPr id="6" name="フッター プレースホルダー 5">
            <a:extLst>
              <a:ext uri="{FF2B5EF4-FFF2-40B4-BE49-F238E27FC236}">
                <a16:creationId xmlns:a16="http://schemas.microsoft.com/office/drawing/2014/main" id="{7BCC4457-D649-7642-9729-BDF24966F67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3201FB6-E685-7F4A-811F-F2A7C8B45572}"/>
              </a:ext>
            </a:extLst>
          </p:cNvPr>
          <p:cNvSpPr>
            <a:spLocks noGrp="1"/>
          </p:cNvSpPr>
          <p:nvPr>
            <p:ph type="sldNum" sz="quarter" idx="12"/>
          </p:nvPr>
        </p:nvSpPr>
        <p:spPr/>
        <p:txBody>
          <a:bodyPr/>
          <a:lstStyle/>
          <a:p>
            <a:fld id="{34695C28-2963-404C-AECB-49C435EA5CC3}" type="slidenum">
              <a:rPr kumimoji="1" lang="ja-JP" altLang="en-US" smtClean="0"/>
              <a:t>‹#›</a:t>
            </a:fld>
            <a:endParaRPr kumimoji="1" lang="ja-JP" altLang="en-US"/>
          </a:p>
        </p:txBody>
      </p:sp>
    </p:spTree>
    <p:extLst>
      <p:ext uri="{BB962C8B-B14F-4D97-AF65-F5344CB8AC3E}">
        <p14:creationId xmlns:p14="http://schemas.microsoft.com/office/powerpoint/2010/main" val="415388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3D1A77-E467-0741-94CD-155D38FBAFE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ABD346D-F54A-3D4A-9C7E-8F4DAC2DD2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BDA31FF-F1FA-6444-B152-8238E1DE62C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6719527-1E0D-974A-8531-9D4A7BA1DC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2869AF6-1BA4-644E-B85F-D707F714FD4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087E9FC-A764-4C42-B981-1915DE49ECF7}"/>
              </a:ext>
            </a:extLst>
          </p:cNvPr>
          <p:cNvSpPr>
            <a:spLocks noGrp="1"/>
          </p:cNvSpPr>
          <p:nvPr>
            <p:ph type="dt" sz="half" idx="10"/>
          </p:nvPr>
        </p:nvSpPr>
        <p:spPr/>
        <p:txBody>
          <a:bodyPr/>
          <a:lstStyle/>
          <a:p>
            <a:fld id="{557502FF-F51E-4C44-8A42-D491DC98A43B}" type="datetimeFigureOut">
              <a:rPr kumimoji="1" lang="ja-JP" altLang="en-US" smtClean="0"/>
              <a:t>2020/11/16</a:t>
            </a:fld>
            <a:endParaRPr kumimoji="1" lang="ja-JP" altLang="en-US"/>
          </a:p>
        </p:txBody>
      </p:sp>
      <p:sp>
        <p:nvSpPr>
          <p:cNvPr id="8" name="フッター プレースホルダー 7">
            <a:extLst>
              <a:ext uri="{FF2B5EF4-FFF2-40B4-BE49-F238E27FC236}">
                <a16:creationId xmlns:a16="http://schemas.microsoft.com/office/drawing/2014/main" id="{83AE3A98-597C-C642-B3E2-1BDBDC71FD1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C1B8BB5-1BEE-C943-B807-1EB58DB2CC74}"/>
              </a:ext>
            </a:extLst>
          </p:cNvPr>
          <p:cNvSpPr>
            <a:spLocks noGrp="1"/>
          </p:cNvSpPr>
          <p:nvPr>
            <p:ph type="sldNum" sz="quarter" idx="12"/>
          </p:nvPr>
        </p:nvSpPr>
        <p:spPr/>
        <p:txBody>
          <a:bodyPr/>
          <a:lstStyle/>
          <a:p>
            <a:fld id="{34695C28-2963-404C-AECB-49C435EA5CC3}" type="slidenum">
              <a:rPr kumimoji="1" lang="ja-JP" altLang="en-US" smtClean="0"/>
              <a:t>‹#›</a:t>
            </a:fld>
            <a:endParaRPr kumimoji="1" lang="ja-JP" altLang="en-US"/>
          </a:p>
        </p:txBody>
      </p:sp>
    </p:spTree>
    <p:extLst>
      <p:ext uri="{BB962C8B-B14F-4D97-AF65-F5344CB8AC3E}">
        <p14:creationId xmlns:p14="http://schemas.microsoft.com/office/powerpoint/2010/main" val="954636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667B2A-0A34-6C40-9BC5-1767AE865CD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B0D82BD-CC15-9E44-B218-4F6C837CBED2}"/>
              </a:ext>
            </a:extLst>
          </p:cNvPr>
          <p:cNvSpPr>
            <a:spLocks noGrp="1"/>
          </p:cNvSpPr>
          <p:nvPr>
            <p:ph type="dt" sz="half" idx="10"/>
          </p:nvPr>
        </p:nvSpPr>
        <p:spPr/>
        <p:txBody>
          <a:bodyPr/>
          <a:lstStyle/>
          <a:p>
            <a:fld id="{557502FF-F51E-4C44-8A42-D491DC98A43B}" type="datetimeFigureOut">
              <a:rPr kumimoji="1" lang="ja-JP" altLang="en-US" smtClean="0"/>
              <a:t>2020/11/16</a:t>
            </a:fld>
            <a:endParaRPr kumimoji="1" lang="ja-JP" altLang="en-US"/>
          </a:p>
        </p:txBody>
      </p:sp>
      <p:sp>
        <p:nvSpPr>
          <p:cNvPr id="4" name="フッター プレースホルダー 3">
            <a:extLst>
              <a:ext uri="{FF2B5EF4-FFF2-40B4-BE49-F238E27FC236}">
                <a16:creationId xmlns:a16="http://schemas.microsoft.com/office/drawing/2014/main" id="{218B5906-7364-584A-9AE0-7FB3E3DC14E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4E04695-4C45-DC44-A05C-9E7BE7FACE51}"/>
              </a:ext>
            </a:extLst>
          </p:cNvPr>
          <p:cNvSpPr>
            <a:spLocks noGrp="1"/>
          </p:cNvSpPr>
          <p:nvPr>
            <p:ph type="sldNum" sz="quarter" idx="12"/>
          </p:nvPr>
        </p:nvSpPr>
        <p:spPr/>
        <p:txBody>
          <a:bodyPr/>
          <a:lstStyle/>
          <a:p>
            <a:fld id="{34695C28-2963-404C-AECB-49C435EA5CC3}" type="slidenum">
              <a:rPr kumimoji="1" lang="ja-JP" altLang="en-US" smtClean="0"/>
              <a:t>‹#›</a:t>
            </a:fld>
            <a:endParaRPr kumimoji="1" lang="ja-JP" altLang="en-US"/>
          </a:p>
        </p:txBody>
      </p:sp>
    </p:spTree>
    <p:extLst>
      <p:ext uri="{BB962C8B-B14F-4D97-AF65-F5344CB8AC3E}">
        <p14:creationId xmlns:p14="http://schemas.microsoft.com/office/powerpoint/2010/main" val="270509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0273FB8-BB82-F84E-A01F-D99E0D174256}"/>
              </a:ext>
            </a:extLst>
          </p:cNvPr>
          <p:cNvSpPr>
            <a:spLocks noGrp="1"/>
          </p:cNvSpPr>
          <p:nvPr>
            <p:ph type="dt" sz="half" idx="10"/>
          </p:nvPr>
        </p:nvSpPr>
        <p:spPr/>
        <p:txBody>
          <a:bodyPr/>
          <a:lstStyle/>
          <a:p>
            <a:fld id="{557502FF-F51E-4C44-8A42-D491DC98A43B}" type="datetimeFigureOut">
              <a:rPr kumimoji="1" lang="ja-JP" altLang="en-US" smtClean="0"/>
              <a:t>2020/11/16</a:t>
            </a:fld>
            <a:endParaRPr kumimoji="1" lang="ja-JP" altLang="en-US"/>
          </a:p>
        </p:txBody>
      </p:sp>
      <p:sp>
        <p:nvSpPr>
          <p:cNvPr id="3" name="フッター プレースホルダー 2">
            <a:extLst>
              <a:ext uri="{FF2B5EF4-FFF2-40B4-BE49-F238E27FC236}">
                <a16:creationId xmlns:a16="http://schemas.microsoft.com/office/drawing/2014/main" id="{15AAAE5A-E82C-2A49-874F-AAA6ADDF029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25E7E3C-FB99-EB40-B973-1E96EC8C5CC3}"/>
              </a:ext>
            </a:extLst>
          </p:cNvPr>
          <p:cNvSpPr>
            <a:spLocks noGrp="1"/>
          </p:cNvSpPr>
          <p:nvPr>
            <p:ph type="sldNum" sz="quarter" idx="12"/>
          </p:nvPr>
        </p:nvSpPr>
        <p:spPr/>
        <p:txBody>
          <a:bodyPr/>
          <a:lstStyle/>
          <a:p>
            <a:fld id="{34695C28-2963-404C-AECB-49C435EA5CC3}" type="slidenum">
              <a:rPr kumimoji="1" lang="ja-JP" altLang="en-US" smtClean="0"/>
              <a:t>‹#›</a:t>
            </a:fld>
            <a:endParaRPr kumimoji="1" lang="ja-JP" altLang="en-US"/>
          </a:p>
        </p:txBody>
      </p:sp>
    </p:spTree>
    <p:extLst>
      <p:ext uri="{BB962C8B-B14F-4D97-AF65-F5344CB8AC3E}">
        <p14:creationId xmlns:p14="http://schemas.microsoft.com/office/powerpoint/2010/main" val="208847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675F0B-E03E-BB4D-8D26-3BFBAA0E60F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6BC26D7-03CC-C541-A192-37F25D7E32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1AD4F42-6BFD-1B4C-B7E9-3DFEAFFA80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3CB8B8C-80B8-BC45-A6EB-7239A76CB6A6}"/>
              </a:ext>
            </a:extLst>
          </p:cNvPr>
          <p:cNvSpPr>
            <a:spLocks noGrp="1"/>
          </p:cNvSpPr>
          <p:nvPr>
            <p:ph type="dt" sz="half" idx="10"/>
          </p:nvPr>
        </p:nvSpPr>
        <p:spPr/>
        <p:txBody>
          <a:bodyPr/>
          <a:lstStyle/>
          <a:p>
            <a:fld id="{557502FF-F51E-4C44-8A42-D491DC98A43B}" type="datetimeFigureOut">
              <a:rPr kumimoji="1" lang="ja-JP" altLang="en-US" smtClean="0"/>
              <a:t>2020/11/16</a:t>
            </a:fld>
            <a:endParaRPr kumimoji="1" lang="ja-JP" altLang="en-US"/>
          </a:p>
        </p:txBody>
      </p:sp>
      <p:sp>
        <p:nvSpPr>
          <p:cNvPr id="6" name="フッター プレースホルダー 5">
            <a:extLst>
              <a:ext uri="{FF2B5EF4-FFF2-40B4-BE49-F238E27FC236}">
                <a16:creationId xmlns:a16="http://schemas.microsoft.com/office/drawing/2014/main" id="{843460B6-C942-414B-8CA1-A2C3079154F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E91662E-8C38-944F-A112-926AA0D45209}"/>
              </a:ext>
            </a:extLst>
          </p:cNvPr>
          <p:cNvSpPr>
            <a:spLocks noGrp="1"/>
          </p:cNvSpPr>
          <p:nvPr>
            <p:ph type="sldNum" sz="quarter" idx="12"/>
          </p:nvPr>
        </p:nvSpPr>
        <p:spPr/>
        <p:txBody>
          <a:bodyPr/>
          <a:lstStyle/>
          <a:p>
            <a:fld id="{34695C28-2963-404C-AECB-49C435EA5CC3}" type="slidenum">
              <a:rPr kumimoji="1" lang="ja-JP" altLang="en-US" smtClean="0"/>
              <a:t>‹#›</a:t>
            </a:fld>
            <a:endParaRPr kumimoji="1" lang="ja-JP" altLang="en-US"/>
          </a:p>
        </p:txBody>
      </p:sp>
    </p:spTree>
    <p:extLst>
      <p:ext uri="{BB962C8B-B14F-4D97-AF65-F5344CB8AC3E}">
        <p14:creationId xmlns:p14="http://schemas.microsoft.com/office/powerpoint/2010/main" val="2803810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920225-F671-8645-981D-5287F83FA69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696BE8A-A574-2A4F-9A57-74BD086AF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A7A6C1B-26BB-CA4F-8462-7FE4E4B78C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F5B07E8-AF70-8246-A62B-14473FC1242C}"/>
              </a:ext>
            </a:extLst>
          </p:cNvPr>
          <p:cNvSpPr>
            <a:spLocks noGrp="1"/>
          </p:cNvSpPr>
          <p:nvPr>
            <p:ph type="dt" sz="half" idx="10"/>
          </p:nvPr>
        </p:nvSpPr>
        <p:spPr/>
        <p:txBody>
          <a:bodyPr/>
          <a:lstStyle/>
          <a:p>
            <a:fld id="{557502FF-F51E-4C44-8A42-D491DC98A43B}" type="datetimeFigureOut">
              <a:rPr kumimoji="1" lang="ja-JP" altLang="en-US" smtClean="0"/>
              <a:t>2020/11/16</a:t>
            </a:fld>
            <a:endParaRPr kumimoji="1" lang="ja-JP" altLang="en-US"/>
          </a:p>
        </p:txBody>
      </p:sp>
      <p:sp>
        <p:nvSpPr>
          <p:cNvPr id="6" name="フッター プレースホルダー 5">
            <a:extLst>
              <a:ext uri="{FF2B5EF4-FFF2-40B4-BE49-F238E27FC236}">
                <a16:creationId xmlns:a16="http://schemas.microsoft.com/office/drawing/2014/main" id="{C7F4E511-A5A1-9540-B98B-E44E18BC740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29181CB-27A1-514C-BC00-5C818A60D175}"/>
              </a:ext>
            </a:extLst>
          </p:cNvPr>
          <p:cNvSpPr>
            <a:spLocks noGrp="1"/>
          </p:cNvSpPr>
          <p:nvPr>
            <p:ph type="sldNum" sz="quarter" idx="12"/>
          </p:nvPr>
        </p:nvSpPr>
        <p:spPr/>
        <p:txBody>
          <a:bodyPr/>
          <a:lstStyle/>
          <a:p>
            <a:fld id="{34695C28-2963-404C-AECB-49C435EA5CC3}" type="slidenum">
              <a:rPr kumimoji="1" lang="ja-JP" altLang="en-US" smtClean="0"/>
              <a:t>‹#›</a:t>
            </a:fld>
            <a:endParaRPr kumimoji="1" lang="ja-JP" altLang="en-US"/>
          </a:p>
        </p:txBody>
      </p:sp>
    </p:spTree>
    <p:extLst>
      <p:ext uri="{BB962C8B-B14F-4D97-AF65-F5344CB8AC3E}">
        <p14:creationId xmlns:p14="http://schemas.microsoft.com/office/powerpoint/2010/main" val="624023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02D6D7A-C785-E648-8BAF-928C12A66E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9B0E27-B107-0643-8EDF-4DC570484C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B38623-4FD0-934F-8628-2D9D476B5E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7502FF-F51E-4C44-8A42-D491DC98A43B}" type="datetimeFigureOut">
              <a:rPr kumimoji="1" lang="ja-JP" altLang="en-US" smtClean="0"/>
              <a:t>2020/11/16</a:t>
            </a:fld>
            <a:endParaRPr kumimoji="1" lang="ja-JP" altLang="en-US"/>
          </a:p>
        </p:txBody>
      </p:sp>
      <p:sp>
        <p:nvSpPr>
          <p:cNvPr id="5" name="フッター プレースホルダー 4">
            <a:extLst>
              <a:ext uri="{FF2B5EF4-FFF2-40B4-BE49-F238E27FC236}">
                <a16:creationId xmlns:a16="http://schemas.microsoft.com/office/drawing/2014/main" id="{CC5ED2C3-94A8-2E49-AF5A-EA9466E732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6CEEDC6-929D-9A46-9AA9-03239BAA06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695C28-2963-404C-AECB-49C435EA5CC3}" type="slidenum">
              <a:rPr kumimoji="1" lang="ja-JP" altLang="en-US" smtClean="0"/>
              <a:t>‹#›</a:t>
            </a:fld>
            <a:endParaRPr kumimoji="1" lang="ja-JP" altLang="en-US"/>
          </a:p>
        </p:txBody>
      </p:sp>
    </p:spTree>
    <p:extLst>
      <p:ext uri="{BB962C8B-B14F-4D97-AF65-F5344CB8AC3E}">
        <p14:creationId xmlns:p14="http://schemas.microsoft.com/office/powerpoint/2010/main" val="1489606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D41CEB-E334-ED42-A5BA-54F9359B2D38}"/>
              </a:ext>
            </a:extLst>
          </p:cNvPr>
          <p:cNvSpPr>
            <a:spLocks noGrp="1"/>
          </p:cNvSpPr>
          <p:nvPr>
            <p:ph type="ctrTitle"/>
          </p:nvPr>
        </p:nvSpPr>
        <p:spPr/>
        <p:txBody>
          <a:bodyPr/>
          <a:lstStyle/>
          <a:p>
            <a:endParaRPr kumimoji="1" lang="ja-JP" altLang="en-US"/>
          </a:p>
        </p:txBody>
      </p:sp>
      <p:sp>
        <p:nvSpPr>
          <p:cNvPr id="4" name="正方形/長方形 3">
            <a:extLst>
              <a:ext uri="{FF2B5EF4-FFF2-40B4-BE49-F238E27FC236}">
                <a16:creationId xmlns:a16="http://schemas.microsoft.com/office/drawing/2014/main" id="{E0B15FCE-51FE-874D-BEDB-908B7007BB89}"/>
              </a:ext>
            </a:extLst>
          </p:cNvPr>
          <p:cNvSpPr/>
          <p:nvPr/>
        </p:nvSpPr>
        <p:spPr>
          <a:xfrm>
            <a:off x="0" y="0"/>
            <a:ext cx="12192000" cy="360203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a:t>タマゴグループを用いたポケモンの種族の分類</a:t>
            </a:r>
          </a:p>
        </p:txBody>
      </p:sp>
      <p:sp>
        <p:nvSpPr>
          <p:cNvPr id="5" name="円/楕円 4">
            <a:extLst>
              <a:ext uri="{FF2B5EF4-FFF2-40B4-BE49-F238E27FC236}">
                <a16:creationId xmlns:a16="http://schemas.microsoft.com/office/drawing/2014/main" id="{1AC1602C-E823-974F-BAC0-812C45A7B7EC}"/>
              </a:ext>
            </a:extLst>
          </p:cNvPr>
          <p:cNvSpPr/>
          <p:nvPr/>
        </p:nvSpPr>
        <p:spPr>
          <a:xfrm>
            <a:off x="5263661" y="2728120"/>
            <a:ext cx="1664677" cy="165576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5058E6FB-6501-ED4D-ACAA-AB07BC0ED42A}"/>
              </a:ext>
            </a:extLst>
          </p:cNvPr>
          <p:cNvSpPr/>
          <p:nvPr/>
        </p:nvSpPr>
        <p:spPr>
          <a:xfrm>
            <a:off x="5354513" y="2841519"/>
            <a:ext cx="1482971" cy="14289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E2788BDF-A196-2348-8915-57C401EF7312}"/>
              </a:ext>
            </a:extLst>
          </p:cNvPr>
          <p:cNvCxnSpPr>
            <a:cxnSpLocks/>
            <a:endCxn id="5" idx="2"/>
          </p:cNvCxnSpPr>
          <p:nvPr/>
        </p:nvCxnSpPr>
        <p:spPr>
          <a:xfrm flipV="1">
            <a:off x="-1" y="3556001"/>
            <a:ext cx="5263662" cy="71838"/>
          </a:xfrm>
          <a:prstGeom prst="line">
            <a:avLst/>
          </a:prstGeom>
          <a:ln w="76200"/>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a16="http://schemas.microsoft.com/office/drawing/2014/main" id="{CEE38062-06F5-0449-AAF6-5A067890A238}"/>
              </a:ext>
            </a:extLst>
          </p:cNvPr>
          <p:cNvCxnSpPr>
            <a:cxnSpLocks/>
          </p:cNvCxnSpPr>
          <p:nvPr/>
        </p:nvCxnSpPr>
        <p:spPr>
          <a:xfrm>
            <a:off x="6837484" y="3556001"/>
            <a:ext cx="5354516" cy="0"/>
          </a:xfrm>
          <a:prstGeom prst="line">
            <a:avLst/>
          </a:prstGeom>
          <a:ln w="76200"/>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0DDB2C06-8316-9E46-8ED8-73924EA4DF5F}"/>
              </a:ext>
            </a:extLst>
          </p:cNvPr>
          <p:cNvSpPr txBox="1"/>
          <p:nvPr/>
        </p:nvSpPr>
        <p:spPr>
          <a:xfrm>
            <a:off x="7699982" y="5376540"/>
            <a:ext cx="3672800" cy="523220"/>
          </a:xfrm>
          <a:prstGeom prst="rect">
            <a:avLst/>
          </a:prstGeom>
          <a:noFill/>
        </p:spPr>
        <p:txBody>
          <a:bodyPr wrap="none" rtlCol="0">
            <a:spAutoFit/>
          </a:bodyPr>
          <a:lstStyle/>
          <a:p>
            <a:r>
              <a:rPr kumimoji="1" lang="en-US" altLang="ja-JP" sz="2800" b="1" dirty="0">
                <a:latin typeface="+mj-ea"/>
                <a:ea typeface="+mj-ea"/>
              </a:rPr>
              <a:t>201811552</a:t>
            </a:r>
            <a:r>
              <a:rPr kumimoji="1" lang="ja-JP" altLang="en-US" sz="2800" b="1">
                <a:latin typeface="+mj-ea"/>
                <a:ea typeface="+mj-ea"/>
              </a:rPr>
              <a:t>  渡邉真悟</a:t>
            </a:r>
          </a:p>
        </p:txBody>
      </p:sp>
    </p:spTree>
    <p:extLst>
      <p:ext uri="{BB962C8B-B14F-4D97-AF65-F5344CB8AC3E}">
        <p14:creationId xmlns:p14="http://schemas.microsoft.com/office/powerpoint/2010/main" val="2540994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7CBC3F00-3008-0E41-B347-6B53D8949CD3}"/>
              </a:ext>
            </a:extLst>
          </p:cNvPr>
          <p:cNvSpPr/>
          <p:nvPr/>
        </p:nvSpPr>
        <p:spPr>
          <a:xfrm>
            <a:off x="0" y="0"/>
            <a:ext cx="12192000" cy="98473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4000" b="1"/>
              <a:t>背景：</a:t>
            </a:r>
            <a:r>
              <a:rPr lang="en-US" altLang="ja-JP" sz="4000" b="1" dirty="0"/>
              <a:t> </a:t>
            </a:r>
            <a:r>
              <a:rPr lang="ja-JP" altLang="en-US" sz="4000" b="1"/>
              <a:t>ポケモンとは</a:t>
            </a:r>
            <a:endParaRPr kumimoji="1" lang="ja-JP" altLang="en-US" sz="4000" b="1"/>
          </a:p>
        </p:txBody>
      </p:sp>
      <p:pic>
        <p:nvPicPr>
          <p:cNvPr id="1026" name="Picture 2" descr="ポケットモンスター』シリーズの原点 | ニンテンドー3DSバーチャル ...">
            <a:extLst>
              <a:ext uri="{FF2B5EF4-FFF2-40B4-BE49-F238E27FC236}">
                <a16:creationId xmlns:a16="http://schemas.microsoft.com/office/drawing/2014/main" id="{73B04668-024B-DB49-81F5-553ADFEBD0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0377" y="1261333"/>
            <a:ext cx="3553069" cy="3192210"/>
          </a:xfrm>
          <a:prstGeom prst="rect">
            <a:avLst/>
          </a:prstGeom>
          <a:noFill/>
          <a:extLst>
            <a:ext uri="{909E8E84-426E-40DD-AFC4-6F175D3DCCD1}">
              <a14:hiddenFill xmlns:a14="http://schemas.microsoft.com/office/drawing/2010/main">
                <a:solidFill>
                  <a:srgbClr val="FFFFFF"/>
                </a:solidFill>
              </a14:hiddenFill>
            </a:ext>
          </a:extLst>
        </p:spPr>
      </p:pic>
      <p:pic>
        <p:nvPicPr>
          <p:cNvPr id="6" name="図 5">
            <a:extLst>
              <a:ext uri="{FF2B5EF4-FFF2-40B4-BE49-F238E27FC236}">
                <a16:creationId xmlns:a16="http://schemas.microsoft.com/office/drawing/2014/main" id="{58249FF8-9FB3-FD48-88E7-313CBED88ADC}"/>
              </a:ext>
            </a:extLst>
          </p:cNvPr>
          <p:cNvPicPr>
            <a:picLocks noChangeAspect="1"/>
          </p:cNvPicPr>
          <p:nvPr/>
        </p:nvPicPr>
        <p:blipFill>
          <a:blip r:embed="rId3"/>
          <a:stretch>
            <a:fillRect/>
          </a:stretch>
        </p:blipFill>
        <p:spPr>
          <a:xfrm>
            <a:off x="3833444" y="3095054"/>
            <a:ext cx="1012431" cy="1012431"/>
          </a:xfrm>
          <a:prstGeom prst="rect">
            <a:avLst/>
          </a:prstGeom>
        </p:spPr>
      </p:pic>
      <p:pic>
        <p:nvPicPr>
          <p:cNvPr id="8" name="図 7">
            <a:extLst>
              <a:ext uri="{FF2B5EF4-FFF2-40B4-BE49-F238E27FC236}">
                <a16:creationId xmlns:a16="http://schemas.microsoft.com/office/drawing/2014/main" id="{02879FA9-262E-BA4E-B41B-20869E7F6D3C}"/>
              </a:ext>
            </a:extLst>
          </p:cNvPr>
          <p:cNvPicPr>
            <a:picLocks noChangeAspect="1"/>
          </p:cNvPicPr>
          <p:nvPr/>
        </p:nvPicPr>
        <p:blipFill>
          <a:blip r:embed="rId4"/>
          <a:stretch>
            <a:fillRect/>
          </a:stretch>
        </p:blipFill>
        <p:spPr>
          <a:xfrm>
            <a:off x="5392463" y="2422768"/>
            <a:ext cx="1206011" cy="1206011"/>
          </a:xfrm>
          <a:prstGeom prst="rect">
            <a:avLst/>
          </a:prstGeom>
        </p:spPr>
      </p:pic>
      <p:pic>
        <p:nvPicPr>
          <p:cNvPr id="10" name="図 9">
            <a:extLst>
              <a:ext uri="{FF2B5EF4-FFF2-40B4-BE49-F238E27FC236}">
                <a16:creationId xmlns:a16="http://schemas.microsoft.com/office/drawing/2014/main" id="{2FC57E12-8779-CE40-806C-831DF8677FB0}"/>
              </a:ext>
            </a:extLst>
          </p:cNvPr>
          <p:cNvPicPr>
            <a:picLocks noChangeAspect="1"/>
          </p:cNvPicPr>
          <p:nvPr/>
        </p:nvPicPr>
        <p:blipFill>
          <a:blip r:embed="rId5"/>
          <a:stretch>
            <a:fillRect/>
          </a:stretch>
        </p:blipFill>
        <p:spPr>
          <a:xfrm>
            <a:off x="7136973" y="1261333"/>
            <a:ext cx="1948412" cy="1948412"/>
          </a:xfrm>
          <a:prstGeom prst="rect">
            <a:avLst/>
          </a:prstGeom>
        </p:spPr>
      </p:pic>
      <p:cxnSp>
        <p:nvCxnSpPr>
          <p:cNvPr id="12" name="直線矢印コネクタ 11">
            <a:extLst>
              <a:ext uri="{FF2B5EF4-FFF2-40B4-BE49-F238E27FC236}">
                <a16:creationId xmlns:a16="http://schemas.microsoft.com/office/drawing/2014/main" id="{6159C18E-5A04-F643-83DD-402E3E6D3001}"/>
              </a:ext>
            </a:extLst>
          </p:cNvPr>
          <p:cNvCxnSpPr>
            <a:cxnSpLocks/>
            <a:stCxn id="6" idx="3"/>
            <a:endCxn id="8" idx="1"/>
          </p:cNvCxnSpPr>
          <p:nvPr/>
        </p:nvCxnSpPr>
        <p:spPr>
          <a:xfrm flipV="1">
            <a:off x="4845875" y="3025774"/>
            <a:ext cx="546588" cy="575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3A926BE9-5D20-C74E-95DA-98BC8ABE870C}"/>
              </a:ext>
            </a:extLst>
          </p:cNvPr>
          <p:cNvCxnSpPr>
            <a:cxnSpLocks/>
            <a:stCxn id="8" idx="3"/>
            <a:endCxn id="10" idx="1"/>
          </p:cNvCxnSpPr>
          <p:nvPr/>
        </p:nvCxnSpPr>
        <p:spPr>
          <a:xfrm flipV="1">
            <a:off x="6598474" y="2235539"/>
            <a:ext cx="538499" cy="790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2" name="図 41" descr="グラフ, ウォーターフォール図&#10;&#10;自動的に生成された説明">
            <a:extLst>
              <a:ext uri="{FF2B5EF4-FFF2-40B4-BE49-F238E27FC236}">
                <a16:creationId xmlns:a16="http://schemas.microsoft.com/office/drawing/2014/main" id="{01ACA42B-FDC6-9140-A91D-1D2D250E7744}"/>
              </a:ext>
            </a:extLst>
          </p:cNvPr>
          <p:cNvPicPr>
            <a:picLocks noChangeAspect="1"/>
          </p:cNvPicPr>
          <p:nvPr/>
        </p:nvPicPr>
        <p:blipFill>
          <a:blip r:embed="rId6"/>
          <a:stretch>
            <a:fillRect/>
          </a:stretch>
        </p:blipFill>
        <p:spPr>
          <a:xfrm rot="10800000">
            <a:off x="280376" y="4522823"/>
            <a:ext cx="9953869" cy="2265844"/>
          </a:xfrm>
          <a:prstGeom prst="rect">
            <a:avLst/>
          </a:prstGeom>
        </p:spPr>
      </p:pic>
      <p:sp>
        <p:nvSpPr>
          <p:cNvPr id="43" name="テキスト ボックス 42">
            <a:extLst>
              <a:ext uri="{FF2B5EF4-FFF2-40B4-BE49-F238E27FC236}">
                <a16:creationId xmlns:a16="http://schemas.microsoft.com/office/drawing/2014/main" id="{3E157884-4CBC-5248-B75B-0D4643ABF6FE}"/>
              </a:ext>
            </a:extLst>
          </p:cNvPr>
          <p:cNvSpPr txBox="1"/>
          <p:nvPr/>
        </p:nvSpPr>
        <p:spPr>
          <a:xfrm>
            <a:off x="1025740" y="5291408"/>
            <a:ext cx="8494633" cy="1200329"/>
          </a:xfrm>
          <a:prstGeom prst="rect">
            <a:avLst/>
          </a:prstGeom>
          <a:noFill/>
        </p:spPr>
        <p:txBody>
          <a:bodyPr wrap="none" rtlCol="0">
            <a:spAutoFit/>
          </a:bodyPr>
          <a:lstStyle/>
          <a:p>
            <a:r>
              <a:rPr kumimoji="1" lang="ja-JP" altLang="en-US" sz="2400" b="1"/>
              <a:t>主人公がポケモンを仲間にし、育て冒険する世界観を持つ。</a:t>
            </a:r>
            <a:endParaRPr kumimoji="1" lang="en-US" altLang="ja-JP" sz="2400" b="1" dirty="0"/>
          </a:p>
          <a:p>
            <a:r>
              <a:rPr kumimoji="1" lang="ja-JP" altLang="en-US" sz="2400" b="1"/>
              <a:t>冒険の途中で、ポケモンが進化したり</a:t>
            </a:r>
            <a:endParaRPr kumimoji="1" lang="en-US" altLang="ja-JP" sz="2400" b="1" dirty="0"/>
          </a:p>
          <a:p>
            <a:r>
              <a:rPr lang="ja-JP" altLang="en-US" sz="2400" b="1"/>
              <a:t>ポケモンのタマゴが見つかることがある</a:t>
            </a:r>
            <a:r>
              <a:rPr lang="ja-JP" altLang="en-US" sz="2400"/>
              <a:t>　　　　　　　　▼</a:t>
            </a:r>
            <a:endParaRPr kumimoji="1" lang="ja-JP" altLang="en-US" sz="2000"/>
          </a:p>
        </p:txBody>
      </p:sp>
      <p:pic>
        <p:nvPicPr>
          <p:cNvPr id="1028" name="Picture 4" descr="ポケモン剣盾】遺伝で個体値や特性を引き継ぐ方法 | 孵化厳選のやり方 ...">
            <a:extLst>
              <a:ext uri="{FF2B5EF4-FFF2-40B4-BE49-F238E27FC236}">
                <a16:creationId xmlns:a16="http://schemas.microsoft.com/office/drawing/2014/main" id="{713247CF-46DA-5F48-8767-21194C8FA28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98942" y="2933603"/>
            <a:ext cx="3553070" cy="1865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991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7CBC3F00-3008-0E41-B347-6B53D8949CD3}"/>
              </a:ext>
            </a:extLst>
          </p:cNvPr>
          <p:cNvSpPr/>
          <p:nvPr/>
        </p:nvSpPr>
        <p:spPr>
          <a:xfrm>
            <a:off x="0" y="0"/>
            <a:ext cx="12192000" cy="98473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4000" b="1"/>
              <a:t>背景：</a:t>
            </a:r>
            <a:r>
              <a:rPr lang="en-US" altLang="ja-JP" sz="4000" b="1" dirty="0"/>
              <a:t> </a:t>
            </a:r>
            <a:r>
              <a:rPr lang="ja-JP" altLang="en-US" sz="4000" b="1"/>
              <a:t>タマゴグループとは</a:t>
            </a:r>
            <a:endParaRPr kumimoji="1" lang="ja-JP" altLang="en-US" sz="4000" b="1"/>
          </a:p>
        </p:txBody>
      </p:sp>
      <p:pic>
        <p:nvPicPr>
          <p:cNvPr id="5" name="図 4">
            <a:extLst>
              <a:ext uri="{FF2B5EF4-FFF2-40B4-BE49-F238E27FC236}">
                <a16:creationId xmlns:a16="http://schemas.microsoft.com/office/drawing/2014/main" id="{8F4CF619-A590-DB4C-B238-F85EB57595AB}"/>
              </a:ext>
            </a:extLst>
          </p:cNvPr>
          <p:cNvPicPr>
            <a:picLocks noChangeAspect="1"/>
          </p:cNvPicPr>
          <p:nvPr/>
        </p:nvPicPr>
        <p:blipFill>
          <a:blip r:embed="rId2"/>
          <a:stretch>
            <a:fillRect/>
          </a:stretch>
        </p:blipFill>
        <p:spPr>
          <a:xfrm>
            <a:off x="4348367" y="890038"/>
            <a:ext cx="3009900" cy="3009900"/>
          </a:xfrm>
          <a:prstGeom prst="rect">
            <a:avLst/>
          </a:prstGeom>
        </p:spPr>
      </p:pic>
      <p:pic>
        <p:nvPicPr>
          <p:cNvPr id="7" name="図 6" descr="花 が含まれている画像&#10;&#10;自動的に生成された説明">
            <a:extLst>
              <a:ext uri="{FF2B5EF4-FFF2-40B4-BE49-F238E27FC236}">
                <a16:creationId xmlns:a16="http://schemas.microsoft.com/office/drawing/2014/main" id="{75D9C979-3069-F94E-82F8-2F55BFAF7D09}"/>
              </a:ext>
            </a:extLst>
          </p:cNvPr>
          <p:cNvPicPr>
            <a:picLocks noChangeAspect="1"/>
          </p:cNvPicPr>
          <p:nvPr/>
        </p:nvPicPr>
        <p:blipFill>
          <a:blip r:embed="rId3"/>
          <a:stretch>
            <a:fillRect/>
          </a:stretch>
        </p:blipFill>
        <p:spPr>
          <a:xfrm>
            <a:off x="8820150" y="890038"/>
            <a:ext cx="3009900" cy="3009900"/>
          </a:xfrm>
          <a:prstGeom prst="rect">
            <a:avLst/>
          </a:prstGeom>
        </p:spPr>
      </p:pic>
      <p:cxnSp>
        <p:nvCxnSpPr>
          <p:cNvPr id="9" name="直線コネクタ 8">
            <a:extLst>
              <a:ext uri="{FF2B5EF4-FFF2-40B4-BE49-F238E27FC236}">
                <a16:creationId xmlns:a16="http://schemas.microsoft.com/office/drawing/2014/main" id="{159FDD16-74D3-1446-83CF-178E7AEB9F45}"/>
              </a:ext>
            </a:extLst>
          </p:cNvPr>
          <p:cNvCxnSpPr>
            <a:stCxn id="5" idx="3"/>
            <a:endCxn id="7" idx="1"/>
          </p:cNvCxnSpPr>
          <p:nvPr/>
        </p:nvCxnSpPr>
        <p:spPr>
          <a:xfrm>
            <a:off x="7358267" y="2394988"/>
            <a:ext cx="1461883"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図 9">
            <a:extLst>
              <a:ext uri="{FF2B5EF4-FFF2-40B4-BE49-F238E27FC236}">
                <a16:creationId xmlns:a16="http://schemas.microsoft.com/office/drawing/2014/main" id="{B8EB04DA-800A-A848-AC09-94C85FF7B219}"/>
              </a:ext>
            </a:extLst>
          </p:cNvPr>
          <p:cNvPicPr>
            <a:picLocks noChangeAspect="1"/>
          </p:cNvPicPr>
          <p:nvPr/>
        </p:nvPicPr>
        <p:blipFill>
          <a:blip r:embed="rId4"/>
          <a:stretch>
            <a:fillRect/>
          </a:stretch>
        </p:blipFill>
        <p:spPr>
          <a:xfrm>
            <a:off x="7358267" y="4652065"/>
            <a:ext cx="1900238" cy="1900238"/>
          </a:xfrm>
          <a:prstGeom prst="rect">
            <a:avLst/>
          </a:prstGeom>
        </p:spPr>
      </p:pic>
      <p:sp>
        <p:nvSpPr>
          <p:cNvPr id="12" name="テキスト ボックス 11">
            <a:extLst>
              <a:ext uri="{FF2B5EF4-FFF2-40B4-BE49-F238E27FC236}">
                <a16:creationId xmlns:a16="http://schemas.microsoft.com/office/drawing/2014/main" id="{2A73A219-F72B-9240-AB46-A5D99AA2A2AD}"/>
              </a:ext>
            </a:extLst>
          </p:cNvPr>
          <p:cNvSpPr txBox="1"/>
          <p:nvPr/>
        </p:nvSpPr>
        <p:spPr>
          <a:xfrm>
            <a:off x="5300663" y="3715272"/>
            <a:ext cx="1814920" cy="923330"/>
          </a:xfrm>
          <a:prstGeom prst="rect">
            <a:avLst/>
          </a:prstGeom>
          <a:noFill/>
        </p:spPr>
        <p:txBody>
          <a:bodyPr wrap="none" rtlCol="0">
            <a:spAutoFit/>
          </a:bodyPr>
          <a:lstStyle/>
          <a:p>
            <a:r>
              <a:rPr kumimoji="1" lang="ja-JP" altLang="en-US" b="1"/>
              <a:t>リザードン</a:t>
            </a:r>
            <a:r>
              <a:rPr kumimoji="1" lang="en-US" altLang="ja-JP" b="1" dirty="0"/>
              <a:t> (</a:t>
            </a:r>
            <a:r>
              <a:rPr kumimoji="1" lang="ja-JP" altLang="en-US" b="1"/>
              <a:t>♀</a:t>
            </a:r>
            <a:r>
              <a:rPr kumimoji="1" lang="en-US" altLang="ja-JP" b="1" dirty="0"/>
              <a:t>)</a:t>
            </a:r>
          </a:p>
          <a:p>
            <a:r>
              <a:rPr lang="ja-JP" altLang="en-US" b="1"/>
              <a:t>タマゴグループ</a:t>
            </a:r>
            <a:endParaRPr lang="en-US" altLang="ja-JP" b="1" dirty="0"/>
          </a:p>
          <a:p>
            <a:pPr algn="ctr"/>
            <a:r>
              <a:rPr kumimoji="1" lang="ja-JP" altLang="en-US" b="1">
                <a:solidFill>
                  <a:schemeClr val="accent2"/>
                </a:solidFill>
              </a:rPr>
              <a:t>怪獣</a:t>
            </a:r>
          </a:p>
        </p:txBody>
      </p:sp>
      <p:sp>
        <p:nvSpPr>
          <p:cNvPr id="13" name="テキスト ボックス 12">
            <a:extLst>
              <a:ext uri="{FF2B5EF4-FFF2-40B4-BE49-F238E27FC236}">
                <a16:creationId xmlns:a16="http://schemas.microsoft.com/office/drawing/2014/main" id="{FD552630-DC34-A24D-837F-8BCDEE8F9372}"/>
              </a:ext>
            </a:extLst>
          </p:cNvPr>
          <p:cNvSpPr txBox="1"/>
          <p:nvPr/>
        </p:nvSpPr>
        <p:spPr>
          <a:xfrm>
            <a:off x="9501188" y="3728735"/>
            <a:ext cx="1814920" cy="923330"/>
          </a:xfrm>
          <a:prstGeom prst="rect">
            <a:avLst/>
          </a:prstGeom>
          <a:noFill/>
        </p:spPr>
        <p:txBody>
          <a:bodyPr wrap="none" rtlCol="0">
            <a:spAutoFit/>
          </a:bodyPr>
          <a:lstStyle/>
          <a:p>
            <a:r>
              <a:rPr lang="ja-JP" altLang="en-US" b="1"/>
              <a:t>ニドキング</a:t>
            </a:r>
            <a:r>
              <a:rPr kumimoji="1" lang="en-US" altLang="ja-JP" b="1" dirty="0"/>
              <a:t> (</a:t>
            </a:r>
            <a:r>
              <a:rPr lang="ja-JP" altLang="en-US" b="1"/>
              <a:t>♂</a:t>
            </a:r>
            <a:r>
              <a:rPr kumimoji="1" lang="en-US" altLang="ja-JP" b="1" dirty="0"/>
              <a:t>)</a:t>
            </a:r>
          </a:p>
          <a:p>
            <a:r>
              <a:rPr lang="ja-JP" altLang="en-US" b="1"/>
              <a:t>タマゴグループ</a:t>
            </a:r>
            <a:endParaRPr lang="en-US" altLang="ja-JP" b="1" dirty="0"/>
          </a:p>
          <a:p>
            <a:pPr algn="ctr"/>
            <a:r>
              <a:rPr kumimoji="1" lang="ja-JP" altLang="en-US" b="1">
                <a:solidFill>
                  <a:schemeClr val="accent2"/>
                </a:solidFill>
              </a:rPr>
              <a:t>怪獣</a:t>
            </a:r>
          </a:p>
        </p:txBody>
      </p:sp>
      <p:cxnSp>
        <p:nvCxnSpPr>
          <p:cNvPr id="15" name="直線コネクタ 14">
            <a:extLst>
              <a:ext uri="{FF2B5EF4-FFF2-40B4-BE49-F238E27FC236}">
                <a16:creationId xmlns:a16="http://schemas.microsoft.com/office/drawing/2014/main" id="{06C30EC9-3B8A-3B4C-A132-9285193B04DB}"/>
              </a:ext>
            </a:extLst>
          </p:cNvPr>
          <p:cNvCxnSpPr>
            <a:cxnSpLocks/>
          </p:cNvCxnSpPr>
          <p:nvPr/>
        </p:nvCxnSpPr>
        <p:spPr>
          <a:xfrm>
            <a:off x="8104788" y="2394988"/>
            <a:ext cx="0" cy="2054562"/>
          </a:xfrm>
          <a:prstGeom prst="line">
            <a:avLst/>
          </a:prstGeom>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3D6F82A3-FF88-A443-8403-247FBFA9AC50}"/>
              </a:ext>
            </a:extLst>
          </p:cNvPr>
          <p:cNvSpPr txBox="1"/>
          <p:nvPr/>
        </p:nvSpPr>
        <p:spPr>
          <a:xfrm>
            <a:off x="9258505" y="5519976"/>
            <a:ext cx="2723823" cy="1200329"/>
          </a:xfrm>
          <a:prstGeom prst="rect">
            <a:avLst/>
          </a:prstGeom>
          <a:noFill/>
        </p:spPr>
        <p:txBody>
          <a:bodyPr wrap="none" rtlCol="0">
            <a:spAutoFit/>
          </a:bodyPr>
          <a:lstStyle/>
          <a:p>
            <a:r>
              <a:rPr kumimoji="1" lang="ja-JP" altLang="en-US" b="1"/>
              <a:t>性別がメスのポケモンの</a:t>
            </a:r>
            <a:endParaRPr kumimoji="1" lang="en-US" altLang="ja-JP" b="1" dirty="0"/>
          </a:p>
          <a:p>
            <a:r>
              <a:rPr lang="ja-JP" altLang="en-US" b="1"/>
              <a:t>第一形態が産まれる</a:t>
            </a:r>
            <a:endParaRPr lang="en-US" altLang="ja-JP" b="1" dirty="0"/>
          </a:p>
          <a:p>
            <a:r>
              <a:rPr lang="ja-JP" altLang="en-US" b="1"/>
              <a:t>タマゴが手に入る</a:t>
            </a:r>
            <a:endParaRPr lang="en-US" altLang="ja-JP" b="1" dirty="0"/>
          </a:p>
          <a:p>
            <a:endParaRPr kumimoji="1" lang="ja-JP" altLang="en-US"/>
          </a:p>
        </p:txBody>
      </p:sp>
      <p:sp>
        <p:nvSpPr>
          <p:cNvPr id="20" name="角丸四角形 19">
            <a:extLst>
              <a:ext uri="{FF2B5EF4-FFF2-40B4-BE49-F238E27FC236}">
                <a16:creationId xmlns:a16="http://schemas.microsoft.com/office/drawing/2014/main" id="{06BDAC1E-0BA1-1348-B9FE-3FEB7FD27F08}"/>
              </a:ext>
            </a:extLst>
          </p:cNvPr>
          <p:cNvSpPr/>
          <p:nvPr/>
        </p:nvSpPr>
        <p:spPr>
          <a:xfrm>
            <a:off x="323849" y="3096439"/>
            <a:ext cx="4401487" cy="338707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2400" b="1"/>
              <a:t>性別の違うポケモンの組からポケモンのタマゴが見つかることがある。</a:t>
            </a:r>
            <a:endParaRPr lang="en-US" altLang="ja-JP" sz="2400" b="1" dirty="0"/>
          </a:p>
          <a:p>
            <a:r>
              <a:rPr kumimoji="1" lang="ja-JP" altLang="en-US" sz="2400" b="1"/>
              <a:t>タマゴが見つかるポケモンの組み合わせを示しているのが</a:t>
            </a:r>
            <a:r>
              <a:rPr kumimoji="1" lang="ja-JP" altLang="en-US" sz="2400" b="1">
                <a:solidFill>
                  <a:schemeClr val="accent2"/>
                </a:solidFill>
              </a:rPr>
              <a:t>タマゴグループ</a:t>
            </a:r>
            <a:r>
              <a:rPr kumimoji="1" lang="ja-JP" altLang="en-US" sz="2400" b="1"/>
              <a:t>である。</a:t>
            </a:r>
          </a:p>
        </p:txBody>
      </p:sp>
    </p:spTree>
    <p:extLst>
      <p:ext uri="{BB962C8B-B14F-4D97-AF65-F5344CB8AC3E}">
        <p14:creationId xmlns:p14="http://schemas.microsoft.com/office/powerpoint/2010/main" val="3043162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7CBC3F00-3008-0E41-B347-6B53D8949CD3}"/>
              </a:ext>
            </a:extLst>
          </p:cNvPr>
          <p:cNvSpPr/>
          <p:nvPr/>
        </p:nvSpPr>
        <p:spPr>
          <a:xfrm>
            <a:off x="0" y="0"/>
            <a:ext cx="12192000" cy="98473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4000" b="1"/>
              <a:t>仮説</a:t>
            </a:r>
            <a:endParaRPr kumimoji="1" lang="ja-JP" altLang="en-US" sz="4000" b="1"/>
          </a:p>
        </p:txBody>
      </p:sp>
      <p:sp>
        <p:nvSpPr>
          <p:cNvPr id="3" name="テキスト ボックス 2">
            <a:extLst>
              <a:ext uri="{FF2B5EF4-FFF2-40B4-BE49-F238E27FC236}">
                <a16:creationId xmlns:a16="http://schemas.microsoft.com/office/drawing/2014/main" id="{8DCB8825-4CC2-3547-8DE7-4A0163365157}"/>
              </a:ext>
            </a:extLst>
          </p:cNvPr>
          <p:cNvSpPr txBox="1"/>
          <p:nvPr/>
        </p:nvSpPr>
        <p:spPr>
          <a:xfrm>
            <a:off x="658661" y="1132790"/>
            <a:ext cx="8853706" cy="954107"/>
          </a:xfrm>
          <a:prstGeom prst="rect">
            <a:avLst/>
          </a:prstGeom>
          <a:noFill/>
        </p:spPr>
        <p:txBody>
          <a:bodyPr wrap="none" rtlCol="0">
            <a:spAutoFit/>
          </a:bodyPr>
          <a:lstStyle/>
          <a:p>
            <a:r>
              <a:rPr kumimoji="1" lang="en-US" altLang="ja-JP" sz="2800" b="1" dirty="0"/>
              <a:t>18</a:t>
            </a:r>
            <a:r>
              <a:rPr kumimoji="1" lang="ja-JP" altLang="en-US" sz="2800" b="1"/>
              <a:t>種類あるタマゴグループにそれぞれ、</a:t>
            </a:r>
            <a:r>
              <a:rPr lang="ja-JP" altLang="en-US" sz="2800" b="1"/>
              <a:t>種族としての</a:t>
            </a:r>
            <a:endParaRPr lang="en-US" altLang="ja-JP" sz="2800" b="1" dirty="0"/>
          </a:p>
          <a:p>
            <a:r>
              <a:rPr kumimoji="1" lang="ja-JP" altLang="en-US" sz="2800" b="1"/>
              <a:t>特徴が見られるはず！</a:t>
            </a:r>
          </a:p>
        </p:txBody>
      </p:sp>
      <p:sp>
        <p:nvSpPr>
          <p:cNvPr id="6" name="角丸四角形 5">
            <a:extLst>
              <a:ext uri="{FF2B5EF4-FFF2-40B4-BE49-F238E27FC236}">
                <a16:creationId xmlns:a16="http://schemas.microsoft.com/office/drawing/2014/main" id="{E7F41663-843C-BC45-9DCA-EC14F5A8AC81}"/>
              </a:ext>
            </a:extLst>
          </p:cNvPr>
          <p:cNvSpPr/>
          <p:nvPr/>
        </p:nvSpPr>
        <p:spPr>
          <a:xfrm>
            <a:off x="232856" y="2154073"/>
            <a:ext cx="11337820" cy="192285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2400" b="1">
                <a:solidFill>
                  <a:schemeClr val="tx1"/>
                </a:solidFill>
              </a:rPr>
              <a:t>「</a:t>
            </a:r>
            <a:r>
              <a:rPr kumimoji="1" lang="ja-JP" altLang="en-US" sz="2400" b="1">
                <a:solidFill>
                  <a:schemeClr val="accent6"/>
                </a:solidFill>
              </a:rPr>
              <a:t>植物</a:t>
            </a:r>
            <a:r>
              <a:rPr kumimoji="1" lang="ja-JP" altLang="en-US" sz="2400" b="1">
                <a:solidFill>
                  <a:schemeClr val="tx1"/>
                </a:solidFill>
              </a:rPr>
              <a:t>」</a:t>
            </a:r>
            <a:r>
              <a:rPr kumimoji="1" lang="ja-JP" altLang="en-US" sz="2400" b="1"/>
              <a:t>に属するポケモン</a:t>
            </a:r>
            <a:endParaRPr lang="en-US" altLang="ja-JP" sz="2400" b="1" dirty="0"/>
          </a:p>
          <a:p>
            <a:r>
              <a:rPr lang="ja-JP" altLang="en-US" sz="2400" b="1"/>
              <a:t>は全体的に</a:t>
            </a:r>
            <a:r>
              <a:rPr lang="ja-JP" altLang="en-US" sz="2400" b="1">
                <a:solidFill>
                  <a:schemeClr val="accent6"/>
                </a:solidFill>
              </a:rPr>
              <a:t>緑色</a:t>
            </a:r>
            <a:r>
              <a:rPr lang="ja-JP" altLang="en-US" sz="2400" b="1"/>
              <a:t>の割合が大きい</a:t>
            </a:r>
            <a:endParaRPr kumimoji="1" lang="ja-JP" altLang="en-US" sz="2400" b="1"/>
          </a:p>
        </p:txBody>
      </p:sp>
      <p:sp>
        <p:nvSpPr>
          <p:cNvPr id="14" name="角丸四角形 13">
            <a:extLst>
              <a:ext uri="{FF2B5EF4-FFF2-40B4-BE49-F238E27FC236}">
                <a16:creationId xmlns:a16="http://schemas.microsoft.com/office/drawing/2014/main" id="{30AE1B0C-3128-B343-9F12-9104C57DF8BA}"/>
              </a:ext>
            </a:extLst>
          </p:cNvPr>
          <p:cNvSpPr/>
          <p:nvPr/>
        </p:nvSpPr>
        <p:spPr>
          <a:xfrm>
            <a:off x="232856" y="4621103"/>
            <a:ext cx="11337821" cy="179794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2400" b="1">
                <a:solidFill>
                  <a:schemeClr val="tx1"/>
                </a:solidFill>
              </a:rPr>
              <a:t>「</a:t>
            </a:r>
            <a:r>
              <a:rPr kumimoji="1" lang="ja-JP" altLang="en-US" sz="2400" b="1">
                <a:solidFill>
                  <a:schemeClr val="accent2">
                    <a:lumMod val="40000"/>
                    <a:lumOff val="60000"/>
                  </a:schemeClr>
                </a:solidFill>
              </a:rPr>
              <a:t>人型</a:t>
            </a:r>
            <a:r>
              <a:rPr kumimoji="1" lang="ja-JP" altLang="en-US" sz="2400" b="1">
                <a:solidFill>
                  <a:schemeClr val="tx1"/>
                </a:solidFill>
              </a:rPr>
              <a:t>」に属するポケモンは</a:t>
            </a:r>
            <a:endParaRPr kumimoji="1" lang="en-US" altLang="ja-JP" sz="2400" b="1" dirty="0">
              <a:solidFill>
                <a:schemeClr val="tx1"/>
              </a:solidFill>
            </a:endParaRPr>
          </a:p>
          <a:p>
            <a:r>
              <a:rPr kumimoji="1" lang="ja-JP" altLang="en-US" sz="2400" b="1">
                <a:solidFill>
                  <a:schemeClr val="tx1"/>
                </a:solidFill>
              </a:rPr>
              <a:t>二足で立っている画像が多い</a:t>
            </a:r>
            <a:endParaRPr kumimoji="1" lang="ja-JP" altLang="en-US" b="1">
              <a:solidFill>
                <a:schemeClr val="tx1"/>
              </a:solidFill>
            </a:endParaRPr>
          </a:p>
        </p:txBody>
      </p:sp>
      <p:pic>
        <p:nvPicPr>
          <p:cNvPr id="11" name="図 10">
            <a:extLst>
              <a:ext uri="{FF2B5EF4-FFF2-40B4-BE49-F238E27FC236}">
                <a16:creationId xmlns:a16="http://schemas.microsoft.com/office/drawing/2014/main" id="{78294CC0-8A47-194A-834D-C4B0FCBFE85D}"/>
              </a:ext>
            </a:extLst>
          </p:cNvPr>
          <p:cNvPicPr>
            <a:picLocks noChangeAspect="1"/>
          </p:cNvPicPr>
          <p:nvPr/>
        </p:nvPicPr>
        <p:blipFill>
          <a:blip r:embed="rId2"/>
          <a:stretch>
            <a:fillRect/>
          </a:stretch>
        </p:blipFill>
        <p:spPr>
          <a:xfrm>
            <a:off x="5443928" y="2167042"/>
            <a:ext cx="1827335" cy="1827335"/>
          </a:xfrm>
          <a:prstGeom prst="rect">
            <a:avLst/>
          </a:prstGeom>
        </p:spPr>
      </p:pic>
      <p:pic>
        <p:nvPicPr>
          <p:cNvPr id="17" name="図 16" descr="傘 が含まれている画像&#10;&#10;自動的に生成された説明">
            <a:extLst>
              <a:ext uri="{FF2B5EF4-FFF2-40B4-BE49-F238E27FC236}">
                <a16:creationId xmlns:a16="http://schemas.microsoft.com/office/drawing/2014/main" id="{E4F05530-EA97-A04A-AE7B-BAA802A86BFD}"/>
              </a:ext>
            </a:extLst>
          </p:cNvPr>
          <p:cNvPicPr>
            <a:picLocks noChangeAspect="1"/>
          </p:cNvPicPr>
          <p:nvPr/>
        </p:nvPicPr>
        <p:blipFill>
          <a:blip r:embed="rId3"/>
          <a:stretch>
            <a:fillRect/>
          </a:stretch>
        </p:blipFill>
        <p:spPr>
          <a:xfrm>
            <a:off x="7564405" y="2150924"/>
            <a:ext cx="1797949" cy="1797949"/>
          </a:xfrm>
          <a:prstGeom prst="rect">
            <a:avLst/>
          </a:prstGeom>
        </p:spPr>
      </p:pic>
      <p:pic>
        <p:nvPicPr>
          <p:cNvPr id="20" name="図 19">
            <a:extLst>
              <a:ext uri="{FF2B5EF4-FFF2-40B4-BE49-F238E27FC236}">
                <a16:creationId xmlns:a16="http://schemas.microsoft.com/office/drawing/2014/main" id="{C1C4DBC8-67BF-B84F-8DE6-B9D6D1B03C26}"/>
              </a:ext>
            </a:extLst>
          </p:cNvPr>
          <p:cNvPicPr>
            <a:picLocks noChangeAspect="1"/>
          </p:cNvPicPr>
          <p:nvPr/>
        </p:nvPicPr>
        <p:blipFill>
          <a:blip r:embed="rId4"/>
          <a:stretch>
            <a:fillRect/>
          </a:stretch>
        </p:blipFill>
        <p:spPr>
          <a:xfrm>
            <a:off x="5261135" y="4423615"/>
            <a:ext cx="2192923" cy="2192923"/>
          </a:xfrm>
          <a:prstGeom prst="rect">
            <a:avLst/>
          </a:prstGeom>
        </p:spPr>
      </p:pic>
      <p:pic>
        <p:nvPicPr>
          <p:cNvPr id="22" name="図 21" descr="女性, ラケット, 持つ, 選手 が含まれている画像&#10;&#10;自動的に生成された説明">
            <a:extLst>
              <a:ext uri="{FF2B5EF4-FFF2-40B4-BE49-F238E27FC236}">
                <a16:creationId xmlns:a16="http://schemas.microsoft.com/office/drawing/2014/main" id="{D48B0C78-70B9-C74D-8C1F-1DB1886C4892}"/>
              </a:ext>
            </a:extLst>
          </p:cNvPr>
          <p:cNvPicPr>
            <a:picLocks noChangeAspect="1"/>
          </p:cNvPicPr>
          <p:nvPr/>
        </p:nvPicPr>
        <p:blipFill>
          <a:blip r:embed="rId5"/>
          <a:stretch>
            <a:fillRect/>
          </a:stretch>
        </p:blipFill>
        <p:spPr>
          <a:xfrm>
            <a:off x="7458314" y="4493049"/>
            <a:ext cx="2054053" cy="2054053"/>
          </a:xfrm>
          <a:prstGeom prst="rect">
            <a:avLst/>
          </a:prstGeom>
        </p:spPr>
      </p:pic>
    </p:spTree>
    <p:extLst>
      <p:ext uri="{BB962C8B-B14F-4D97-AF65-F5344CB8AC3E}">
        <p14:creationId xmlns:p14="http://schemas.microsoft.com/office/powerpoint/2010/main" val="697981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7CBC3F00-3008-0E41-B347-6B53D8949CD3}"/>
              </a:ext>
            </a:extLst>
          </p:cNvPr>
          <p:cNvSpPr/>
          <p:nvPr/>
        </p:nvSpPr>
        <p:spPr>
          <a:xfrm>
            <a:off x="0" y="0"/>
            <a:ext cx="12192000" cy="98473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4000" b="1"/>
              <a:t>やりたいこと</a:t>
            </a:r>
          </a:p>
        </p:txBody>
      </p:sp>
      <p:pic>
        <p:nvPicPr>
          <p:cNvPr id="3076" name="Picture 4" descr="学ぶ人工知能のイラスト">
            <a:extLst>
              <a:ext uri="{FF2B5EF4-FFF2-40B4-BE49-F238E27FC236}">
                <a16:creationId xmlns:a16="http://schemas.microsoft.com/office/drawing/2014/main" id="{EB64F1E2-BD4B-E445-9D89-C73BF22E16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76" y="3095334"/>
            <a:ext cx="3734426" cy="373442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検索する人工知能のイラスト">
            <a:extLst>
              <a:ext uri="{FF2B5EF4-FFF2-40B4-BE49-F238E27FC236}">
                <a16:creationId xmlns:a16="http://schemas.microsoft.com/office/drawing/2014/main" id="{7F5FBF65-335A-D346-BD0F-AEBA0A12A94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045486" y="3378487"/>
            <a:ext cx="3275013" cy="3275013"/>
          </a:xfrm>
          <a:prstGeom prst="rect">
            <a:avLst/>
          </a:prstGeom>
          <a:noFill/>
          <a:extLst>
            <a:ext uri="{909E8E84-426E-40DD-AFC4-6F175D3DCCD1}">
              <a14:hiddenFill xmlns:a14="http://schemas.microsoft.com/office/drawing/2010/main">
                <a:solidFill>
                  <a:srgbClr val="FFFFFF"/>
                </a:solidFill>
              </a14:hiddenFill>
            </a:ext>
          </a:extLst>
        </p:spPr>
      </p:pic>
      <p:pic>
        <p:nvPicPr>
          <p:cNvPr id="20" name="図 19" descr="ロゴ&#10;&#10;自動的に生成された説明">
            <a:extLst>
              <a:ext uri="{FF2B5EF4-FFF2-40B4-BE49-F238E27FC236}">
                <a16:creationId xmlns:a16="http://schemas.microsoft.com/office/drawing/2014/main" id="{1A2EABE1-8463-9846-9F9F-E7F19725F723}"/>
              </a:ext>
            </a:extLst>
          </p:cNvPr>
          <p:cNvPicPr>
            <a:picLocks noChangeAspect="1"/>
          </p:cNvPicPr>
          <p:nvPr/>
        </p:nvPicPr>
        <p:blipFill>
          <a:blip r:embed="rId4"/>
          <a:stretch>
            <a:fillRect/>
          </a:stretch>
        </p:blipFill>
        <p:spPr>
          <a:xfrm>
            <a:off x="7032603" y="4625875"/>
            <a:ext cx="2447925" cy="2447925"/>
          </a:xfrm>
          <a:prstGeom prst="rect">
            <a:avLst/>
          </a:prstGeom>
        </p:spPr>
      </p:pic>
      <p:pic>
        <p:nvPicPr>
          <p:cNvPr id="22" name="図 21" descr="テキスト が含まれている画像&#10;&#10;自動的に生成された説明">
            <a:extLst>
              <a:ext uri="{FF2B5EF4-FFF2-40B4-BE49-F238E27FC236}">
                <a16:creationId xmlns:a16="http://schemas.microsoft.com/office/drawing/2014/main" id="{70E13848-0732-424F-A8D8-03CA530E0850}"/>
              </a:ext>
            </a:extLst>
          </p:cNvPr>
          <p:cNvPicPr>
            <a:picLocks noChangeAspect="1"/>
          </p:cNvPicPr>
          <p:nvPr/>
        </p:nvPicPr>
        <p:blipFill>
          <a:blip r:embed="rId5"/>
          <a:stretch>
            <a:fillRect/>
          </a:stretch>
        </p:blipFill>
        <p:spPr>
          <a:xfrm>
            <a:off x="8401019" y="1915620"/>
            <a:ext cx="3730580" cy="2111818"/>
          </a:xfrm>
          <a:prstGeom prst="rect">
            <a:avLst/>
          </a:prstGeom>
        </p:spPr>
      </p:pic>
      <p:sp>
        <p:nvSpPr>
          <p:cNvPr id="23" name="テキスト ボックス 22">
            <a:extLst>
              <a:ext uri="{FF2B5EF4-FFF2-40B4-BE49-F238E27FC236}">
                <a16:creationId xmlns:a16="http://schemas.microsoft.com/office/drawing/2014/main" id="{462DF8D2-A25A-4241-8116-594F34085FC8}"/>
              </a:ext>
            </a:extLst>
          </p:cNvPr>
          <p:cNvSpPr txBox="1"/>
          <p:nvPr/>
        </p:nvSpPr>
        <p:spPr>
          <a:xfrm>
            <a:off x="8983874" y="2286972"/>
            <a:ext cx="2646878" cy="1200329"/>
          </a:xfrm>
          <a:prstGeom prst="rect">
            <a:avLst/>
          </a:prstGeom>
          <a:noFill/>
        </p:spPr>
        <p:txBody>
          <a:bodyPr wrap="none" rtlCol="0">
            <a:spAutoFit/>
          </a:bodyPr>
          <a:lstStyle/>
          <a:p>
            <a:r>
              <a:rPr kumimoji="1" lang="ja-JP" altLang="en-US" sz="2400" b="1"/>
              <a:t>このポケモンの</a:t>
            </a:r>
            <a:endParaRPr kumimoji="1" lang="en-US" altLang="ja-JP" sz="2400" b="1" dirty="0"/>
          </a:p>
          <a:p>
            <a:r>
              <a:rPr kumimoji="1" lang="ja-JP" altLang="en-US" sz="2400" b="1"/>
              <a:t>タマゴグループは</a:t>
            </a:r>
            <a:endParaRPr kumimoji="1" lang="en-US" altLang="ja-JP" sz="2400" b="1" dirty="0"/>
          </a:p>
          <a:p>
            <a:r>
              <a:rPr lang="ja-JP" altLang="en-US" sz="2400" b="1"/>
              <a:t>「</a:t>
            </a:r>
            <a:r>
              <a:rPr lang="ja-JP" altLang="en-US" sz="2400" b="1">
                <a:solidFill>
                  <a:schemeClr val="accent6"/>
                </a:solidFill>
              </a:rPr>
              <a:t>植物</a:t>
            </a:r>
            <a:r>
              <a:rPr lang="ja-JP" altLang="en-US" sz="2400" b="1"/>
              <a:t>」</a:t>
            </a:r>
            <a:r>
              <a:rPr kumimoji="1" lang="ja-JP" altLang="en-US" sz="2400" b="1"/>
              <a:t>だ！　▼</a:t>
            </a:r>
          </a:p>
        </p:txBody>
      </p:sp>
      <p:sp>
        <p:nvSpPr>
          <p:cNvPr id="24" name="テキスト ボックス 23">
            <a:extLst>
              <a:ext uri="{FF2B5EF4-FFF2-40B4-BE49-F238E27FC236}">
                <a16:creationId xmlns:a16="http://schemas.microsoft.com/office/drawing/2014/main" id="{3A79EF0C-DE90-5640-A62F-94F8CB532E46}"/>
              </a:ext>
            </a:extLst>
          </p:cNvPr>
          <p:cNvSpPr txBox="1"/>
          <p:nvPr/>
        </p:nvSpPr>
        <p:spPr>
          <a:xfrm>
            <a:off x="262732" y="1278019"/>
            <a:ext cx="8802410" cy="954107"/>
          </a:xfrm>
          <a:prstGeom prst="rect">
            <a:avLst/>
          </a:prstGeom>
          <a:noFill/>
        </p:spPr>
        <p:txBody>
          <a:bodyPr wrap="none" rtlCol="0">
            <a:spAutoFit/>
          </a:bodyPr>
          <a:lstStyle/>
          <a:p>
            <a:r>
              <a:rPr kumimoji="1" lang="ja-JP" altLang="en-US" sz="2800" b="1"/>
              <a:t>ポケモンの画像とタマゴグループの情報を学習させ、</a:t>
            </a:r>
            <a:endParaRPr kumimoji="1" lang="en-US" altLang="ja-JP" sz="2800" b="1" dirty="0"/>
          </a:p>
          <a:p>
            <a:r>
              <a:rPr kumimoji="1" lang="ja-JP" altLang="en-US" sz="2800" b="1"/>
              <a:t>テストデータで検証する。</a:t>
            </a:r>
          </a:p>
        </p:txBody>
      </p:sp>
      <p:sp>
        <p:nvSpPr>
          <p:cNvPr id="2" name="右矢印 1">
            <a:extLst>
              <a:ext uri="{FF2B5EF4-FFF2-40B4-BE49-F238E27FC236}">
                <a16:creationId xmlns:a16="http://schemas.microsoft.com/office/drawing/2014/main" id="{7F93AF33-0B30-6A42-853B-50BC13B55F15}"/>
              </a:ext>
            </a:extLst>
          </p:cNvPr>
          <p:cNvSpPr/>
          <p:nvPr/>
        </p:nvSpPr>
        <p:spPr>
          <a:xfrm>
            <a:off x="5775152" y="4141243"/>
            <a:ext cx="1459234" cy="8527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88489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7CBC3F00-3008-0E41-B347-6B53D8949CD3}"/>
              </a:ext>
            </a:extLst>
          </p:cNvPr>
          <p:cNvSpPr/>
          <p:nvPr/>
        </p:nvSpPr>
        <p:spPr>
          <a:xfrm>
            <a:off x="0" y="0"/>
            <a:ext cx="12192000" cy="98473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4000" b="1"/>
              <a:t>方針</a:t>
            </a:r>
          </a:p>
        </p:txBody>
      </p:sp>
      <p:sp>
        <p:nvSpPr>
          <p:cNvPr id="5" name="角丸四角形 4">
            <a:extLst>
              <a:ext uri="{FF2B5EF4-FFF2-40B4-BE49-F238E27FC236}">
                <a16:creationId xmlns:a16="http://schemas.microsoft.com/office/drawing/2014/main" id="{11AEF053-440C-7D42-9E42-6B78E5D7BBBB}"/>
              </a:ext>
            </a:extLst>
          </p:cNvPr>
          <p:cNvSpPr/>
          <p:nvPr/>
        </p:nvSpPr>
        <p:spPr>
          <a:xfrm>
            <a:off x="457195" y="1254369"/>
            <a:ext cx="10820403" cy="16412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AutoNum type="arabicPeriod"/>
            </a:pPr>
            <a:r>
              <a:rPr lang="ja-JP" altLang="en-US" b="1"/>
              <a:t>まずはポケモンの画像とタマゴグループの情報のみで分類</a:t>
            </a:r>
            <a:endParaRPr lang="en-US" altLang="ja-JP" b="1" dirty="0"/>
          </a:p>
          <a:p>
            <a:endParaRPr lang="en-US" altLang="ja-JP" b="1" dirty="0"/>
          </a:p>
          <a:p>
            <a:r>
              <a:rPr lang="ja-JP" altLang="en-US" b="1"/>
              <a:t>　　ー＞　</a:t>
            </a:r>
            <a:r>
              <a:rPr kumimoji="1" lang="ja-JP" altLang="en-US" b="1"/>
              <a:t>仮説が正しそうかを判断</a:t>
            </a:r>
          </a:p>
        </p:txBody>
      </p:sp>
      <p:sp>
        <p:nvSpPr>
          <p:cNvPr id="19" name="角丸四角形 18">
            <a:extLst>
              <a:ext uri="{FF2B5EF4-FFF2-40B4-BE49-F238E27FC236}">
                <a16:creationId xmlns:a16="http://schemas.microsoft.com/office/drawing/2014/main" id="{8213DCC7-E9C4-8D48-8447-7AC2B451A1B1}"/>
              </a:ext>
            </a:extLst>
          </p:cNvPr>
          <p:cNvSpPr/>
          <p:nvPr/>
        </p:nvSpPr>
        <p:spPr>
          <a:xfrm>
            <a:off x="457195" y="3165231"/>
            <a:ext cx="10820403" cy="16412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AutoNum type="arabicPeriod" startAt="2"/>
            </a:pPr>
            <a:r>
              <a:rPr kumimoji="1" lang="en-US" altLang="ja-JP" b="1" dirty="0"/>
              <a:t>1</a:t>
            </a:r>
            <a:r>
              <a:rPr kumimoji="1" lang="ja-JP" altLang="en-US" b="1"/>
              <a:t>で精度が良くなかった場合はポケモンのタイプも同時に学習させて分類</a:t>
            </a:r>
            <a:endParaRPr kumimoji="1" lang="en-US" altLang="ja-JP" b="1" dirty="0"/>
          </a:p>
          <a:p>
            <a:endParaRPr lang="en-US" altLang="ja-JP" b="1" dirty="0"/>
          </a:p>
          <a:p>
            <a:r>
              <a:rPr lang="ja-JP" altLang="en-US" b="1"/>
              <a:t>　　ー＞　「</a:t>
            </a:r>
            <a:r>
              <a:rPr lang="ja-JP" altLang="en-US" b="1">
                <a:solidFill>
                  <a:schemeClr val="accent1"/>
                </a:solidFill>
              </a:rPr>
              <a:t>水中</a:t>
            </a:r>
            <a:r>
              <a:rPr lang="ja-JP" altLang="en-US" b="1"/>
              <a:t>」には</a:t>
            </a:r>
            <a:r>
              <a:rPr lang="ja-JP" altLang="en-US" b="1">
                <a:solidFill>
                  <a:schemeClr val="accent1"/>
                </a:solidFill>
              </a:rPr>
              <a:t>水タイプ</a:t>
            </a:r>
            <a:r>
              <a:rPr lang="ja-JP" altLang="en-US" b="1"/>
              <a:t>が多いなどの特徴を活かせば精度が上がる</a:t>
            </a:r>
            <a:r>
              <a:rPr lang="en-US" altLang="ja-JP" b="1" dirty="0"/>
              <a:t>…?</a:t>
            </a:r>
            <a:endParaRPr kumimoji="1" lang="ja-JP" altLang="en-US" b="1"/>
          </a:p>
        </p:txBody>
      </p:sp>
      <p:sp>
        <p:nvSpPr>
          <p:cNvPr id="21" name="角丸四角形 20">
            <a:extLst>
              <a:ext uri="{FF2B5EF4-FFF2-40B4-BE49-F238E27FC236}">
                <a16:creationId xmlns:a16="http://schemas.microsoft.com/office/drawing/2014/main" id="{11BE9C54-2877-7844-9127-F4487760C6DB}"/>
              </a:ext>
            </a:extLst>
          </p:cNvPr>
          <p:cNvSpPr/>
          <p:nvPr/>
        </p:nvSpPr>
        <p:spPr>
          <a:xfrm>
            <a:off x="457195" y="5076091"/>
            <a:ext cx="10914190" cy="15357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AutoNum type="arabicPeriod" startAt="3"/>
            </a:pPr>
            <a:r>
              <a:rPr kumimoji="1" lang="en-US" altLang="ja-JP" b="1" dirty="0"/>
              <a:t>1</a:t>
            </a:r>
            <a:r>
              <a:rPr kumimoji="1" lang="ja-JP" altLang="en-US" b="1"/>
              <a:t>で精度が良かった場合、もしくは</a:t>
            </a:r>
            <a:r>
              <a:rPr kumimoji="1" lang="en-US" altLang="ja-JP" b="1" dirty="0"/>
              <a:t>2</a:t>
            </a:r>
            <a:r>
              <a:rPr kumimoji="1" lang="ja-JP" altLang="en-US" b="1"/>
              <a:t>で精度が向上したらポケモンの画像をグレースケールにしたらどうなるかを検証</a:t>
            </a:r>
            <a:endParaRPr kumimoji="1" lang="en-US" altLang="ja-JP" b="1" dirty="0"/>
          </a:p>
          <a:p>
            <a:r>
              <a:rPr lang="ja-JP" altLang="en-US" b="1"/>
              <a:t>　　ー＞　　ポケモン色の情報は必要ないのかどうかなどの検証</a:t>
            </a:r>
            <a:endParaRPr kumimoji="1" lang="ja-JP" altLang="en-US" b="1"/>
          </a:p>
        </p:txBody>
      </p:sp>
    </p:spTree>
    <p:extLst>
      <p:ext uri="{BB962C8B-B14F-4D97-AF65-F5344CB8AC3E}">
        <p14:creationId xmlns:p14="http://schemas.microsoft.com/office/powerpoint/2010/main" val="268299052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295</Words>
  <Application>Microsoft Macintosh PowerPoint</Application>
  <PresentationFormat>ワイド画面</PresentationFormat>
  <Paragraphs>41</Paragraphs>
  <Slides>6</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渡邉　真悟</dc:creator>
  <cp:lastModifiedBy>渡邉　真悟</cp:lastModifiedBy>
  <cp:revision>30</cp:revision>
  <dcterms:created xsi:type="dcterms:W3CDTF">2020-11-15T05:33:41Z</dcterms:created>
  <dcterms:modified xsi:type="dcterms:W3CDTF">2020-11-15T18:42:25Z</dcterms:modified>
</cp:coreProperties>
</file>