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6DD58-D501-9F4D-8E61-89D68093E494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7B894-C868-3E45-A92E-3EAA67C2B2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6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7B894-C868-3E45-A92E-3EAA67C2B2F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08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7B894-C868-3E45-A92E-3EAA67C2B2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7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14786-85BA-5E44-9817-A52FBBE2D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6D212B-286C-AC4A-98DF-D442F6D86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CBB2A-BAA4-9849-B089-4D15ADD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70BA5-FEE0-0548-8C83-BA8D739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41B88-AD75-0740-8611-5529A6E1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C89C4-269C-ED4A-92A7-953BE395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FC3A97-F9D5-7140-B4ED-9480B0B5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A005D-A968-2F40-A097-86014962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578EF-8D93-444A-A4E5-DB20A5BD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6A12C5-E905-B845-A8D9-39C24D0A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6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3D7F9F-960C-8E45-B5EE-CFE61880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AF8817-4285-BE44-A488-BDA5D537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71B82-2D89-7748-A7D3-F819B48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6E1B96-200A-8E48-BE0B-C56791AD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740EA-E1A4-914B-A595-5D6E3D1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6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C0270-7BE3-3A4F-BCB0-259D3D46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F7E027-376B-E840-998D-9CEEBBE6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BE9DF-623B-BD4A-BABD-65C2C31A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16015A-CB81-B346-9A4E-B9F6C3A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5E59F-4C5B-DE42-8DDD-BDC0C686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73496-F94E-2442-B893-AB3948FF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90012-561A-B345-97EF-AF40F3DD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F0312-38F8-C742-A6CF-7042E92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314A2-22F2-C549-B5ED-BCE57E3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4FA41-85A4-1F41-A4C5-97B0A89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42640-0401-D840-ABD8-5AE2365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E5A17-795F-DC40-B3FD-6B8FEC1E7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988899-F0A6-3B42-8ED0-E3F526C96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8CF7B0-9F4E-3D46-807D-5A7A040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2C0DC-6A43-5F4B-B584-5E0B1306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CDB17-F0A3-8040-8F8D-395CFB48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6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76E69-821E-E24A-BB4A-2B97244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5A8CF8-04DC-FD4B-98EB-F03AE3E5D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7D5B0-46C9-444B-8F6A-9A8FF36EA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92F888-6AA7-A044-B10B-03CB7D8A0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C4F5A2-88A7-A240-82F7-33A7BE96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E06353-5A9A-EE4E-876E-C3FEBA43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CAE9B2-A21A-2C43-8953-89FE4A4A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7D5EDB-4732-F447-AAA1-92B781E9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689BF-4C01-2647-BCCB-EA879DF5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6306CC-3CBA-F845-B17B-518F59E8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815EE9-5F4E-CA4F-94CF-2B2E7651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AA96D9-14B5-0F4E-BC76-60607A0A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1B30D9-EDB1-1F4D-BB93-1BE0EF3F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D18344-CA85-4C49-B0E9-7F2AFA7B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562953-8208-D944-BB25-AC06F689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7667B-FAC5-0748-AB54-B98B882E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7A6C0-7E4D-094E-8B65-A319F763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9B702-928C-EA40-BCDC-9E9E0E7F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0588AB-8A90-FC4B-92D0-02EBA73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A47455-F420-B948-A62C-0C1C89F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FCFC9A-7FE1-B54E-B735-4E4D55A0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51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BEEFC-FE49-BE43-A37F-459B652E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7F3FA5-8AC7-D444-9B35-3F46140B1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DBB206-EF86-0647-9904-AFF2FC9A3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09601A-E7A8-F64C-A79C-5803066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5F068-BE01-CD40-8EE8-D439E31F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8C760-EBA6-B848-8F9A-D013D2D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B026A4-CCB9-6C43-A0A7-82DF76C3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0C1DF-2103-A64D-9DD6-14BC3C41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43570-D7AE-B943-9DC5-B70EE1E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C9B8-6D41-CA44-BA4A-E38644311C4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69A58-0B1A-E247-A904-13230F612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A64D9-7BE1-3947-ABF6-B032E225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02A5-07F9-034C-A7E4-F06413B8D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7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0BE3E-EC99-CF4A-8736-89C52BD2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46" y="640081"/>
            <a:ext cx="6274590" cy="3849244"/>
          </a:xfrm>
          <a:noFill/>
        </p:spPr>
        <p:txBody>
          <a:bodyPr>
            <a:normAutofit/>
          </a:bodyPr>
          <a:lstStyle/>
          <a:p>
            <a:pPr algn="l"/>
            <a:r>
              <a:rPr kumimoji="1" lang="ja-JP" altLang="en-US"/>
              <a:t>グループ</a:t>
            </a:r>
            <a:r>
              <a:rPr kumimoji="1" lang="en-US" altLang="ja-JP" dirty="0"/>
              <a:t>8</a:t>
            </a:r>
            <a:br>
              <a:rPr kumimoji="1" lang="en-US" altLang="ja-JP" dirty="0"/>
            </a:br>
            <a:r>
              <a:rPr kumimoji="1" lang="ja-JP" altLang="en-US"/>
              <a:t>雪中梅</a:t>
            </a:r>
            <a:br>
              <a:rPr kumimoji="1" lang="en-US" altLang="ja-JP" dirty="0"/>
            </a:br>
            <a:r>
              <a:rPr kumimoji="1" lang="ja-JP" altLang="en-US"/>
              <a:t>（大吟醸）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87FD29-3B84-1A45-9C81-031B531F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46" y="4627755"/>
            <a:ext cx="6274590" cy="1590165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ja-JP" altLang="en-US"/>
              <a:t>岩本智也</a:t>
            </a:r>
            <a:endParaRPr kumimoji="1" lang="en-US" altLang="ja-JP"/>
          </a:p>
          <a:p>
            <a:pPr algn="r"/>
            <a:r>
              <a:rPr lang="ja-JP" altLang="en-US"/>
              <a:t>島村翔</a:t>
            </a:r>
            <a:endParaRPr lang="en-US" altLang="ja-JP"/>
          </a:p>
          <a:p>
            <a:pPr algn="r"/>
            <a:r>
              <a:rPr kumimoji="1" lang="ja-JP" altLang="en-US"/>
              <a:t>渡邉真悟</a:t>
            </a:r>
          </a:p>
        </p:txBody>
      </p:sp>
      <p:pic>
        <p:nvPicPr>
          <p:cNvPr id="5" name="図 4" descr="花瓶に生けられた瓶&#10;&#10;自動的に生成された説明">
            <a:extLst>
              <a:ext uri="{FF2B5EF4-FFF2-40B4-BE49-F238E27FC236}">
                <a16:creationId xmlns:a16="http://schemas.microsoft.com/office/drawing/2014/main" id="{D1F99DB7-FEFB-C047-923C-4314E1235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5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68F69B-9AF9-1B47-ADC3-1C13034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課題</a:t>
            </a:r>
          </a:p>
        </p:txBody>
      </p:sp>
      <p:grpSp>
        <p:nvGrpSpPr>
          <p:cNvPr id="57" name="Group 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8" name="Rectangle 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9FF583-29D0-6746-B3A0-92325674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朝、服を考える時間がない</a:t>
            </a:r>
            <a:endParaRPr kumimoji="1" lang="en-US" altLang="ja-JP" sz="4000" dirty="0"/>
          </a:p>
          <a:p>
            <a:r>
              <a:rPr lang="ja-JP" altLang="en-US" sz="4000"/>
              <a:t>服がありすぎてどんな服があるか把握しきれない</a:t>
            </a:r>
            <a:endParaRPr lang="en-US" altLang="ja-JP" sz="4000" dirty="0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18C3AD5-EA0A-D74C-872C-5A42259F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12" y="581892"/>
            <a:ext cx="2596655" cy="251875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荷物 が含まれている画像&#10;&#10;自動的に生成された説明">
            <a:extLst>
              <a:ext uri="{FF2B5EF4-FFF2-40B4-BE49-F238E27FC236}">
                <a16:creationId xmlns:a16="http://schemas.microsoft.com/office/drawing/2014/main" id="{6CA3EDDE-5C67-D948-903C-E22D9A3DC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"/>
          <a:stretch/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ADC9B8-DA71-B645-AEDF-7A07C23597A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7200" b="1" dirty="0">
                <a:latin typeface="+mj-lt"/>
                <a:ea typeface="+mj-ea"/>
                <a:cs typeface="+mj-cs"/>
              </a:rPr>
              <a:t>Dresser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 descr="屋内, 家具, ラック, 吊るす が含まれている画像&#10;&#10;自動的に生成された説明">
            <a:extLst>
              <a:ext uri="{FF2B5EF4-FFF2-40B4-BE49-F238E27FC236}">
                <a16:creationId xmlns:a16="http://schemas.microsoft.com/office/drawing/2014/main" id="{E3143EC4-B1B1-D04C-AFA7-0F5CF6F1C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4" r="1" b="8117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683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10996A-2499-1D44-A55A-169E6F2D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解決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CB06C-4FFE-814A-833F-13489B54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2514516"/>
            <a:ext cx="5278066" cy="3979585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その日の気温や</a:t>
            </a:r>
            <a:endParaRPr kumimoji="1" lang="en-US" altLang="ja-JP" sz="4000" dirty="0"/>
          </a:p>
          <a:p>
            <a:r>
              <a:rPr lang="ja-JP" altLang="en-US" sz="4000"/>
              <a:t>ユーザが持っている服から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着る服を提案！</a:t>
            </a:r>
            <a:endParaRPr lang="en-US" altLang="ja-JP" sz="4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121DB721-B6D4-9A48-B83A-32FB6233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61" y="581892"/>
            <a:ext cx="2518756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人形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AFC6FAC1-0BC2-4F4C-9A9C-2DBFDD5F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FA9C6-5D7D-F241-A0B8-B578566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技術紹介</a:t>
            </a:r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C2C11A49-B033-3841-8623-27857E19CA2A}"/>
              </a:ext>
            </a:extLst>
          </p:cNvPr>
          <p:cNvSpPr/>
          <p:nvPr/>
        </p:nvSpPr>
        <p:spPr>
          <a:xfrm>
            <a:off x="3313214" y="2645229"/>
            <a:ext cx="3705101" cy="15675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鳥, 水鳥, 花 が含まれている画像&#10;&#10;自動的に生成された説明">
            <a:extLst>
              <a:ext uri="{FF2B5EF4-FFF2-40B4-BE49-F238E27FC236}">
                <a16:creationId xmlns:a16="http://schemas.microsoft.com/office/drawing/2014/main" id="{EAE9A8D0-399A-F24A-8EA5-872AC566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550" y="365125"/>
            <a:ext cx="2602428" cy="2280103"/>
          </a:xfrm>
          <a:prstGeom prst="rect">
            <a:avLst/>
          </a:prstGeom>
        </p:spPr>
      </p:pic>
      <p:sp>
        <p:nvSpPr>
          <p:cNvPr id="6" name="上矢印 5">
            <a:extLst>
              <a:ext uri="{FF2B5EF4-FFF2-40B4-BE49-F238E27FC236}">
                <a16:creationId xmlns:a16="http://schemas.microsoft.com/office/drawing/2014/main" id="{02FBD698-55EB-FB43-B4B1-DD5DCFE2C931}"/>
              </a:ext>
            </a:extLst>
          </p:cNvPr>
          <p:cNvSpPr/>
          <p:nvPr/>
        </p:nvSpPr>
        <p:spPr>
          <a:xfrm rot="10800000">
            <a:off x="4923448" y="18480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848A2-AE6D-3D41-9C0B-F74B86BB5249}"/>
              </a:ext>
            </a:extLst>
          </p:cNvPr>
          <p:cNvSpPr txBox="1"/>
          <p:nvPr/>
        </p:nvSpPr>
        <p:spPr>
          <a:xfrm>
            <a:off x="5352112" y="1760937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ランキング上位の服</a:t>
            </a:r>
            <a:endParaRPr lang="en-US" altLang="ja-JP" sz="2800" dirty="0"/>
          </a:p>
          <a:p>
            <a:r>
              <a:rPr lang="ja-JP" altLang="en-US" sz="2800"/>
              <a:t>をスクレイピング</a:t>
            </a:r>
            <a:endParaRPr kumimoji="1" lang="ja-JP" altLang="en-US" sz="28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808B24-6837-B84A-BF55-5E5AA0C8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2826485"/>
            <a:ext cx="2751167" cy="15170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4120CB7-F65A-574A-B627-DD2F7CA9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958" y="4174333"/>
            <a:ext cx="3072363" cy="976986"/>
          </a:xfrm>
          <a:prstGeom prst="rect">
            <a:avLst/>
          </a:prstGeom>
        </p:spPr>
      </p:pic>
      <p:pic>
        <p:nvPicPr>
          <p:cNvPr id="12" name="図 11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583224F5-9223-FA4C-A5C5-C5A2DBAC5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130" y="4343557"/>
            <a:ext cx="2364179" cy="2364179"/>
          </a:xfrm>
          <a:prstGeom prst="rect">
            <a:avLst/>
          </a:prstGeom>
        </p:spPr>
      </p:pic>
      <p:sp>
        <p:nvSpPr>
          <p:cNvPr id="13" name="上矢印 12">
            <a:extLst>
              <a:ext uri="{FF2B5EF4-FFF2-40B4-BE49-F238E27FC236}">
                <a16:creationId xmlns:a16="http://schemas.microsoft.com/office/drawing/2014/main" id="{6AB05C59-602A-5C42-8CFA-4D44AD7EA419}"/>
              </a:ext>
            </a:extLst>
          </p:cNvPr>
          <p:cNvSpPr/>
          <p:nvPr/>
        </p:nvSpPr>
        <p:spPr>
          <a:xfrm rot="4064407">
            <a:off x="2817090" y="3090631"/>
            <a:ext cx="484632" cy="1625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C4A65E-15C3-7C48-9CA7-C5E1586B1571}"/>
              </a:ext>
            </a:extLst>
          </p:cNvPr>
          <p:cNvSpPr txBox="1"/>
          <p:nvPr/>
        </p:nvSpPr>
        <p:spPr>
          <a:xfrm>
            <a:off x="323936" y="2734699"/>
            <a:ext cx="29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ユーザー認証</a:t>
            </a:r>
          </a:p>
        </p:txBody>
      </p:sp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A792CCD-7EAB-8B47-85D9-64C35A43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040" y="1258784"/>
            <a:ext cx="3434186" cy="5599216"/>
          </a:xfrm>
          <a:prstGeom prst="rect">
            <a:avLst/>
          </a:prstGeom>
        </p:spPr>
      </p:pic>
      <p:sp>
        <p:nvSpPr>
          <p:cNvPr id="17" name="上矢印 16">
            <a:extLst>
              <a:ext uri="{FF2B5EF4-FFF2-40B4-BE49-F238E27FC236}">
                <a16:creationId xmlns:a16="http://schemas.microsoft.com/office/drawing/2014/main" id="{0F24D559-64A3-924F-A661-80BC9C854B52}"/>
              </a:ext>
            </a:extLst>
          </p:cNvPr>
          <p:cNvSpPr/>
          <p:nvPr/>
        </p:nvSpPr>
        <p:spPr>
          <a:xfrm rot="4485421">
            <a:off x="7590379" y="4494559"/>
            <a:ext cx="484632" cy="15376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75D8A330-4E23-B046-BFAB-EBAC48ACEED9}"/>
              </a:ext>
            </a:extLst>
          </p:cNvPr>
          <p:cNvSpPr/>
          <p:nvPr/>
        </p:nvSpPr>
        <p:spPr>
          <a:xfrm rot="931738">
            <a:off x="7215809" y="3427651"/>
            <a:ext cx="1445731" cy="442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78C88B-2E09-7E47-AB37-74881A150F3F}"/>
              </a:ext>
            </a:extLst>
          </p:cNvPr>
          <p:cNvSpPr txBox="1"/>
          <p:nvPr/>
        </p:nvSpPr>
        <p:spPr>
          <a:xfrm>
            <a:off x="6466978" y="60836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郵便番号から天気を取得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7E7128-A3FA-1A4A-9D16-597B8E858C32}"/>
              </a:ext>
            </a:extLst>
          </p:cNvPr>
          <p:cNvSpPr txBox="1"/>
          <p:nvPr/>
        </p:nvSpPr>
        <p:spPr>
          <a:xfrm>
            <a:off x="6948660" y="39772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服を提案！</a:t>
            </a:r>
          </a:p>
        </p:txBody>
      </p:sp>
    </p:spTree>
    <p:extLst>
      <p:ext uri="{BB962C8B-B14F-4D97-AF65-F5344CB8AC3E}">
        <p14:creationId xmlns:p14="http://schemas.microsoft.com/office/powerpoint/2010/main" val="19103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3" grpId="0" animBg="1"/>
      <p:bldP spid="14" grpId="0"/>
      <p:bldP spid="17" grpId="0" animBg="1"/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ADC9B8-DA71-B645-AEDF-7A07C23597A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7200" b="1" dirty="0">
                <a:latin typeface="+mj-lt"/>
                <a:ea typeface="+mj-ea"/>
                <a:cs typeface="+mj-cs"/>
              </a:rPr>
              <a:t>Dresser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 descr="屋内, 家具, ラック, 吊るす が含まれている画像&#10;&#10;自動的に生成された説明">
            <a:extLst>
              <a:ext uri="{FF2B5EF4-FFF2-40B4-BE49-F238E27FC236}">
                <a16:creationId xmlns:a16="http://schemas.microsoft.com/office/drawing/2014/main" id="{E3143EC4-B1B1-D04C-AFA7-0F5CF6F1C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74" r="1" b="8117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2" name="爆発 2 1">
            <a:extLst>
              <a:ext uri="{FF2B5EF4-FFF2-40B4-BE49-F238E27FC236}">
                <a16:creationId xmlns:a16="http://schemas.microsoft.com/office/drawing/2014/main" id="{9901EDF7-CBAA-EF4C-AFC1-A357BB248EF6}"/>
              </a:ext>
            </a:extLst>
          </p:cNvPr>
          <p:cNvSpPr/>
          <p:nvPr/>
        </p:nvSpPr>
        <p:spPr>
          <a:xfrm>
            <a:off x="942975" y="2011109"/>
            <a:ext cx="4888704" cy="2441830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洋服が簡単に決められる！</a:t>
            </a:r>
          </a:p>
        </p:txBody>
      </p:sp>
      <p:sp>
        <p:nvSpPr>
          <p:cNvPr id="5" name="爆発 2 4">
            <a:extLst>
              <a:ext uri="{FF2B5EF4-FFF2-40B4-BE49-F238E27FC236}">
                <a16:creationId xmlns:a16="http://schemas.microsoft.com/office/drawing/2014/main" id="{F3846430-7C6A-2E4A-B1EF-F77B0FD10B0D}"/>
              </a:ext>
            </a:extLst>
          </p:cNvPr>
          <p:cNvSpPr/>
          <p:nvPr/>
        </p:nvSpPr>
        <p:spPr>
          <a:xfrm>
            <a:off x="6669879" y="3749421"/>
            <a:ext cx="4899186" cy="2441830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持っている服を</a:t>
            </a:r>
            <a:endParaRPr kumimoji="1" lang="en-US" altLang="ja-JP"/>
          </a:p>
          <a:p>
            <a:pPr algn="ctr"/>
            <a:r>
              <a:rPr kumimoji="1" lang="ja-JP" altLang="en-US"/>
              <a:t>有効活用できる！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D9B64F-694F-3644-B540-3D1ECAD3A01A}"/>
              </a:ext>
            </a:extLst>
          </p:cNvPr>
          <p:cNvSpPr txBox="1"/>
          <p:nvPr/>
        </p:nvSpPr>
        <p:spPr>
          <a:xfrm>
            <a:off x="2604374" y="4260266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4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89</Words>
  <Application>Microsoft Macintosh PowerPoint</Application>
  <PresentationFormat>ワイド画面</PresentationFormat>
  <Paragraphs>26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グループ8 雪中梅 （大吟醸）</vt:lpstr>
      <vt:lpstr>課題</vt:lpstr>
      <vt:lpstr>PowerPoint プレゼンテーション</vt:lpstr>
      <vt:lpstr>解決</vt:lpstr>
      <vt:lpstr>技術紹介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グループ8 雪中梅 （大吟醸）</dc:title>
  <dc:creator>渡邉　真悟</dc:creator>
  <cp:lastModifiedBy>渡邉　真悟</cp:lastModifiedBy>
  <cp:revision>6</cp:revision>
  <dcterms:created xsi:type="dcterms:W3CDTF">2020-06-21T06:30:03Z</dcterms:created>
  <dcterms:modified xsi:type="dcterms:W3CDTF">2020-06-21T07:40:18Z</dcterms:modified>
</cp:coreProperties>
</file>