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5" r:id="rId21"/>
    <p:sldId id="274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07938D-B4E5-48F2-B281-EAD764FB37A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8D570CDA-1BDB-4464-AA98-814B4B4857D7}">
      <dgm:prSet/>
      <dgm:spPr/>
      <dgm:t>
        <a:bodyPr/>
        <a:lstStyle/>
        <a:p>
          <a:pPr>
            <a:defRPr cap="all"/>
          </a:pPr>
          <a:r>
            <a:rPr lang="en-US"/>
            <a:t>The Idea </a:t>
          </a:r>
        </a:p>
      </dgm:t>
    </dgm:pt>
    <dgm:pt modelId="{78ACD2D5-3340-4669-AB72-22D4B3788529}" type="parTrans" cxnId="{593126AC-F0E5-482A-9F4F-FE98BB0732E4}">
      <dgm:prSet/>
      <dgm:spPr/>
      <dgm:t>
        <a:bodyPr/>
        <a:lstStyle/>
        <a:p>
          <a:endParaRPr lang="en-US"/>
        </a:p>
      </dgm:t>
    </dgm:pt>
    <dgm:pt modelId="{E31A04C1-F6EC-4D01-A577-EB9245A801A0}" type="sibTrans" cxnId="{593126AC-F0E5-482A-9F4F-FE98BB0732E4}">
      <dgm:prSet/>
      <dgm:spPr/>
      <dgm:t>
        <a:bodyPr/>
        <a:lstStyle/>
        <a:p>
          <a:endParaRPr lang="en-US"/>
        </a:p>
      </dgm:t>
    </dgm:pt>
    <dgm:pt modelId="{7112B21B-5EDD-40E7-A09C-D7C8CC979CE1}">
      <dgm:prSet/>
      <dgm:spPr/>
      <dgm:t>
        <a:bodyPr/>
        <a:lstStyle/>
        <a:p>
          <a:pPr>
            <a:defRPr cap="all"/>
          </a:pPr>
          <a:r>
            <a:rPr lang="en-US"/>
            <a:t>The Grid base class</a:t>
          </a:r>
        </a:p>
      </dgm:t>
    </dgm:pt>
    <dgm:pt modelId="{429C21F5-E593-4CD9-B7F4-867E843F0561}" type="parTrans" cxnId="{98B66B47-C830-4933-B039-C27D1810B0A2}">
      <dgm:prSet/>
      <dgm:spPr/>
      <dgm:t>
        <a:bodyPr/>
        <a:lstStyle/>
        <a:p>
          <a:endParaRPr lang="en-US"/>
        </a:p>
      </dgm:t>
    </dgm:pt>
    <dgm:pt modelId="{18D63D4B-4B21-4A18-8146-C1E97A7F906C}" type="sibTrans" cxnId="{98B66B47-C830-4933-B039-C27D1810B0A2}">
      <dgm:prSet/>
      <dgm:spPr/>
      <dgm:t>
        <a:bodyPr/>
        <a:lstStyle/>
        <a:p>
          <a:endParaRPr lang="en-US"/>
        </a:p>
      </dgm:t>
    </dgm:pt>
    <dgm:pt modelId="{5D466735-9DF3-486C-A42D-DD0E5EBC311C}">
      <dgm:prSet/>
      <dgm:spPr/>
      <dgm:t>
        <a:bodyPr/>
        <a:lstStyle/>
        <a:p>
          <a:pPr>
            <a:defRPr cap="all"/>
          </a:pPr>
          <a:r>
            <a:rPr lang="en-US" dirty="0"/>
            <a:t>The Subclass</a:t>
          </a:r>
        </a:p>
      </dgm:t>
    </dgm:pt>
    <dgm:pt modelId="{B008192F-4DDC-4E14-8664-E281FAE83467}" type="parTrans" cxnId="{628F5BA1-89BC-4DA9-87F6-DDF9BF08957F}">
      <dgm:prSet/>
      <dgm:spPr/>
      <dgm:t>
        <a:bodyPr/>
        <a:lstStyle/>
        <a:p>
          <a:endParaRPr lang="en-US"/>
        </a:p>
      </dgm:t>
    </dgm:pt>
    <dgm:pt modelId="{8069F311-7489-4CAB-B221-27E616A55E37}" type="sibTrans" cxnId="{628F5BA1-89BC-4DA9-87F6-DDF9BF08957F}">
      <dgm:prSet/>
      <dgm:spPr/>
      <dgm:t>
        <a:bodyPr/>
        <a:lstStyle/>
        <a:p>
          <a:endParaRPr lang="en-US"/>
        </a:p>
      </dgm:t>
    </dgm:pt>
    <dgm:pt modelId="{A57F2F88-31A4-4340-8D1D-2C320A3A6B52}">
      <dgm:prSet/>
      <dgm:spPr/>
      <dgm:t>
        <a:bodyPr/>
        <a:lstStyle/>
        <a:p>
          <a:pPr>
            <a:defRPr cap="all"/>
          </a:pPr>
          <a:r>
            <a:rPr lang="en-US"/>
            <a:t>The Functions</a:t>
          </a:r>
        </a:p>
      </dgm:t>
    </dgm:pt>
    <dgm:pt modelId="{5722BBB6-35CE-4B72-8C45-F710AB7F130A}" type="parTrans" cxnId="{843EB6CA-61A7-474C-99B1-3D97036A2D89}">
      <dgm:prSet/>
      <dgm:spPr/>
      <dgm:t>
        <a:bodyPr/>
        <a:lstStyle/>
        <a:p>
          <a:endParaRPr lang="en-US"/>
        </a:p>
      </dgm:t>
    </dgm:pt>
    <dgm:pt modelId="{CE9BFD75-D600-41B6-B9E7-929391032AC1}" type="sibTrans" cxnId="{843EB6CA-61A7-474C-99B1-3D97036A2D89}">
      <dgm:prSet/>
      <dgm:spPr/>
      <dgm:t>
        <a:bodyPr/>
        <a:lstStyle/>
        <a:p>
          <a:endParaRPr lang="en-US"/>
        </a:p>
      </dgm:t>
    </dgm:pt>
    <dgm:pt modelId="{55728262-3FAD-42DD-B48D-1E5A25803B0A}">
      <dgm:prSet/>
      <dgm:spPr/>
      <dgm:t>
        <a:bodyPr/>
        <a:lstStyle/>
        <a:p>
          <a:pPr>
            <a:defRPr cap="all"/>
          </a:pPr>
          <a:r>
            <a:rPr lang="en-US" dirty="0"/>
            <a:t>Demonstration and results</a:t>
          </a:r>
        </a:p>
      </dgm:t>
    </dgm:pt>
    <dgm:pt modelId="{2CDB1EFF-DB04-43DA-A63F-21EBE3A9FD03}" type="parTrans" cxnId="{15DB34D3-8B39-455F-A67C-92AEA0854F4F}">
      <dgm:prSet/>
      <dgm:spPr/>
      <dgm:t>
        <a:bodyPr/>
        <a:lstStyle/>
        <a:p>
          <a:endParaRPr lang="en-US"/>
        </a:p>
      </dgm:t>
    </dgm:pt>
    <dgm:pt modelId="{BECE5AA8-2863-4F06-AC05-5D3F6B67F82F}" type="sibTrans" cxnId="{15DB34D3-8B39-455F-A67C-92AEA0854F4F}">
      <dgm:prSet/>
      <dgm:spPr/>
      <dgm:t>
        <a:bodyPr/>
        <a:lstStyle/>
        <a:p>
          <a:endParaRPr lang="en-US"/>
        </a:p>
      </dgm:t>
    </dgm:pt>
    <dgm:pt modelId="{B161313E-8B87-40E6-B201-8CDF1ADECE8F}">
      <dgm:prSet/>
      <dgm:spPr/>
      <dgm:t>
        <a:bodyPr/>
        <a:lstStyle/>
        <a:p>
          <a:pPr>
            <a:defRPr cap="all"/>
          </a:pPr>
          <a:r>
            <a:rPr lang="en-US"/>
            <a:t>Conclusion</a:t>
          </a:r>
        </a:p>
      </dgm:t>
    </dgm:pt>
    <dgm:pt modelId="{FFC26C1A-5F6C-4FAA-A30F-7484633602F6}" type="parTrans" cxnId="{297865BA-2830-4969-8AA5-32CFAEEF076A}">
      <dgm:prSet/>
      <dgm:spPr/>
      <dgm:t>
        <a:bodyPr/>
        <a:lstStyle/>
        <a:p>
          <a:endParaRPr lang="en-US"/>
        </a:p>
      </dgm:t>
    </dgm:pt>
    <dgm:pt modelId="{C4433A1E-1333-45D6-A288-3C419C6D6BA2}" type="sibTrans" cxnId="{297865BA-2830-4969-8AA5-32CFAEEF076A}">
      <dgm:prSet/>
      <dgm:spPr/>
      <dgm:t>
        <a:bodyPr/>
        <a:lstStyle/>
        <a:p>
          <a:endParaRPr lang="en-US"/>
        </a:p>
      </dgm:t>
    </dgm:pt>
    <dgm:pt modelId="{A47DEB12-EDCA-4770-8EC7-7467D429E111}" type="pres">
      <dgm:prSet presAssocID="{C407938D-B4E5-48F2-B281-EAD764FB37A7}" presName="root" presStyleCnt="0">
        <dgm:presLayoutVars>
          <dgm:dir/>
          <dgm:resizeHandles val="exact"/>
        </dgm:presLayoutVars>
      </dgm:prSet>
      <dgm:spPr/>
    </dgm:pt>
    <dgm:pt modelId="{D658454C-986E-4C3E-A60A-F7C2B778FB05}" type="pres">
      <dgm:prSet presAssocID="{8D570CDA-1BDB-4464-AA98-814B4B4857D7}" presName="compNode" presStyleCnt="0"/>
      <dgm:spPr/>
    </dgm:pt>
    <dgm:pt modelId="{9BED6F69-5984-4EB9-A37D-C6BA5436B7BA}" type="pres">
      <dgm:prSet presAssocID="{8D570CDA-1BDB-4464-AA98-814B4B4857D7}" presName="iconBgRect" presStyleLbl="bgShp" presStyleIdx="0" presStyleCnt="6"/>
      <dgm:spPr/>
    </dgm:pt>
    <dgm:pt modelId="{75FF0483-F82B-4A97-A164-5452F2585F1B}" type="pres">
      <dgm:prSet presAssocID="{8D570CDA-1BDB-4464-AA98-814B4B4857D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8160F3F-A778-4F59-AF1E-5E006BAE7A13}" type="pres">
      <dgm:prSet presAssocID="{8D570CDA-1BDB-4464-AA98-814B4B4857D7}" presName="spaceRect" presStyleCnt="0"/>
      <dgm:spPr/>
    </dgm:pt>
    <dgm:pt modelId="{41BAFE29-6719-4CAB-86C0-B8DE0FD7000B}" type="pres">
      <dgm:prSet presAssocID="{8D570CDA-1BDB-4464-AA98-814B4B4857D7}" presName="textRect" presStyleLbl="revTx" presStyleIdx="0" presStyleCnt="6">
        <dgm:presLayoutVars>
          <dgm:chMax val="1"/>
          <dgm:chPref val="1"/>
        </dgm:presLayoutVars>
      </dgm:prSet>
      <dgm:spPr/>
    </dgm:pt>
    <dgm:pt modelId="{4AC6213A-895C-4CAE-BA03-C449EEE45462}" type="pres">
      <dgm:prSet presAssocID="{E31A04C1-F6EC-4D01-A577-EB9245A801A0}" presName="sibTrans" presStyleCnt="0"/>
      <dgm:spPr/>
    </dgm:pt>
    <dgm:pt modelId="{CF593B07-A01A-4398-A33B-B5C48BE64CB6}" type="pres">
      <dgm:prSet presAssocID="{7112B21B-5EDD-40E7-A09C-D7C8CC979CE1}" presName="compNode" presStyleCnt="0"/>
      <dgm:spPr/>
    </dgm:pt>
    <dgm:pt modelId="{545CD5AC-0A3C-48A9-89F8-3C40FCC1CA89}" type="pres">
      <dgm:prSet presAssocID="{7112B21B-5EDD-40E7-A09C-D7C8CC979CE1}" presName="iconBgRect" presStyleLbl="bgShp" presStyleIdx="1" presStyleCnt="6"/>
      <dgm:spPr/>
    </dgm:pt>
    <dgm:pt modelId="{E71E1BC9-2ED3-4D7C-B976-19D94B7235B8}" type="pres">
      <dgm:prSet presAssocID="{7112B21B-5EDD-40E7-A09C-D7C8CC979CE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0B2D550-9CE7-4471-9637-886462105A7D}" type="pres">
      <dgm:prSet presAssocID="{7112B21B-5EDD-40E7-A09C-D7C8CC979CE1}" presName="spaceRect" presStyleCnt="0"/>
      <dgm:spPr/>
    </dgm:pt>
    <dgm:pt modelId="{3D54E3E2-5E77-40E6-93EB-6A9FBDD0CB1D}" type="pres">
      <dgm:prSet presAssocID="{7112B21B-5EDD-40E7-A09C-D7C8CC979CE1}" presName="textRect" presStyleLbl="revTx" presStyleIdx="1" presStyleCnt="6">
        <dgm:presLayoutVars>
          <dgm:chMax val="1"/>
          <dgm:chPref val="1"/>
        </dgm:presLayoutVars>
      </dgm:prSet>
      <dgm:spPr/>
    </dgm:pt>
    <dgm:pt modelId="{A059315E-42BB-498C-B161-128411EA01DF}" type="pres">
      <dgm:prSet presAssocID="{18D63D4B-4B21-4A18-8146-C1E97A7F906C}" presName="sibTrans" presStyleCnt="0"/>
      <dgm:spPr/>
    </dgm:pt>
    <dgm:pt modelId="{CF1254A1-765B-4100-8EBD-BA558E65BE7F}" type="pres">
      <dgm:prSet presAssocID="{5D466735-9DF3-486C-A42D-DD0E5EBC311C}" presName="compNode" presStyleCnt="0"/>
      <dgm:spPr/>
    </dgm:pt>
    <dgm:pt modelId="{76ADA4C5-C30D-4235-B442-1D3687C72C60}" type="pres">
      <dgm:prSet presAssocID="{5D466735-9DF3-486C-A42D-DD0E5EBC311C}" presName="iconBgRect" presStyleLbl="bgShp" presStyleIdx="2" presStyleCnt="6"/>
      <dgm:spPr/>
    </dgm:pt>
    <dgm:pt modelId="{260E71A0-6EE5-48FB-9CB1-0932C59E33BF}" type="pres">
      <dgm:prSet presAssocID="{5D466735-9DF3-486C-A42D-DD0E5EBC311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BC437991-547A-4B9C-9907-71026C9C21B1}" type="pres">
      <dgm:prSet presAssocID="{5D466735-9DF3-486C-A42D-DD0E5EBC311C}" presName="spaceRect" presStyleCnt="0"/>
      <dgm:spPr/>
    </dgm:pt>
    <dgm:pt modelId="{59A0724A-7D58-49A7-9635-EFDDBC71DFAA}" type="pres">
      <dgm:prSet presAssocID="{5D466735-9DF3-486C-A42D-DD0E5EBC311C}" presName="textRect" presStyleLbl="revTx" presStyleIdx="2" presStyleCnt="6">
        <dgm:presLayoutVars>
          <dgm:chMax val="1"/>
          <dgm:chPref val="1"/>
        </dgm:presLayoutVars>
      </dgm:prSet>
      <dgm:spPr/>
    </dgm:pt>
    <dgm:pt modelId="{E43B13E8-C6EA-4A0B-9B1F-C7D2F065F629}" type="pres">
      <dgm:prSet presAssocID="{8069F311-7489-4CAB-B221-27E616A55E37}" presName="sibTrans" presStyleCnt="0"/>
      <dgm:spPr/>
    </dgm:pt>
    <dgm:pt modelId="{8D69CC5D-6BE6-4B24-8E56-0D1A655CCFAF}" type="pres">
      <dgm:prSet presAssocID="{A57F2F88-31A4-4340-8D1D-2C320A3A6B52}" presName="compNode" presStyleCnt="0"/>
      <dgm:spPr/>
    </dgm:pt>
    <dgm:pt modelId="{18FB12B1-1207-4476-B771-9783BCD8333B}" type="pres">
      <dgm:prSet presAssocID="{A57F2F88-31A4-4340-8D1D-2C320A3A6B52}" presName="iconBgRect" presStyleLbl="bgShp" presStyleIdx="3" presStyleCnt="6"/>
      <dgm:spPr/>
    </dgm:pt>
    <dgm:pt modelId="{F5D001C3-A1CC-44B1-8054-E2FBB98EEC2C}" type="pres">
      <dgm:prSet presAssocID="{A57F2F88-31A4-4340-8D1D-2C320A3A6B5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F5A3DDA-D3F1-4C46-A368-E618E2B35B21}" type="pres">
      <dgm:prSet presAssocID="{A57F2F88-31A4-4340-8D1D-2C320A3A6B52}" presName="spaceRect" presStyleCnt="0"/>
      <dgm:spPr/>
    </dgm:pt>
    <dgm:pt modelId="{38865DB1-6008-43FF-B77C-659E49DF3D81}" type="pres">
      <dgm:prSet presAssocID="{A57F2F88-31A4-4340-8D1D-2C320A3A6B52}" presName="textRect" presStyleLbl="revTx" presStyleIdx="3" presStyleCnt="6">
        <dgm:presLayoutVars>
          <dgm:chMax val="1"/>
          <dgm:chPref val="1"/>
        </dgm:presLayoutVars>
      </dgm:prSet>
      <dgm:spPr/>
    </dgm:pt>
    <dgm:pt modelId="{65D713EC-6945-4FCD-90A3-098D79891CC3}" type="pres">
      <dgm:prSet presAssocID="{CE9BFD75-D600-41B6-B9E7-929391032AC1}" presName="sibTrans" presStyleCnt="0"/>
      <dgm:spPr/>
    </dgm:pt>
    <dgm:pt modelId="{4FCE0B94-5BF1-4EAE-8E3C-DC4F34F912CF}" type="pres">
      <dgm:prSet presAssocID="{55728262-3FAD-42DD-B48D-1E5A25803B0A}" presName="compNode" presStyleCnt="0"/>
      <dgm:spPr/>
    </dgm:pt>
    <dgm:pt modelId="{588874CC-E78B-4403-A96A-7A0B9AA4849C}" type="pres">
      <dgm:prSet presAssocID="{55728262-3FAD-42DD-B48D-1E5A25803B0A}" presName="iconBgRect" presStyleLbl="bgShp" presStyleIdx="4" presStyleCnt="6"/>
      <dgm:spPr/>
    </dgm:pt>
    <dgm:pt modelId="{F173255A-227B-4573-91D3-70410ABCE7A5}" type="pres">
      <dgm:prSet presAssocID="{55728262-3FAD-42DD-B48D-1E5A25803B0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8CA6EDB7-D382-42F2-93D1-27F2F7A18A90}" type="pres">
      <dgm:prSet presAssocID="{55728262-3FAD-42DD-B48D-1E5A25803B0A}" presName="spaceRect" presStyleCnt="0"/>
      <dgm:spPr/>
    </dgm:pt>
    <dgm:pt modelId="{762F2E37-69F8-4080-B750-C8CC4A04EC7F}" type="pres">
      <dgm:prSet presAssocID="{55728262-3FAD-42DD-B48D-1E5A25803B0A}" presName="textRect" presStyleLbl="revTx" presStyleIdx="4" presStyleCnt="6">
        <dgm:presLayoutVars>
          <dgm:chMax val="1"/>
          <dgm:chPref val="1"/>
        </dgm:presLayoutVars>
      </dgm:prSet>
      <dgm:spPr/>
    </dgm:pt>
    <dgm:pt modelId="{779B0DCE-F267-48E2-B6E9-97083FC45637}" type="pres">
      <dgm:prSet presAssocID="{BECE5AA8-2863-4F06-AC05-5D3F6B67F82F}" presName="sibTrans" presStyleCnt="0"/>
      <dgm:spPr/>
    </dgm:pt>
    <dgm:pt modelId="{957F1439-C889-43AA-AC0E-9D818BB74017}" type="pres">
      <dgm:prSet presAssocID="{B161313E-8B87-40E6-B201-8CDF1ADECE8F}" presName="compNode" presStyleCnt="0"/>
      <dgm:spPr/>
    </dgm:pt>
    <dgm:pt modelId="{ABC734B6-BC50-41F6-ADC0-CCEB63FFDF29}" type="pres">
      <dgm:prSet presAssocID="{B161313E-8B87-40E6-B201-8CDF1ADECE8F}" presName="iconBgRect" presStyleLbl="bgShp" presStyleIdx="5" presStyleCnt="6"/>
      <dgm:spPr/>
    </dgm:pt>
    <dgm:pt modelId="{15F34BF8-A379-4C7F-8F7D-0A4B55F81811}" type="pres">
      <dgm:prSet presAssocID="{B161313E-8B87-40E6-B201-8CDF1ADECE8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B1712A68-EBC0-4944-9F6B-2C2BAFDFDAA4}" type="pres">
      <dgm:prSet presAssocID="{B161313E-8B87-40E6-B201-8CDF1ADECE8F}" presName="spaceRect" presStyleCnt="0"/>
      <dgm:spPr/>
    </dgm:pt>
    <dgm:pt modelId="{B4C3251D-57A0-4806-9A36-5B342850C4BE}" type="pres">
      <dgm:prSet presAssocID="{B161313E-8B87-40E6-B201-8CDF1ADECE8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DA4C30F-E4DC-4F4C-A714-DEE79CB7DAA7}" type="presOf" srcId="{A57F2F88-31A4-4340-8D1D-2C320A3A6B52}" destId="{38865DB1-6008-43FF-B77C-659E49DF3D81}" srcOrd="0" destOrd="0" presId="urn:microsoft.com/office/officeart/2018/5/layout/IconCircleLabelList"/>
    <dgm:cxn modelId="{98B66B47-C830-4933-B039-C27D1810B0A2}" srcId="{C407938D-B4E5-48F2-B281-EAD764FB37A7}" destId="{7112B21B-5EDD-40E7-A09C-D7C8CC979CE1}" srcOrd="1" destOrd="0" parTransId="{429C21F5-E593-4CD9-B7F4-867E843F0561}" sibTransId="{18D63D4B-4B21-4A18-8146-C1E97A7F906C}"/>
    <dgm:cxn modelId="{64149A71-3C6C-4B80-B3B6-015FB569905B}" type="presOf" srcId="{7112B21B-5EDD-40E7-A09C-D7C8CC979CE1}" destId="{3D54E3E2-5E77-40E6-93EB-6A9FBDD0CB1D}" srcOrd="0" destOrd="0" presId="urn:microsoft.com/office/officeart/2018/5/layout/IconCircleLabelList"/>
    <dgm:cxn modelId="{88442E88-742E-4A64-A923-D4A04DE48874}" type="presOf" srcId="{C407938D-B4E5-48F2-B281-EAD764FB37A7}" destId="{A47DEB12-EDCA-4770-8EC7-7467D429E111}" srcOrd="0" destOrd="0" presId="urn:microsoft.com/office/officeart/2018/5/layout/IconCircleLabelList"/>
    <dgm:cxn modelId="{8B4A359C-9FAB-452B-ABF5-3F2D6851E671}" type="presOf" srcId="{B161313E-8B87-40E6-B201-8CDF1ADECE8F}" destId="{B4C3251D-57A0-4806-9A36-5B342850C4BE}" srcOrd="0" destOrd="0" presId="urn:microsoft.com/office/officeart/2018/5/layout/IconCircleLabelList"/>
    <dgm:cxn modelId="{628F5BA1-89BC-4DA9-87F6-DDF9BF08957F}" srcId="{C407938D-B4E5-48F2-B281-EAD764FB37A7}" destId="{5D466735-9DF3-486C-A42D-DD0E5EBC311C}" srcOrd="2" destOrd="0" parTransId="{B008192F-4DDC-4E14-8664-E281FAE83467}" sibTransId="{8069F311-7489-4CAB-B221-27E616A55E37}"/>
    <dgm:cxn modelId="{593126AC-F0E5-482A-9F4F-FE98BB0732E4}" srcId="{C407938D-B4E5-48F2-B281-EAD764FB37A7}" destId="{8D570CDA-1BDB-4464-AA98-814B4B4857D7}" srcOrd="0" destOrd="0" parTransId="{78ACD2D5-3340-4669-AB72-22D4B3788529}" sibTransId="{E31A04C1-F6EC-4D01-A577-EB9245A801A0}"/>
    <dgm:cxn modelId="{297865BA-2830-4969-8AA5-32CFAEEF076A}" srcId="{C407938D-B4E5-48F2-B281-EAD764FB37A7}" destId="{B161313E-8B87-40E6-B201-8CDF1ADECE8F}" srcOrd="5" destOrd="0" parTransId="{FFC26C1A-5F6C-4FAA-A30F-7484633602F6}" sibTransId="{C4433A1E-1333-45D6-A288-3C419C6D6BA2}"/>
    <dgm:cxn modelId="{843EB6CA-61A7-474C-99B1-3D97036A2D89}" srcId="{C407938D-B4E5-48F2-B281-EAD764FB37A7}" destId="{A57F2F88-31A4-4340-8D1D-2C320A3A6B52}" srcOrd="3" destOrd="0" parTransId="{5722BBB6-35CE-4B72-8C45-F710AB7F130A}" sibTransId="{CE9BFD75-D600-41B6-B9E7-929391032AC1}"/>
    <dgm:cxn modelId="{15DB34D3-8B39-455F-A67C-92AEA0854F4F}" srcId="{C407938D-B4E5-48F2-B281-EAD764FB37A7}" destId="{55728262-3FAD-42DD-B48D-1E5A25803B0A}" srcOrd="4" destOrd="0" parTransId="{2CDB1EFF-DB04-43DA-A63F-21EBE3A9FD03}" sibTransId="{BECE5AA8-2863-4F06-AC05-5D3F6B67F82F}"/>
    <dgm:cxn modelId="{73FB4DE9-971A-49CC-AB68-21E812A175E7}" type="presOf" srcId="{8D570CDA-1BDB-4464-AA98-814B4B4857D7}" destId="{41BAFE29-6719-4CAB-86C0-B8DE0FD7000B}" srcOrd="0" destOrd="0" presId="urn:microsoft.com/office/officeart/2018/5/layout/IconCircleLabelList"/>
    <dgm:cxn modelId="{CC832AF9-0D37-48C3-AC01-FFD9EB3CE95D}" type="presOf" srcId="{5D466735-9DF3-486C-A42D-DD0E5EBC311C}" destId="{59A0724A-7D58-49A7-9635-EFDDBC71DFAA}" srcOrd="0" destOrd="0" presId="urn:microsoft.com/office/officeart/2018/5/layout/IconCircleLabelList"/>
    <dgm:cxn modelId="{93F48DFA-9116-4112-A2F3-567851F2F7B3}" type="presOf" srcId="{55728262-3FAD-42DD-B48D-1E5A25803B0A}" destId="{762F2E37-69F8-4080-B750-C8CC4A04EC7F}" srcOrd="0" destOrd="0" presId="urn:microsoft.com/office/officeart/2018/5/layout/IconCircleLabelList"/>
    <dgm:cxn modelId="{F9909D75-F311-4133-98CF-94F0E7D3DFBB}" type="presParOf" srcId="{A47DEB12-EDCA-4770-8EC7-7467D429E111}" destId="{D658454C-986E-4C3E-A60A-F7C2B778FB05}" srcOrd="0" destOrd="0" presId="urn:microsoft.com/office/officeart/2018/5/layout/IconCircleLabelList"/>
    <dgm:cxn modelId="{9B5E1731-66B4-4DB8-BC75-6750BD7961E7}" type="presParOf" srcId="{D658454C-986E-4C3E-A60A-F7C2B778FB05}" destId="{9BED6F69-5984-4EB9-A37D-C6BA5436B7BA}" srcOrd="0" destOrd="0" presId="urn:microsoft.com/office/officeart/2018/5/layout/IconCircleLabelList"/>
    <dgm:cxn modelId="{5D84561A-26B8-42CE-ACFC-2DD4EEF202CF}" type="presParOf" srcId="{D658454C-986E-4C3E-A60A-F7C2B778FB05}" destId="{75FF0483-F82B-4A97-A164-5452F2585F1B}" srcOrd="1" destOrd="0" presId="urn:microsoft.com/office/officeart/2018/5/layout/IconCircleLabelList"/>
    <dgm:cxn modelId="{D27D8335-EBA5-4218-9952-CC8137B0E524}" type="presParOf" srcId="{D658454C-986E-4C3E-A60A-F7C2B778FB05}" destId="{A8160F3F-A778-4F59-AF1E-5E006BAE7A13}" srcOrd="2" destOrd="0" presId="urn:microsoft.com/office/officeart/2018/5/layout/IconCircleLabelList"/>
    <dgm:cxn modelId="{E442032D-E937-4878-B6E2-DEA6593B3585}" type="presParOf" srcId="{D658454C-986E-4C3E-A60A-F7C2B778FB05}" destId="{41BAFE29-6719-4CAB-86C0-B8DE0FD7000B}" srcOrd="3" destOrd="0" presId="urn:microsoft.com/office/officeart/2018/5/layout/IconCircleLabelList"/>
    <dgm:cxn modelId="{875B6FF0-79F6-438B-93BD-2C2DB5232B8C}" type="presParOf" srcId="{A47DEB12-EDCA-4770-8EC7-7467D429E111}" destId="{4AC6213A-895C-4CAE-BA03-C449EEE45462}" srcOrd="1" destOrd="0" presId="urn:microsoft.com/office/officeart/2018/5/layout/IconCircleLabelList"/>
    <dgm:cxn modelId="{96435417-9527-44EB-908E-96138CB10103}" type="presParOf" srcId="{A47DEB12-EDCA-4770-8EC7-7467D429E111}" destId="{CF593B07-A01A-4398-A33B-B5C48BE64CB6}" srcOrd="2" destOrd="0" presId="urn:microsoft.com/office/officeart/2018/5/layout/IconCircleLabelList"/>
    <dgm:cxn modelId="{A3003828-BE7E-4938-80F2-40364ADF5AEA}" type="presParOf" srcId="{CF593B07-A01A-4398-A33B-B5C48BE64CB6}" destId="{545CD5AC-0A3C-48A9-89F8-3C40FCC1CA89}" srcOrd="0" destOrd="0" presId="urn:microsoft.com/office/officeart/2018/5/layout/IconCircleLabelList"/>
    <dgm:cxn modelId="{2F1728ED-854C-45F5-A738-3113A70AD543}" type="presParOf" srcId="{CF593B07-A01A-4398-A33B-B5C48BE64CB6}" destId="{E71E1BC9-2ED3-4D7C-B976-19D94B7235B8}" srcOrd="1" destOrd="0" presId="urn:microsoft.com/office/officeart/2018/5/layout/IconCircleLabelList"/>
    <dgm:cxn modelId="{39EC6697-FF5D-4E67-90DA-0098AA763502}" type="presParOf" srcId="{CF593B07-A01A-4398-A33B-B5C48BE64CB6}" destId="{60B2D550-9CE7-4471-9637-886462105A7D}" srcOrd="2" destOrd="0" presId="urn:microsoft.com/office/officeart/2018/5/layout/IconCircleLabelList"/>
    <dgm:cxn modelId="{BDA9D7AC-1301-4622-891B-2962793337F9}" type="presParOf" srcId="{CF593B07-A01A-4398-A33B-B5C48BE64CB6}" destId="{3D54E3E2-5E77-40E6-93EB-6A9FBDD0CB1D}" srcOrd="3" destOrd="0" presId="urn:microsoft.com/office/officeart/2018/5/layout/IconCircleLabelList"/>
    <dgm:cxn modelId="{23A349F0-CE52-458D-AD67-6182EA97CA84}" type="presParOf" srcId="{A47DEB12-EDCA-4770-8EC7-7467D429E111}" destId="{A059315E-42BB-498C-B161-128411EA01DF}" srcOrd="3" destOrd="0" presId="urn:microsoft.com/office/officeart/2018/5/layout/IconCircleLabelList"/>
    <dgm:cxn modelId="{7BC4B05F-BAF8-4893-92F1-F7A054901BD8}" type="presParOf" srcId="{A47DEB12-EDCA-4770-8EC7-7467D429E111}" destId="{CF1254A1-765B-4100-8EBD-BA558E65BE7F}" srcOrd="4" destOrd="0" presId="urn:microsoft.com/office/officeart/2018/5/layout/IconCircleLabelList"/>
    <dgm:cxn modelId="{6DD9806B-D5C5-426A-915C-1F73288B895C}" type="presParOf" srcId="{CF1254A1-765B-4100-8EBD-BA558E65BE7F}" destId="{76ADA4C5-C30D-4235-B442-1D3687C72C60}" srcOrd="0" destOrd="0" presId="urn:microsoft.com/office/officeart/2018/5/layout/IconCircleLabelList"/>
    <dgm:cxn modelId="{EDDD8794-406C-4C40-8911-A80E9559BC46}" type="presParOf" srcId="{CF1254A1-765B-4100-8EBD-BA558E65BE7F}" destId="{260E71A0-6EE5-48FB-9CB1-0932C59E33BF}" srcOrd="1" destOrd="0" presId="urn:microsoft.com/office/officeart/2018/5/layout/IconCircleLabelList"/>
    <dgm:cxn modelId="{799653DC-8936-4C4A-A7F6-5A7A2D35A3AE}" type="presParOf" srcId="{CF1254A1-765B-4100-8EBD-BA558E65BE7F}" destId="{BC437991-547A-4B9C-9907-71026C9C21B1}" srcOrd="2" destOrd="0" presId="urn:microsoft.com/office/officeart/2018/5/layout/IconCircleLabelList"/>
    <dgm:cxn modelId="{D4EC2746-0613-4E0B-8ACB-7B6A76AEA1A8}" type="presParOf" srcId="{CF1254A1-765B-4100-8EBD-BA558E65BE7F}" destId="{59A0724A-7D58-49A7-9635-EFDDBC71DFAA}" srcOrd="3" destOrd="0" presId="urn:microsoft.com/office/officeart/2018/5/layout/IconCircleLabelList"/>
    <dgm:cxn modelId="{DA076039-A72D-4B40-8F11-C71CB6BB4FBB}" type="presParOf" srcId="{A47DEB12-EDCA-4770-8EC7-7467D429E111}" destId="{E43B13E8-C6EA-4A0B-9B1F-C7D2F065F629}" srcOrd="5" destOrd="0" presId="urn:microsoft.com/office/officeart/2018/5/layout/IconCircleLabelList"/>
    <dgm:cxn modelId="{AEF82D79-4945-4220-9CF7-7A66DD1641AB}" type="presParOf" srcId="{A47DEB12-EDCA-4770-8EC7-7467D429E111}" destId="{8D69CC5D-6BE6-4B24-8E56-0D1A655CCFAF}" srcOrd="6" destOrd="0" presId="urn:microsoft.com/office/officeart/2018/5/layout/IconCircleLabelList"/>
    <dgm:cxn modelId="{825FA411-1948-4515-9595-3BCCAA64B70D}" type="presParOf" srcId="{8D69CC5D-6BE6-4B24-8E56-0D1A655CCFAF}" destId="{18FB12B1-1207-4476-B771-9783BCD8333B}" srcOrd="0" destOrd="0" presId="urn:microsoft.com/office/officeart/2018/5/layout/IconCircleLabelList"/>
    <dgm:cxn modelId="{4B6FC78A-2178-459F-A663-03F0ED3F84DD}" type="presParOf" srcId="{8D69CC5D-6BE6-4B24-8E56-0D1A655CCFAF}" destId="{F5D001C3-A1CC-44B1-8054-E2FBB98EEC2C}" srcOrd="1" destOrd="0" presId="urn:microsoft.com/office/officeart/2018/5/layout/IconCircleLabelList"/>
    <dgm:cxn modelId="{1B4E31FF-087B-4725-96E0-B3A3C39F79FB}" type="presParOf" srcId="{8D69CC5D-6BE6-4B24-8E56-0D1A655CCFAF}" destId="{0F5A3DDA-D3F1-4C46-A368-E618E2B35B21}" srcOrd="2" destOrd="0" presId="urn:microsoft.com/office/officeart/2018/5/layout/IconCircleLabelList"/>
    <dgm:cxn modelId="{BD407BB8-99B2-44E2-BEED-F213F057813E}" type="presParOf" srcId="{8D69CC5D-6BE6-4B24-8E56-0D1A655CCFAF}" destId="{38865DB1-6008-43FF-B77C-659E49DF3D81}" srcOrd="3" destOrd="0" presId="urn:microsoft.com/office/officeart/2018/5/layout/IconCircleLabelList"/>
    <dgm:cxn modelId="{C0F48DE6-B82D-445D-AC10-77719CB9ABD5}" type="presParOf" srcId="{A47DEB12-EDCA-4770-8EC7-7467D429E111}" destId="{65D713EC-6945-4FCD-90A3-098D79891CC3}" srcOrd="7" destOrd="0" presId="urn:microsoft.com/office/officeart/2018/5/layout/IconCircleLabelList"/>
    <dgm:cxn modelId="{27F0CE42-66A5-4C84-AB68-0EDA92AE1AFE}" type="presParOf" srcId="{A47DEB12-EDCA-4770-8EC7-7467D429E111}" destId="{4FCE0B94-5BF1-4EAE-8E3C-DC4F34F912CF}" srcOrd="8" destOrd="0" presId="urn:microsoft.com/office/officeart/2018/5/layout/IconCircleLabelList"/>
    <dgm:cxn modelId="{DEC2C29E-45EE-48DF-9AE7-F96405224B30}" type="presParOf" srcId="{4FCE0B94-5BF1-4EAE-8E3C-DC4F34F912CF}" destId="{588874CC-E78B-4403-A96A-7A0B9AA4849C}" srcOrd="0" destOrd="0" presId="urn:microsoft.com/office/officeart/2018/5/layout/IconCircleLabelList"/>
    <dgm:cxn modelId="{3B7C84C3-097C-4558-983A-4F59A19E079B}" type="presParOf" srcId="{4FCE0B94-5BF1-4EAE-8E3C-DC4F34F912CF}" destId="{F173255A-227B-4573-91D3-70410ABCE7A5}" srcOrd="1" destOrd="0" presId="urn:microsoft.com/office/officeart/2018/5/layout/IconCircleLabelList"/>
    <dgm:cxn modelId="{B1136EBB-CEE5-45D0-B10C-DC14F55AAECB}" type="presParOf" srcId="{4FCE0B94-5BF1-4EAE-8E3C-DC4F34F912CF}" destId="{8CA6EDB7-D382-42F2-93D1-27F2F7A18A90}" srcOrd="2" destOrd="0" presId="urn:microsoft.com/office/officeart/2018/5/layout/IconCircleLabelList"/>
    <dgm:cxn modelId="{7AA1247E-CF15-4F37-85E7-C088F6328B68}" type="presParOf" srcId="{4FCE0B94-5BF1-4EAE-8E3C-DC4F34F912CF}" destId="{762F2E37-69F8-4080-B750-C8CC4A04EC7F}" srcOrd="3" destOrd="0" presId="urn:microsoft.com/office/officeart/2018/5/layout/IconCircleLabelList"/>
    <dgm:cxn modelId="{B3D1B748-8211-4499-88F6-F247AC955F8C}" type="presParOf" srcId="{A47DEB12-EDCA-4770-8EC7-7467D429E111}" destId="{779B0DCE-F267-48E2-B6E9-97083FC45637}" srcOrd="9" destOrd="0" presId="urn:microsoft.com/office/officeart/2018/5/layout/IconCircleLabelList"/>
    <dgm:cxn modelId="{C8C30394-3671-4254-9493-C689E9E0AB66}" type="presParOf" srcId="{A47DEB12-EDCA-4770-8EC7-7467D429E111}" destId="{957F1439-C889-43AA-AC0E-9D818BB74017}" srcOrd="10" destOrd="0" presId="urn:microsoft.com/office/officeart/2018/5/layout/IconCircleLabelList"/>
    <dgm:cxn modelId="{53A71D3B-4686-4C2B-A636-5663CE136627}" type="presParOf" srcId="{957F1439-C889-43AA-AC0E-9D818BB74017}" destId="{ABC734B6-BC50-41F6-ADC0-CCEB63FFDF29}" srcOrd="0" destOrd="0" presId="urn:microsoft.com/office/officeart/2018/5/layout/IconCircleLabelList"/>
    <dgm:cxn modelId="{851BD83F-DB40-4B77-882E-6613F29B6308}" type="presParOf" srcId="{957F1439-C889-43AA-AC0E-9D818BB74017}" destId="{15F34BF8-A379-4C7F-8F7D-0A4B55F81811}" srcOrd="1" destOrd="0" presId="urn:microsoft.com/office/officeart/2018/5/layout/IconCircleLabelList"/>
    <dgm:cxn modelId="{6C76733F-E329-4883-94FD-5A1CD7BF1326}" type="presParOf" srcId="{957F1439-C889-43AA-AC0E-9D818BB74017}" destId="{B1712A68-EBC0-4944-9F6B-2C2BAFDFDAA4}" srcOrd="2" destOrd="0" presId="urn:microsoft.com/office/officeart/2018/5/layout/IconCircleLabelList"/>
    <dgm:cxn modelId="{56FAE5A0-3C23-4D1D-8A8B-BE5BAD81ECF8}" type="presParOf" srcId="{957F1439-C889-43AA-AC0E-9D818BB74017}" destId="{B4C3251D-57A0-4806-9A36-5B342850C4B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D6F69-5984-4EB9-A37D-C6BA5436B7BA}">
      <dsp:nvSpPr>
        <dsp:cNvPr id="0" name=""/>
        <dsp:cNvSpPr/>
      </dsp:nvSpPr>
      <dsp:spPr>
        <a:xfrm>
          <a:off x="287043" y="1015539"/>
          <a:ext cx="892125" cy="8921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F0483-F82B-4A97-A164-5452F2585F1B}">
      <dsp:nvSpPr>
        <dsp:cNvPr id="0" name=""/>
        <dsp:cNvSpPr/>
      </dsp:nvSpPr>
      <dsp:spPr>
        <a:xfrm>
          <a:off x="477168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AFE29-6719-4CAB-86C0-B8DE0FD7000B}">
      <dsp:nvSpPr>
        <dsp:cNvPr id="0" name=""/>
        <dsp:cNvSpPr/>
      </dsp:nvSpPr>
      <dsp:spPr>
        <a:xfrm>
          <a:off x="1856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The Idea </a:t>
          </a:r>
        </a:p>
      </dsp:txBody>
      <dsp:txXfrm>
        <a:off x="1856" y="2185540"/>
        <a:ext cx="1462500" cy="585000"/>
      </dsp:txXfrm>
    </dsp:sp>
    <dsp:sp modelId="{545CD5AC-0A3C-48A9-89F8-3C40FCC1CA89}">
      <dsp:nvSpPr>
        <dsp:cNvPr id="0" name=""/>
        <dsp:cNvSpPr/>
      </dsp:nvSpPr>
      <dsp:spPr>
        <a:xfrm>
          <a:off x="2005481" y="1015539"/>
          <a:ext cx="892125" cy="8921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E1BC9-2ED3-4D7C-B976-19D94B7235B8}">
      <dsp:nvSpPr>
        <dsp:cNvPr id="0" name=""/>
        <dsp:cNvSpPr/>
      </dsp:nvSpPr>
      <dsp:spPr>
        <a:xfrm>
          <a:off x="2195606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4E3E2-5E77-40E6-93EB-6A9FBDD0CB1D}">
      <dsp:nvSpPr>
        <dsp:cNvPr id="0" name=""/>
        <dsp:cNvSpPr/>
      </dsp:nvSpPr>
      <dsp:spPr>
        <a:xfrm>
          <a:off x="1720293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The Grid base class</a:t>
          </a:r>
        </a:p>
      </dsp:txBody>
      <dsp:txXfrm>
        <a:off x="1720293" y="2185540"/>
        <a:ext cx="1462500" cy="585000"/>
      </dsp:txXfrm>
    </dsp:sp>
    <dsp:sp modelId="{76ADA4C5-C30D-4235-B442-1D3687C72C60}">
      <dsp:nvSpPr>
        <dsp:cNvPr id="0" name=""/>
        <dsp:cNvSpPr/>
      </dsp:nvSpPr>
      <dsp:spPr>
        <a:xfrm>
          <a:off x="3723918" y="1015539"/>
          <a:ext cx="892125" cy="8921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E71A0-6EE5-48FB-9CB1-0932C59E33BF}">
      <dsp:nvSpPr>
        <dsp:cNvPr id="0" name=""/>
        <dsp:cNvSpPr/>
      </dsp:nvSpPr>
      <dsp:spPr>
        <a:xfrm>
          <a:off x="3914043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0724A-7D58-49A7-9635-EFDDBC71DFAA}">
      <dsp:nvSpPr>
        <dsp:cNvPr id="0" name=""/>
        <dsp:cNvSpPr/>
      </dsp:nvSpPr>
      <dsp:spPr>
        <a:xfrm>
          <a:off x="3438731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The Subclass</a:t>
          </a:r>
        </a:p>
      </dsp:txBody>
      <dsp:txXfrm>
        <a:off x="3438731" y="2185540"/>
        <a:ext cx="1462500" cy="585000"/>
      </dsp:txXfrm>
    </dsp:sp>
    <dsp:sp modelId="{18FB12B1-1207-4476-B771-9783BCD8333B}">
      <dsp:nvSpPr>
        <dsp:cNvPr id="0" name=""/>
        <dsp:cNvSpPr/>
      </dsp:nvSpPr>
      <dsp:spPr>
        <a:xfrm>
          <a:off x="5442356" y="1015539"/>
          <a:ext cx="892125" cy="8921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001C3-A1CC-44B1-8054-E2FBB98EEC2C}">
      <dsp:nvSpPr>
        <dsp:cNvPr id="0" name=""/>
        <dsp:cNvSpPr/>
      </dsp:nvSpPr>
      <dsp:spPr>
        <a:xfrm>
          <a:off x="5632481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65DB1-6008-43FF-B77C-659E49DF3D81}">
      <dsp:nvSpPr>
        <dsp:cNvPr id="0" name=""/>
        <dsp:cNvSpPr/>
      </dsp:nvSpPr>
      <dsp:spPr>
        <a:xfrm>
          <a:off x="5157168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The Functions</a:t>
          </a:r>
        </a:p>
      </dsp:txBody>
      <dsp:txXfrm>
        <a:off x="5157168" y="2185540"/>
        <a:ext cx="1462500" cy="585000"/>
      </dsp:txXfrm>
    </dsp:sp>
    <dsp:sp modelId="{588874CC-E78B-4403-A96A-7A0B9AA4849C}">
      <dsp:nvSpPr>
        <dsp:cNvPr id="0" name=""/>
        <dsp:cNvSpPr/>
      </dsp:nvSpPr>
      <dsp:spPr>
        <a:xfrm>
          <a:off x="7160793" y="1015539"/>
          <a:ext cx="892125" cy="8921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3255A-227B-4573-91D3-70410ABCE7A5}">
      <dsp:nvSpPr>
        <dsp:cNvPr id="0" name=""/>
        <dsp:cNvSpPr/>
      </dsp:nvSpPr>
      <dsp:spPr>
        <a:xfrm>
          <a:off x="7350918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F2E37-69F8-4080-B750-C8CC4A04EC7F}">
      <dsp:nvSpPr>
        <dsp:cNvPr id="0" name=""/>
        <dsp:cNvSpPr/>
      </dsp:nvSpPr>
      <dsp:spPr>
        <a:xfrm>
          <a:off x="6875606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Demonstration and results</a:t>
          </a:r>
        </a:p>
      </dsp:txBody>
      <dsp:txXfrm>
        <a:off x="6875606" y="2185540"/>
        <a:ext cx="1462500" cy="585000"/>
      </dsp:txXfrm>
    </dsp:sp>
    <dsp:sp modelId="{ABC734B6-BC50-41F6-ADC0-CCEB63FFDF29}">
      <dsp:nvSpPr>
        <dsp:cNvPr id="0" name=""/>
        <dsp:cNvSpPr/>
      </dsp:nvSpPr>
      <dsp:spPr>
        <a:xfrm>
          <a:off x="8879231" y="1015539"/>
          <a:ext cx="892125" cy="8921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F34BF8-A379-4C7F-8F7D-0A4B55F81811}">
      <dsp:nvSpPr>
        <dsp:cNvPr id="0" name=""/>
        <dsp:cNvSpPr/>
      </dsp:nvSpPr>
      <dsp:spPr>
        <a:xfrm>
          <a:off x="9069356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3251D-57A0-4806-9A36-5B342850C4BE}">
      <dsp:nvSpPr>
        <dsp:cNvPr id="0" name=""/>
        <dsp:cNvSpPr/>
      </dsp:nvSpPr>
      <dsp:spPr>
        <a:xfrm>
          <a:off x="8594043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Conclusion</a:t>
          </a:r>
        </a:p>
      </dsp:txBody>
      <dsp:txXfrm>
        <a:off x="8594043" y="2185540"/>
        <a:ext cx="1462500" cy="58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8C1A4-367B-49E7-8DFB-47B29E51F5EA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AEAC8-B8B1-4DE7-97EC-1E6B1505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5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2C62-D9B7-484B-B2F1-2094EFD08E0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CBBD-FAAA-4EF9-90B8-43A4A1EA36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26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2C62-D9B7-484B-B2F1-2094EFD08E0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CBBD-FAAA-4EF9-90B8-43A4A1EA3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2C62-D9B7-484B-B2F1-2094EFD08E0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CBBD-FAAA-4EF9-90B8-43A4A1EA3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3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2C62-D9B7-484B-B2F1-2094EFD08E0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CBBD-FAAA-4EF9-90B8-43A4A1EA3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4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2C62-D9B7-484B-B2F1-2094EFD08E0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CBBD-FAAA-4EF9-90B8-43A4A1EA36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13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2C62-D9B7-484B-B2F1-2094EFD08E0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CBBD-FAAA-4EF9-90B8-43A4A1EA3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8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2C62-D9B7-484B-B2F1-2094EFD08E0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CBBD-FAAA-4EF9-90B8-43A4A1EA3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7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2C62-D9B7-484B-B2F1-2094EFD08E0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CBBD-FAAA-4EF9-90B8-43A4A1EA3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5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2C62-D9B7-484B-B2F1-2094EFD08E0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CBBD-FAAA-4EF9-90B8-43A4A1EA3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7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AA52C62-D9B7-484B-B2F1-2094EFD08E0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F5CBBD-FAAA-4EF9-90B8-43A4A1EA3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9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2C62-D9B7-484B-B2F1-2094EFD08E0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CBBD-FAAA-4EF9-90B8-43A4A1EA3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0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A52C62-D9B7-484B-B2F1-2094EFD08E0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F5CBBD-FAAA-4EF9-90B8-43A4A1EA366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12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olwires.henry.k12.ga.us/cms/lib08/GA01000549/Centricity/Domain/7044/wolves%20rabbit%20prey.pdf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CA8D-4D4F-4B3D-AC89-7F51AA2FD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Wolves, Rabbits, and Grass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37CA1-A2B0-4DC6-8B1B-B8919CAF1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presentation of the final project by:</a:t>
            </a:r>
          </a:p>
          <a:p>
            <a:r>
              <a:rPr lang="en-US" dirty="0"/>
              <a:t>Kamontat </a:t>
            </a:r>
            <a:r>
              <a:rPr lang="en-US" dirty="0" err="1"/>
              <a:t>Swasdikulavath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DDDBBB-A0C8-4948-A2CD-DEF7EECB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654" y="6415396"/>
            <a:ext cx="1312025" cy="365125"/>
          </a:xfrm>
        </p:spPr>
        <p:txBody>
          <a:bodyPr/>
          <a:lstStyle/>
          <a:p>
            <a:fld id="{42F5CBBD-FAAA-4EF9-90B8-43A4A1EA3669}" type="slidenum">
              <a:rPr lang="en-US" sz="2800" smtClean="0"/>
              <a:t>1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969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BBEEA-EF5F-4DE7-AA4B-05C74E2E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We put the grid in a for loop, and let them go through three phases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713DC2-9B3F-4CDD-A18F-9C099598D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1863" y="2244856"/>
            <a:ext cx="6413500" cy="2368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2A229B-C282-4A92-A6B0-83C2F1BE6309}"/>
              </a:ext>
            </a:extLst>
          </p:cNvPr>
          <p:cNvSpPr txBox="1"/>
          <p:nvPr/>
        </p:nvSpPr>
        <p:spPr>
          <a:xfrm>
            <a:off x="4741863" y="5217459"/>
            <a:ext cx="6285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1.Populate</a:t>
            </a:r>
          </a:p>
          <a:p>
            <a:r>
              <a:rPr lang="en-US" dirty="0"/>
              <a:t>2. Act and replace.</a:t>
            </a:r>
          </a:p>
          <a:p>
            <a:r>
              <a:rPr lang="en-US" dirty="0"/>
              <a:t>3.move.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364FBB69-772B-4F49-A018-F3AEC443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654" y="6415396"/>
            <a:ext cx="1312025" cy="365125"/>
          </a:xfrm>
        </p:spPr>
        <p:txBody>
          <a:bodyPr/>
          <a:lstStyle/>
          <a:p>
            <a:fld id="{42F5CBBD-FAAA-4EF9-90B8-43A4A1EA3669}" type="slidenum">
              <a:rPr lang="en-US" sz="2800" smtClean="0"/>
              <a:t>10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226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B68F-7106-48B7-8FAA-883364B3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FA67-8320-4322-93C5-EEE4945E1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Will multiply under 2 </a:t>
            </a:r>
            <a:r>
              <a:rPr lang="en-US" sz="3600" dirty="0" err="1"/>
              <a:t>condieiotns</a:t>
            </a:r>
            <a:r>
              <a:rPr lang="en-US" sz="3600" dirty="0"/>
              <a:t>:</a:t>
            </a:r>
          </a:p>
          <a:p>
            <a:pPr lvl="1"/>
            <a:r>
              <a:rPr lang="en-US" sz="3600" dirty="0"/>
              <a:t>1. </a:t>
            </a:r>
            <a:r>
              <a:rPr lang="en-US" sz="3600" dirty="0" err="1">
                <a:solidFill>
                  <a:srgbClr val="FF0000"/>
                </a:solidFill>
              </a:rPr>
              <a:t>spawnrate</a:t>
            </a:r>
            <a:r>
              <a:rPr lang="en-US" sz="3600" dirty="0">
                <a:solidFill>
                  <a:srgbClr val="FF0000"/>
                </a:solidFill>
              </a:rPr>
              <a:t> &gt;0 &amp;&amp; (</a:t>
            </a:r>
            <a:r>
              <a:rPr lang="en-US" sz="3600" dirty="0" err="1">
                <a:solidFill>
                  <a:srgbClr val="FF0000"/>
                </a:solidFill>
              </a:rPr>
              <a:t>age%spawnrate</a:t>
            </a:r>
            <a:r>
              <a:rPr lang="en-US" sz="3600" dirty="0">
                <a:solidFill>
                  <a:srgbClr val="FF0000"/>
                </a:solidFill>
              </a:rPr>
              <a:t>==0) </a:t>
            </a:r>
            <a:endParaRPr lang="en-US" sz="3600" dirty="0"/>
          </a:p>
          <a:p>
            <a:pPr lvl="1"/>
            <a:r>
              <a:rPr lang="en-US" sz="3600" dirty="0"/>
              <a:t>2. </a:t>
            </a:r>
            <a:r>
              <a:rPr lang="en-US" sz="3600" dirty="0">
                <a:solidFill>
                  <a:srgbClr val="FF0000"/>
                </a:solidFill>
              </a:rPr>
              <a:t>health &gt;half full health</a:t>
            </a:r>
          </a:p>
          <a:p>
            <a:pPr marL="201168" lvl="1" indent="0">
              <a:buNone/>
            </a:pPr>
            <a:r>
              <a:rPr lang="en-US" sz="3600" dirty="0"/>
              <a:t>Populate to </a:t>
            </a:r>
            <a:r>
              <a:rPr lang="en-US" sz="3600" dirty="0">
                <a:solidFill>
                  <a:srgbClr val="FF0000"/>
                </a:solidFill>
              </a:rPr>
              <a:t>random</a:t>
            </a:r>
            <a:r>
              <a:rPr lang="en-US" sz="3600" dirty="0"/>
              <a:t> grid around</a:t>
            </a:r>
          </a:p>
          <a:p>
            <a:pPr marL="201168" lvl="1" indent="0">
              <a:buNone/>
            </a:pPr>
            <a:r>
              <a:rPr lang="en-US" sz="3600" dirty="0"/>
              <a:t>When this happens, a </a:t>
            </a:r>
            <a:r>
              <a:rPr lang="en-US" sz="3600" dirty="0" err="1"/>
              <a:t>checkHierachy</a:t>
            </a:r>
            <a:r>
              <a:rPr lang="en-US" sz="3600" dirty="0"/>
              <a:t> is called.</a:t>
            </a:r>
          </a:p>
          <a:p>
            <a:pPr marL="201168" lvl="1" indent="0">
              <a:buNone/>
            </a:pPr>
            <a:r>
              <a:rPr lang="en-US" sz="3600" dirty="0"/>
              <a:t>	Check Hierarchy will check viability, for example. </a:t>
            </a:r>
          </a:p>
          <a:p>
            <a:pPr marL="201168" lvl="1" indent="0">
              <a:buNone/>
            </a:pPr>
            <a:r>
              <a:rPr lang="en-US" sz="3600" dirty="0"/>
              <a:t>	Grass </a:t>
            </a:r>
            <a:r>
              <a:rPr lang="en-US" sz="3600" dirty="0">
                <a:solidFill>
                  <a:srgbClr val="FF0000"/>
                </a:solidFill>
              </a:rPr>
              <a:t>spread to rabbit </a:t>
            </a:r>
            <a:r>
              <a:rPr lang="en-US" sz="3600" dirty="0"/>
              <a:t>= rabbit </a:t>
            </a:r>
            <a:r>
              <a:rPr lang="en-US" sz="3600" dirty="0">
                <a:solidFill>
                  <a:srgbClr val="FF0000"/>
                </a:solidFill>
              </a:rPr>
              <a:t>eats</a:t>
            </a:r>
            <a:r>
              <a:rPr lang="en-US" sz="3600" dirty="0"/>
              <a:t> it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D493BF-A5BB-447F-A6FE-1DCDCA29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654" y="6415396"/>
            <a:ext cx="1312025" cy="365125"/>
          </a:xfrm>
        </p:spPr>
        <p:txBody>
          <a:bodyPr/>
          <a:lstStyle/>
          <a:p>
            <a:fld id="{42F5CBBD-FAAA-4EF9-90B8-43A4A1EA3669}" type="slidenum">
              <a:rPr lang="en-US" sz="2800" smtClean="0"/>
              <a:t>11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7145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0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32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007A9-9087-4965-BA51-AECA5A41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Demonstration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A71F63-6A06-4E22-B146-0D0C76012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373" y="640080"/>
            <a:ext cx="3602736" cy="3602736"/>
          </a:xfrm>
          <a:prstGeom prst="rect">
            <a:avLst/>
          </a:prstGeom>
        </p:spPr>
      </p:pic>
      <p:sp>
        <p:nvSpPr>
          <p:cNvPr id="43" name="Rectangle 34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BB5EA7-4BDA-4F18-AEFE-ACD5703C5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80"/>
            <a:ext cx="2896164" cy="360273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0DB161A9-BFA5-4BA3-B3CF-D3C6F7F8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654" y="6415396"/>
            <a:ext cx="1312025" cy="365125"/>
          </a:xfrm>
        </p:spPr>
        <p:txBody>
          <a:bodyPr/>
          <a:lstStyle/>
          <a:p>
            <a:fld id="{42F5CBBD-FAAA-4EF9-90B8-43A4A1EA3669}" type="slidenum">
              <a:rPr lang="en-US" sz="2800" smtClean="0"/>
              <a:t>12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197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24F2-DE25-4A9E-A15D-980EA937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 and replace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19EB9-A33C-4E5C-8075-44C00C716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act and replace, 2 things happen to the pointer’s resident</a:t>
            </a:r>
          </a:p>
          <a:p>
            <a:pPr lvl="1"/>
            <a:r>
              <a:rPr lang="en-US" sz="2400" dirty="0"/>
              <a:t>It’s health decrease by one (for rabbits and wolves)</a:t>
            </a:r>
          </a:p>
          <a:p>
            <a:pPr lvl="1"/>
            <a:r>
              <a:rPr lang="en-US" sz="2400" dirty="0"/>
              <a:t>It’s age increases by one(does not apply for dirt)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If the animal should be dead, it will return a true, which will allow us to kill it.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3CF067-0E8B-4B52-8BB2-D96E7961A6E8}"/>
              </a:ext>
            </a:extLst>
          </p:cNvPr>
          <p:cNvSpPr/>
          <p:nvPr/>
        </p:nvSpPr>
        <p:spPr>
          <a:xfrm>
            <a:off x="953795" y="3976267"/>
            <a:ext cx="423733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Wolf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(age==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FullAge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||Health==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age++;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Health--;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385F2-B1B9-4F3A-91F0-08B38A60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090" y="3910451"/>
            <a:ext cx="6318976" cy="1358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27E7FE-3F99-42C6-9369-7F04394577F5}"/>
              </a:ext>
            </a:extLst>
          </p:cNvPr>
          <p:cNvSpPr txBox="1"/>
          <p:nvPr/>
        </p:nvSpPr>
        <p:spPr>
          <a:xfrm>
            <a:off x="7431405" y="5268929"/>
            <a:ext cx="3028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it returns a true, it will replace the animal with dirt or grass(depending on its previous </a:t>
            </a:r>
            <a:r>
              <a:rPr lang="en-US" dirty="0" err="1"/>
              <a:t>occupance</a:t>
            </a:r>
            <a:r>
              <a:rPr lang="en-US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5CD229-2282-4FA1-97F2-62E1FCBD94C0}"/>
              </a:ext>
            </a:extLst>
          </p:cNvPr>
          <p:cNvCxnSpPr>
            <a:cxnSpLocks/>
          </p:cNvCxnSpPr>
          <p:nvPr/>
        </p:nvCxnSpPr>
        <p:spPr>
          <a:xfrm flipH="1" flipV="1">
            <a:off x="6736080" y="4933121"/>
            <a:ext cx="569596" cy="682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F9EAB894-31AB-496A-A8AB-6D517F85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654" y="6415396"/>
            <a:ext cx="1312025" cy="365125"/>
          </a:xfrm>
        </p:spPr>
        <p:txBody>
          <a:bodyPr/>
          <a:lstStyle/>
          <a:p>
            <a:fld id="{42F5CBBD-FAAA-4EF9-90B8-43A4A1EA3669}" type="slidenum">
              <a:rPr lang="en-US" sz="2800" smtClean="0"/>
              <a:t>13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5238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3607-AE20-4D93-A70B-11625BC9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Demonstration(We aren’t making them move or populate)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6C0EC-B442-409E-A802-2CBA0AD8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 animals die from a lack of food. (See Cycle 3)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\					Then The grass die from old age</a:t>
            </a:r>
          </a:p>
          <a:p>
            <a:pPr lvl="8"/>
            <a:r>
              <a:rPr lang="en-US" dirty="0"/>
              <a:t> old age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16263-69B9-41CB-91C2-4DBE5F6A3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33" y="2467506"/>
            <a:ext cx="2995979" cy="3509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D18E61-B28E-416D-9C2F-5DFE47364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5" y="3663062"/>
            <a:ext cx="3333750" cy="2475800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7D308789-9A5B-407B-BD8A-9B3EDC0E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654" y="6415396"/>
            <a:ext cx="1312025" cy="365125"/>
          </a:xfrm>
        </p:spPr>
        <p:txBody>
          <a:bodyPr/>
          <a:lstStyle/>
          <a:p>
            <a:fld id="{42F5CBBD-FAAA-4EF9-90B8-43A4A1EA3669}" type="slidenum">
              <a:rPr lang="en-US" sz="2800" smtClean="0"/>
              <a:t>14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6593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D5F3-650B-4C7F-845C-C56713C0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46D47-4B55-4950-8BA0-A1B0A0533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For move, we simply ask the grid’s coordinate occupant to move.</a:t>
            </a:r>
          </a:p>
          <a:p>
            <a:r>
              <a:rPr lang="en-US" sz="3200" dirty="0"/>
              <a:t>It might move </a:t>
            </a:r>
            <a:r>
              <a:rPr lang="en-US" sz="3200" dirty="0">
                <a:solidFill>
                  <a:srgbClr val="FF0000"/>
                </a:solidFill>
              </a:rPr>
              <a:t>into a prey, and eat it</a:t>
            </a:r>
            <a:r>
              <a:rPr lang="en-US" sz="3200" dirty="0"/>
              <a:t>, or </a:t>
            </a:r>
            <a:r>
              <a:rPr lang="en-US" sz="3200" dirty="0">
                <a:solidFill>
                  <a:srgbClr val="FF0000"/>
                </a:solidFill>
              </a:rPr>
              <a:t>move into a predator, and get eaten</a:t>
            </a:r>
            <a:r>
              <a:rPr lang="en-US" sz="3200" dirty="0"/>
              <a:t>.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62C6EC9F-DBE7-4A69-94B7-30CE1897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654" y="6415396"/>
            <a:ext cx="1312025" cy="365125"/>
          </a:xfrm>
        </p:spPr>
        <p:txBody>
          <a:bodyPr/>
          <a:lstStyle/>
          <a:p>
            <a:fld id="{42F5CBBD-FAAA-4EF9-90B8-43A4A1EA3669}" type="slidenum">
              <a:rPr lang="en-US" sz="2800" smtClean="0"/>
              <a:t>15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0329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C9BF7-1D84-4A15-8FE8-859DF344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B8234-A5C5-417C-B605-A7ABC09D3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 Rabbit moves around and eats grass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F4E3A-E8AF-43BB-9FA9-8305E61AA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760" y="640080"/>
            <a:ext cx="3710747" cy="5577840"/>
          </a:xfrm>
          <a:prstGeom prst="rect">
            <a:avLst/>
          </a:prstGeom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FAC5632D-3F9A-4BAC-9108-420E4D6DD06D}"/>
              </a:ext>
            </a:extLst>
          </p:cNvPr>
          <p:cNvSpPr/>
          <p:nvPr/>
        </p:nvSpPr>
        <p:spPr>
          <a:xfrm>
            <a:off x="6990164" y="727970"/>
            <a:ext cx="946474" cy="35029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C0EC915-D4BB-4E4E-91DE-0628412A775F}"/>
              </a:ext>
            </a:extLst>
          </p:cNvPr>
          <p:cNvSpPr/>
          <p:nvPr/>
        </p:nvSpPr>
        <p:spPr>
          <a:xfrm>
            <a:off x="6920622" y="2286208"/>
            <a:ext cx="946474" cy="35029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076F6058-3B60-45F4-BE45-7E73DF2E916F}"/>
              </a:ext>
            </a:extLst>
          </p:cNvPr>
          <p:cNvSpPr/>
          <p:nvPr/>
        </p:nvSpPr>
        <p:spPr>
          <a:xfrm>
            <a:off x="6542320" y="5441832"/>
            <a:ext cx="946474" cy="35029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8B832732-E01C-464C-B05D-B6EDE6D1D6AE}"/>
              </a:ext>
            </a:extLst>
          </p:cNvPr>
          <p:cNvSpPr/>
          <p:nvPr/>
        </p:nvSpPr>
        <p:spPr>
          <a:xfrm>
            <a:off x="6516927" y="3541000"/>
            <a:ext cx="946474" cy="35029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825FC46D-BDE8-4FAE-BD9D-286D6AEA37EE}"/>
              </a:ext>
            </a:extLst>
          </p:cNvPr>
          <p:cNvSpPr/>
          <p:nvPr/>
        </p:nvSpPr>
        <p:spPr>
          <a:xfrm>
            <a:off x="6963532" y="4451454"/>
            <a:ext cx="946474" cy="35029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C93D08C9-A776-42BA-B578-688BBD61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654" y="6415396"/>
            <a:ext cx="1312025" cy="365125"/>
          </a:xfrm>
        </p:spPr>
        <p:txBody>
          <a:bodyPr/>
          <a:lstStyle/>
          <a:p>
            <a:fld id="{42F5CBBD-FAAA-4EF9-90B8-43A4A1EA3669}" type="slidenum">
              <a:rPr lang="en-US" sz="2800" smtClean="0"/>
              <a:t>16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8794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FF0FF-930B-453A-919B-BAF47868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EAD43-C9AC-4C91-A639-829F1442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First off, the standard setting.</a:t>
            </a:r>
          </a:p>
          <a:p>
            <a:r>
              <a:rPr lang="en-US" sz="1800" dirty="0">
                <a:solidFill>
                  <a:srgbClr val="FFFFFF"/>
                </a:solidFill>
              </a:rPr>
              <a:t>These are the standard parameters designed to somewhat resemble nature</a:t>
            </a:r>
          </a:p>
          <a:p>
            <a:r>
              <a:rPr lang="en-US" sz="1800" dirty="0">
                <a:solidFill>
                  <a:srgbClr val="FFFFFF"/>
                </a:solidFill>
              </a:rPr>
              <a:t>Wolf lives longer than rabbits. They can also move further and has higher health. (can live longer without food)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Grasses can’t move.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EB286-D5E7-4B03-A289-5AC5C74C15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136" b="-2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E9F3530F-1C70-47BD-8D57-C4292D97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654" y="6415396"/>
            <a:ext cx="1312025" cy="365125"/>
          </a:xfrm>
        </p:spPr>
        <p:txBody>
          <a:bodyPr/>
          <a:lstStyle/>
          <a:p>
            <a:fld id="{42F5CBBD-FAAA-4EF9-90B8-43A4A1EA3669}" type="slidenum">
              <a:rPr lang="en-US" sz="2800" smtClean="0"/>
              <a:t>17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8539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BA13-F79E-451D-8DBF-3665E301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Standard parameters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12F580D2-F742-45FA-B7AE-9311B38F0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38" y="1846263"/>
            <a:ext cx="8401250" cy="4022725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E2F25B0-9CED-4BFF-A3E2-14FCE6B35C2E}"/>
              </a:ext>
            </a:extLst>
          </p:cNvPr>
          <p:cNvSpPr/>
          <p:nvPr/>
        </p:nvSpPr>
        <p:spPr>
          <a:xfrm>
            <a:off x="1571348" y="4687410"/>
            <a:ext cx="1162975" cy="363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5A3E51-202E-409D-8340-F51A01C7B727}"/>
              </a:ext>
            </a:extLst>
          </p:cNvPr>
          <p:cNvSpPr txBox="1"/>
          <p:nvPr/>
        </p:nvSpPr>
        <p:spPr>
          <a:xfrm>
            <a:off x="0" y="4287915"/>
            <a:ext cx="1411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wolves increase as rabbits decrease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EA43CF-4C7A-4337-9866-BD384BEE43CF}"/>
              </a:ext>
            </a:extLst>
          </p:cNvPr>
          <p:cNvSpPr txBox="1"/>
          <p:nvPr/>
        </p:nvSpPr>
        <p:spPr>
          <a:xfrm>
            <a:off x="7395100" y="5516226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wolves decrease, rabbits increases!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61DD11F-3936-43B0-873E-684CDF70D9AE}"/>
              </a:ext>
            </a:extLst>
          </p:cNvPr>
          <p:cNvSpPr/>
          <p:nvPr/>
        </p:nvSpPr>
        <p:spPr>
          <a:xfrm rot="12981909">
            <a:off x="6914976" y="5105986"/>
            <a:ext cx="760421" cy="363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6378A6D7-EE3E-42C9-A856-AFB84CAB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654" y="6415396"/>
            <a:ext cx="1312025" cy="365125"/>
          </a:xfrm>
        </p:spPr>
        <p:txBody>
          <a:bodyPr/>
          <a:lstStyle/>
          <a:p>
            <a:fld id="{42F5CBBD-FAAA-4EF9-90B8-43A4A1EA3669}" type="slidenum">
              <a:rPr lang="en-US" sz="2800" smtClean="0"/>
              <a:t>18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115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C05ED-FD5E-46B4-8EE9-948D5FA7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Proof of why Wolves are major controlling factor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C001C5-7775-4F1B-AFC3-F5FB5D71A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Without wolves, the rabbits take over and is always at the carrying capacity.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Vegetation can barely grow</a:t>
            </a:r>
            <a:r>
              <a:rPr lang="en-US" sz="2400" dirty="0">
                <a:solidFill>
                  <a:srgbClr val="FFFFFF"/>
                </a:solidFill>
              </a:rPr>
              <a:t>! It’s now a mostly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barren wasteland </a:t>
            </a:r>
            <a:r>
              <a:rPr lang="en-US" sz="2400" dirty="0">
                <a:solidFill>
                  <a:srgbClr val="FFFFFF"/>
                </a:solidFill>
              </a:rPr>
              <a:t>90% of the time with nothing to turn it back.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D6E4CB-B9C4-4CA5-9B7D-F44C6CE58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924925"/>
            <a:ext cx="6798082" cy="300815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7F0BBE2F-580D-4F1B-B3F9-44773E15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654" y="6415396"/>
            <a:ext cx="1312025" cy="365125"/>
          </a:xfrm>
        </p:spPr>
        <p:txBody>
          <a:bodyPr/>
          <a:lstStyle/>
          <a:p>
            <a:fld id="{42F5CBBD-FAAA-4EF9-90B8-43A4A1EA3669}" type="slidenum">
              <a:rPr lang="en-US" sz="2800" smtClean="0"/>
              <a:t>19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652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3866-CE49-4831-A40E-FFD29784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A7B0-C8FD-4E38-A4DA-FDBB34950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For the final project, we have been tasked to create a </a:t>
            </a:r>
            <a:r>
              <a:rPr lang="en-US" sz="3200" dirty="0">
                <a:solidFill>
                  <a:srgbClr val="FF0000"/>
                </a:solidFill>
              </a:rPr>
              <a:t>simulation</a:t>
            </a:r>
            <a:r>
              <a:rPr lang="en-US" sz="3200" dirty="0"/>
              <a:t>.</a:t>
            </a:r>
          </a:p>
          <a:p>
            <a:r>
              <a:rPr lang="en-US" sz="3200" dirty="0"/>
              <a:t>Inspired by learning about </a:t>
            </a:r>
            <a:r>
              <a:rPr lang="en-US" sz="3200" dirty="0">
                <a:solidFill>
                  <a:srgbClr val="FF0000"/>
                </a:solidFill>
              </a:rPr>
              <a:t>ecology</a:t>
            </a:r>
            <a:r>
              <a:rPr lang="en-US" sz="3200" dirty="0"/>
              <a:t> in my biology class, I have decided to make a simulation about the </a:t>
            </a:r>
            <a:r>
              <a:rPr lang="en-US" sz="3200" dirty="0">
                <a:solidFill>
                  <a:srgbClr val="FF0000"/>
                </a:solidFill>
              </a:rPr>
              <a:t>predator prey relationship</a:t>
            </a:r>
            <a:r>
              <a:rPr lang="en-US" sz="3200" dirty="0"/>
              <a:t>.</a:t>
            </a:r>
          </a:p>
          <a:p>
            <a:r>
              <a:rPr lang="en-US" sz="3200" dirty="0"/>
              <a:t>More specifically, rabbit and wolves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Wolves and Rabbits Predator-Prey Simulation">
            <a:extLst>
              <a:ext uri="{FF2B5EF4-FFF2-40B4-BE49-F238E27FC236}">
                <a16:creationId xmlns:a16="http://schemas.microsoft.com/office/drawing/2014/main" id="{F3CF92AE-E86B-454A-AC35-E25A4EC4A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125105"/>
            <a:ext cx="3590924" cy="224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D9622A-E922-45C5-9C54-A16B6A41031B}"/>
              </a:ext>
            </a:extLst>
          </p:cNvPr>
          <p:cNvSpPr txBox="1"/>
          <p:nvPr/>
        </p:nvSpPr>
        <p:spPr>
          <a:xfrm>
            <a:off x="3238500" y="5086350"/>
            <a:ext cx="4714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https://schoolwires.henry.k12.ga.us/cms/lib08/GA01000549/Centricity/Domain/7044/wolves%20rabbit%20prey.pdf</a:t>
            </a:r>
            <a:endParaRPr lang="en-US" dirty="0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AB6C5177-15EC-4E21-A483-02976078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654" y="6415396"/>
            <a:ext cx="1312025" cy="365125"/>
          </a:xfrm>
        </p:spPr>
        <p:txBody>
          <a:bodyPr/>
          <a:lstStyle/>
          <a:p>
            <a:fld id="{42F5CBBD-FAAA-4EF9-90B8-43A4A1EA3669}" type="slidenum">
              <a:rPr lang="en-US" sz="2800" smtClean="0"/>
              <a:t>2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3968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B5B8-A191-490C-9C89-6B5E3FC1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98370-0312-4A3D-B131-9B35F5D9C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experiments </a:t>
            </a:r>
            <a:r>
              <a:rPr lang="en-US" sz="2800" dirty="0">
                <a:solidFill>
                  <a:srgbClr val="FF0000"/>
                </a:solidFill>
              </a:rPr>
              <a:t>simulate</a:t>
            </a:r>
            <a:r>
              <a:rPr lang="en-US" sz="2800" dirty="0"/>
              <a:t> predator prey relationship in nature</a:t>
            </a:r>
          </a:p>
          <a:p>
            <a:r>
              <a:rPr lang="en-US" sz="2800" dirty="0"/>
              <a:t>Rabbits, left </a:t>
            </a:r>
            <a:r>
              <a:rPr lang="en-US" sz="2800" dirty="0">
                <a:solidFill>
                  <a:srgbClr val="FF0000"/>
                </a:solidFill>
              </a:rPr>
              <a:t>uncontrolled</a:t>
            </a:r>
            <a:r>
              <a:rPr lang="en-US" sz="2800" dirty="0"/>
              <a:t>, eat out more than half of the land with nothing left. </a:t>
            </a:r>
          </a:p>
          <a:p>
            <a:r>
              <a:rPr lang="en-US" sz="2800" dirty="0"/>
              <a:t>In nature, this would be much worse since </a:t>
            </a:r>
            <a:r>
              <a:rPr lang="en-US" sz="2800" dirty="0">
                <a:solidFill>
                  <a:srgbClr val="FF0000"/>
                </a:solidFill>
              </a:rPr>
              <a:t>grasses</a:t>
            </a:r>
            <a:r>
              <a:rPr lang="en-US" sz="2800" dirty="0"/>
              <a:t> will act differently.</a:t>
            </a:r>
          </a:p>
          <a:p>
            <a:r>
              <a:rPr lang="en-US" sz="2800" dirty="0"/>
              <a:t>Wolves help </a:t>
            </a:r>
            <a:r>
              <a:rPr lang="en-US" sz="2800" dirty="0">
                <a:solidFill>
                  <a:srgbClr val="FF0000"/>
                </a:solidFill>
              </a:rPr>
              <a:t>control</a:t>
            </a:r>
            <a:r>
              <a:rPr lang="en-US" sz="2800" dirty="0"/>
              <a:t> the rabbit population.</a:t>
            </a:r>
          </a:p>
          <a:p>
            <a:r>
              <a:rPr lang="en-US" sz="2800" dirty="0"/>
              <a:t>Without wolves, there are barely any </a:t>
            </a:r>
            <a:r>
              <a:rPr lang="en-US" sz="2800" dirty="0">
                <a:solidFill>
                  <a:srgbClr val="FF0000"/>
                </a:solidFill>
              </a:rPr>
              <a:t>vegetation.</a:t>
            </a:r>
            <a:endParaRPr lang="en-US" sz="2800" dirty="0"/>
          </a:p>
          <a:p>
            <a:r>
              <a:rPr lang="en-US" sz="2800" dirty="0"/>
              <a:t>More info in documentation.md!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6D9C04B6-BC79-48FB-9956-370EF768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654" y="6415396"/>
            <a:ext cx="1312025" cy="365125"/>
          </a:xfrm>
        </p:spPr>
        <p:txBody>
          <a:bodyPr/>
          <a:lstStyle/>
          <a:p>
            <a:fld id="{42F5CBBD-FAAA-4EF9-90B8-43A4A1EA3669}" type="slidenum">
              <a:rPr lang="en-US" sz="2800" smtClean="0"/>
              <a:t>20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364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7DF8-8A7E-495E-902D-C4C74AE8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3E49E-80C0-4D1A-B7E9-D083B1A04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Making of all the functions, how to access world </a:t>
            </a:r>
            <a:r>
              <a:rPr lang="en-US" sz="3600" dirty="0" err="1"/>
              <a:t>etc</a:t>
            </a:r>
            <a:endParaRPr lang="en-US" sz="3600" dirty="0"/>
          </a:p>
          <a:p>
            <a:pPr lvl="1"/>
            <a:r>
              <a:rPr lang="en-US" sz="2400" dirty="0"/>
              <a:t>Thankfully, with the help and supervision of the </a:t>
            </a:r>
            <a:r>
              <a:rPr lang="en-US" sz="2400" dirty="0">
                <a:solidFill>
                  <a:srgbClr val="FF0000"/>
                </a:solidFill>
              </a:rPr>
              <a:t>TA</a:t>
            </a:r>
            <a:r>
              <a:rPr lang="en-US" sz="2400" dirty="0"/>
              <a:t>, I was able to find a better solution that is used. </a:t>
            </a:r>
          </a:p>
          <a:p>
            <a:r>
              <a:rPr lang="en-US" sz="3600" dirty="0"/>
              <a:t>Understanding what went wrong each time when a grid is only filled with an empty pointer.</a:t>
            </a:r>
          </a:p>
          <a:p>
            <a:pPr lvl="1"/>
            <a:r>
              <a:rPr lang="en-US" sz="2400" dirty="0"/>
              <a:t>Usually I use a </a:t>
            </a:r>
            <a:r>
              <a:rPr lang="en-US" sz="2400" dirty="0">
                <a:solidFill>
                  <a:srgbClr val="FF0000"/>
                </a:solidFill>
              </a:rPr>
              <a:t>debugger</a:t>
            </a:r>
            <a:r>
              <a:rPr lang="en-US" sz="2400" dirty="0"/>
              <a:t>, but if that doesn’t work I take a step back and think through it </a:t>
            </a:r>
            <a:r>
              <a:rPr lang="en-US" sz="2400" dirty="0">
                <a:solidFill>
                  <a:srgbClr val="FF0000"/>
                </a:solidFill>
              </a:rPr>
              <a:t>logically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FF0000"/>
                </a:solidFill>
              </a:rPr>
              <a:t>why it wouldn’t work</a:t>
            </a:r>
            <a:r>
              <a:rPr lang="en-US" sz="2400" dirty="0"/>
              <a:t>. Following it step by step.</a:t>
            </a:r>
          </a:p>
          <a:p>
            <a:endParaRPr lang="en-US" sz="3600" dirty="0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D66E3813-32A6-48F7-925F-5B626207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654" y="6415396"/>
            <a:ext cx="1312025" cy="365125"/>
          </a:xfrm>
        </p:spPr>
        <p:txBody>
          <a:bodyPr/>
          <a:lstStyle/>
          <a:p>
            <a:fld id="{42F5CBBD-FAAA-4EF9-90B8-43A4A1EA3669}" type="slidenum">
              <a:rPr lang="en-US" sz="2800" smtClean="0"/>
              <a:t>21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6893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5C90-194D-40FE-BB5B-0021C568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ABA5-1BED-42AA-A5DD-D1452B919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114D34BD-C321-4C24-9E3E-3B74138D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654" y="6415396"/>
            <a:ext cx="1312025" cy="365125"/>
          </a:xfrm>
        </p:spPr>
        <p:txBody>
          <a:bodyPr/>
          <a:lstStyle/>
          <a:p>
            <a:fld id="{42F5CBBD-FAAA-4EF9-90B8-43A4A1EA3669}" type="slidenum">
              <a:rPr lang="en-US" sz="2800" smtClean="0"/>
              <a:t>22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067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03D6-0DE0-4123-9446-F656EBD2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92E51F-0DC9-47C7-851F-6C86665E29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34114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8ED6B96B-D4F5-424F-BF07-283EC670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654" y="6424274"/>
            <a:ext cx="1312025" cy="365125"/>
          </a:xfrm>
        </p:spPr>
        <p:txBody>
          <a:bodyPr/>
          <a:lstStyle/>
          <a:p>
            <a:fld id="{42F5CBBD-FAAA-4EF9-90B8-43A4A1EA3669}" type="slidenum">
              <a:rPr lang="en-US" sz="2800" smtClean="0"/>
              <a:t>3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138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7F35-EC7B-4F28-AACE-E2309965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AB9A-40A0-4B95-B953-611C1C965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There is a “</a:t>
            </a:r>
            <a:r>
              <a:rPr lang="en-US" dirty="0">
                <a:solidFill>
                  <a:srgbClr val="0070C0"/>
                </a:solidFill>
              </a:rPr>
              <a:t>World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	The World is a </a:t>
            </a:r>
            <a:r>
              <a:rPr lang="en-US" dirty="0">
                <a:solidFill>
                  <a:srgbClr val="FF0000"/>
                </a:solidFill>
              </a:rPr>
              <a:t>2D</a:t>
            </a:r>
            <a:r>
              <a:rPr lang="en-US" dirty="0"/>
              <a:t> grid.</a:t>
            </a:r>
          </a:p>
          <a:p>
            <a:pPr marL="0" indent="0">
              <a:buNone/>
            </a:pPr>
            <a:r>
              <a:rPr lang="en-US" dirty="0"/>
              <a:t>	The grid has </a:t>
            </a:r>
            <a:r>
              <a:rPr lang="en-US" dirty="0">
                <a:solidFill>
                  <a:srgbClr val="FF0000"/>
                </a:solidFill>
              </a:rPr>
              <a:t>4 different</a:t>
            </a:r>
            <a:r>
              <a:rPr lang="en-US" dirty="0"/>
              <a:t> types of available classes, Dirt, Grass, Wolf, and Rabbit</a:t>
            </a:r>
          </a:p>
          <a:p>
            <a:pPr marL="0" indent="0">
              <a:buNone/>
            </a:pPr>
            <a:r>
              <a:rPr lang="en-US" dirty="0"/>
              <a:t> The </a:t>
            </a:r>
            <a:r>
              <a:rPr lang="en-US" dirty="0">
                <a:solidFill>
                  <a:srgbClr val="00B050"/>
                </a:solidFill>
              </a:rPr>
              <a:t>Dirt</a:t>
            </a:r>
            <a:r>
              <a:rPr lang="en-US" dirty="0"/>
              <a:t> does </a:t>
            </a:r>
            <a:r>
              <a:rPr lang="en-US" dirty="0">
                <a:solidFill>
                  <a:srgbClr val="FF0000"/>
                </a:solidFill>
              </a:rPr>
              <a:t>nothing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The </a:t>
            </a:r>
            <a:r>
              <a:rPr lang="en-US" dirty="0">
                <a:solidFill>
                  <a:srgbClr val="00B050"/>
                </a:solidFill>
              </a:rPr>
              <a:t>Grass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grows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spreads</a:t>
            </a:r>
            <a:r>
              <a:rPr lang="en-US" dirty="0"/>
              <a:t> out.</a:t>
            </a:r>
          </a:p>
          <a:p>
            <a:pPr marL="0" indent="0">
              <a:buNone/>
            </a:pPr>
            <a:r>
              <a:rPr lang="en-US" dirty="0"/>
              <a:t> The </a:t>
            </a:r>
            <a:r>
              <a:rPr lang="en-US" dirty="0">
                <a:solidFill>
                  <a:srgbClr val="00B050"/>
                </a:solidFill>
              </a:rPr>
              <a:t>Rabbit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eats</a:t>
            </a:r>
            <a:r>
              <a:rPr lang="en-US" dirty="0"/>
              <a:t> the grass, </a:t>
            </a:r>
            <a:r>
              <a:rPr lang="en-US" dirty="0">
                <a:solidFill>
                  <a:srgbClr val="FF0000"/>
                </a:solidFill>
              </a:rPr>
              <a:t>moves</a:t>
            </a:r>
            <a:r>
              <a:rPr lang="en-US" dirty="0"/>
              <a:t> around, and </a:t>
            </a:r>
            <a:r>
              <a:rPr lang="en-US" dirty="0">
                <a:solidFill>
                  <a:srgbClr val="FF0000"/>
                </a:solidFill>
              </a:rPr>
              <a:t>spreads</a:t>
            </a:r>
            <a:r>
              <a:rPr lang="en-US" dirty="0"/>
              <a:t> out.</a:t>
            </a:r>
          </a:p>
          <a:p>
            <a:pPr marL="0" indent="0">
              <a:buNone/>
            </a:pPr>
            <a:r>
              <a:rPr lang="en-US" dirty="0"/>
              <a:t>  The </a:t>
            </a:r>
            <a:r>
              <a:rPr lang="en-US" dirty="0">
                <a:solidFill>
                  <a:srgbClr val="00B050"/>
                </a:solidFill>
              </a:rPr>
              <a:t>Wolves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eats</a:t>
            </a:r>
            <a:r>
              <a:rPr lang="en-US" dirty="0"/>
              <a:t> the rabbit, </a:t>
            </a:r>
            <a:r>
              <a:rPr lang="en-US" dirty="0">
                <a:solidFill>
                  <a:srgbClr val="FF0000"/>
                </a:solidFill>
              </a:rPr>
              <a:t>moves</a:t>
            </a:r>
            <a:r>
              <a:rPr lang="en-US" dirty="0"/>
              <a:t> around, and </a:t>
            </a:r>
            <a:r>
              <a:rPr lang="en-US" dirty="0">
                <a:solidFill>
                  <a:srgbClr val="FF0000"/>
                </a:solidFill>
              </a:rPr>
              <a:t>spreads</a:t>
            </a:r>
            <a:r>
              <a:rPr lang="en-US" dirty="0"/>
              <a:t> out.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D4F9E0-8EA4-41BA-9BE5-0217C1289710}"/>
              </a:ext>
            </a:extLst>
          </p:cNvPr>
          <p:cNvSpPr/>
          <p:nvPr/>
        </p:nvSpPr>
        <p:spPr>
          <a:xfrm>
            <a:off x="0" y="0"/>
            <a:ext cx="892125" cy="892125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6" name="Rectangle 5" descr="Lightbulb">
            <a:extLst>
              <a:ext uri="{FF2B5EF4-FFF2-40B4-BE49-F238E27FC236}">
                <a16:creationId xmlns:a16="http://schemas.microsoft.com/office/drawing/2014/main" id="{BB029580-47FB-4DDD-88CC-4FBBE409F0AE}"/>
              </a:ext>
            </a:extLst>
          </p:cNvPr>
          <p:cNvSpPr/>
          <p:nvPr/>
        </p:nvSpPr>
        <p:spPr>
          <a:xfrm>
            <a:off x="190125" y="190125"/>
            <a:ext cx="511875" cy="51187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8EC4AD37-1D0C-458F-A6BC-FD59CFA0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654" y="6415396"/>
            <a:ext cx="1312025" cy="365125"/>
          </a:xfrm>
        </p:spPr>
        <p:txBody>
          <a:bodyPr/>
          <a:lstStyle/>
          <a:p>
            <a:fld id="{42F5CBBD-FAAA-4EF9-90B8-43A4A1EA3669}" type="slidenum">
              <a:rPr lang="en-US" sz="2800" smtClean="0"/>
              <a:t>4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518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D4EA-9440-46DC-A951-73A918BA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 base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25DE-D79A-47D5-8EF7-CBA14A261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is the base class.</a:t>
            </a:r>
          </a:p>
          <a:p>
            <a:pPr lvl="1"/>
            <a:r>
              <a:rPr lang="en-US" sz="2400" dirty="0"/>
              <a:t>Main Virtual functions:</a:t>
            </a:r>
          </a:p>
          <a:p>
            <a:pPr lvl="2"/>
            <a:r>
              <a:rPr lang="en-US" sz="2400" dirty="0"/>
              <a:t>Act() = Increases age and decrease Health</a:t>
            </a:r>
          </a:p>
          <a:p>
            <a:pPr lvl="2"/>
            <a:r>
              <a:rPr lang="en-US" sz="2400" dirty="0"/>
              <a:t>Eat()</a:t>
            </a:r>
          </a:p>
          <a:p>
            <a:pPr lvl="2"/>
            <a:r>
              <a:rPr lang="en-US" sz="2400" dirty="0" err="1"/>
              <a:t>powerLevel</a:t>
            </a:r>
            <a:r>
              <a:rPr lang="en-US" sz="2400" dirty="0"/>
              <a:t>()</a:t>
            </a:r>
          </a:p>
          <a:p>
            <a:pPr lvl="2"/>
            <a:r>
              <a:rPr lang="en-US" sz="2400" dirty="0"/>
              <a:t>Type()</a:t>
            </a:r>
          </a:p>
          <a:p>
            <a:pPr lvl="2"/>
            <a:r>
              <a:rPr lang="en-US" sz="2400" dirty="0" err="1"/>
              <a:t>checkHealth</a:t>
            </a:r>
            <a:r>
              <a:rPr lang="en-US" sz="2400" dirty="0"/>
              <a:t>()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08E4BF-674D-4397-BD74-BBB3B0B9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654" y="6415396"/>
            <a:ext cx="1312025" cy="365125"/>
          </a:xfrm>
        </p:spPr>
        <p:txBody>
          <a:bodyPr/>
          <a:lstStyle/>
          <a:p>
            <a:fld id="{42F5CBBD-FAAA-4EF9-90B8-43A4A1EA3669}" type="slidenum">
              <a:rPr lang="en-US" sz="2800" smtClean="0"/>
              <a:t>5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122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3B97-F11D-475C-87F5-B4D5D5C1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SubClass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D0C50-FFB7-47CC-8DFC-53F83EDD8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86" y="1845733"/>
            <a:ext cx="10420894" cy="419583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Grass</a:t>
            </a:r>
            <a:r>
              <a:rPr lang="en-US" sz="2400" dirty="0"/>
              <a:t> class</a:t>
            </a:r>
          </a:p>
          <a:p>
            <a:pPr lvl="1"/>
            <a:r>
              <a:rPr lang="en-US" sz="2400" dirty="0"/>
              <a:t>The Grass class </a:t>
            </a:r>
            <a:r>
              <a:rPr lang="en-US" sz="2400" dirty="0">
                <a:solidFill>
                  <a:srgbClr val="FF0000"/>
                </a:solidFill>
              </a:rPr>
              <a:t>can’t move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doesn’t eat</a:t>
            </a:r>
          </a:p>
          <a:p>
            <a:pPr lvl="1"/>
            <a:r>
              <a:rPr lang="en-US" sz="2400" dirty="0"/>
              <a:t>It </a:t>
            </a:r>
            <a:r>
              <a:rPr lang="en-US" sz="2400" dirty="0">
                <a:solidFill>
                  <a:srgbClr val="FF0000"/>
                </a:solidFill>
              </a:rPr>
              <a:t>can’t</a:t>
            </a:r>
            <a:r>
              <a:rPr lang="en-US" sz="2400" dirty="0">
                <a:solidFill>
                  <a:srgbClr val="00B050"/>
                </a:solidFill>
              </a:rPr>
              <a:t> starve </a:t>
            </a:r>
            <a:r>
              <a:rPr lang="en-US" sz="2400" dirty="0"/>
              <a:t>but </a:t>
            </a:r>
            <a:r>
              <a:rPr lang="en-US" sz="2400" dirty="0">
                <a:solidFill>
                  <a:srgbClr val="FF0000"/>
                </a:solidFill>
              </a:rPr>
              <a:t>can</a:t>
            </a:r>
            <a:r>
              <a:rPr lang="en-US" sz="2400" dirty="0">
                <a:solidFill>
                  <a:srgbClr val="00B050"/>
                </a:solidFill>
              </a:rPr>
              <a:t> die from old age</a:t>
            </a:r>
          </a:p>
          <a:p>
            <a:pPr marL="201168" lvl="1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Rabbit</a:t>
            </a:r>
            <a:r>
              <a:rPr lang="en-US" sz="2400" dirty="0"/>
              <a:t> Class</a:t>
            </a:r>
          </a:p>
          <a:p>
            <a:pPr lvl="1"/>
            <a:r>
              <a:rPr lang="en-US" sz="2400" dirty="0"/>
              <a:t>Can </a:t>
            </a:r>
            <a:r>
              <a:rPr lang="en-US" sz="2400" dirty="0">
                <a:solidFill>
                  <a:srgbClr val="FF0000"/>
                </a:solidFill>
              </a:rPr>
              <a:t>move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Eats Grass</a:t>
            </a:r>
          </a:p>
          <a:p>
            <a:pPr lvl="1"/>
            <a:r>
              <a:rPr lang="en-US" sz="2400" dirty="0"/>
              <a:t>Will </a:t>
            </a:r>
            <a:r>
              <a:rPr lang="en-US" sz="2400" dirty="0">
                <a:solidFill>
                  <a:srgbClr val="FF0000"/>
                </a:solidFill>
              </a:rPr>
              <a:t>starve</a:t>
            </a:r>
          </a:p>
          <a:p>
            <a:pPr lvl="1"/>
            <a:r>
              <a:rPr lang="en-US" sz="2400" dirty="0"/>
              <a:t>It can </a:t>
            </a:r>
            <a:r>
              <a:rPr lang="en-US" sz="2400" dirty="0">
                <a:solidFill>
                  <a:srgbClr val="FF0000"/>
                </a:solidFill>
              </a:rPr>
              <a:t>die from old age</a:t>
            </a:r>
          </a:p>
          <a:p>
            <a:pPr marL="201168" lvl="1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Wolf</a:t>
            </a:r>
            <a:r>
              <a:rPr lang="en-US" sz="2400" dirty="0"/>
              <a:t> Class</a:t>
            </a:r>
          </a:p>
          <a:p>
            <a:pPr marL="201168" lvl="1" indent="0">
              <a:buNone/>
            </a:pPr>
            <a:r>
              <a:rPr lang="en-US" sz="2400" dirty="0"/>
              <a:t>  Same as Rabbit Class but </a:t>
            </a:r>
            <a:r>
              <a:rPr lang="en-US" sz="2400" dirty="0">
                <a:solidFill>
                  <a:srgbClr val="FF0000"/>
                </a:solidFill>
              </a:rPr>
              <a:t>eats Rabbit</a:t>
            </a:r>
          </a:p>
          <a:p>
            <a:pPr marL="201168" lvl="1" indent="0">
              <a:buNone/>
            </a:pPr>
            <a:r>
              <a:rPr lang="en-US" sz="2400" dirty="0"/>
              <a:t>Dirt Class = Doesn’t do anything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7DD8A9-717C-4531-AF9C-28F8873C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654" y="6415396"/>
            <a:ext cx="1312025" cy="365125"/>
          </a:xfrm>
        </p:spPr>
        <p:txBody>
          <a:bodyPr/>
          <a:lstStyle/>
          <a:p>
            <a:fld id="{42F5CBBD-FAAA-4EF9-90B8-43A4A1EA3669}" type="slidenum">
              <a:rPr lang="en-US" sz="2800" smtClean="0"/>
              <a:t>6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709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41E3-1CBF-43C5-9C23-8D9C1286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43FEF-951D-4664-939B-FCC8503B3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Main Functions: </a:t>
            </a:r>
          </a:p>
          <a:p>
            <a:pPr lvl="1"/>
            <a:r>
              <a:rPr lang="en-US" sz="2800" dirty="0"/>
              <a:t>Replace = Replaces one coordinate with another pointer.</a:t>
            </a:r>
          </a:p>
          <a:p>
            <a:pPr lvl="1"/>
            <a:r>
              <a:rPr lang="en-US" sz="2800" dirty="0"/>
              <a:t>Populate = allows a grid’s occupant to spread</a:t>
            </a:r>
          </a:p>
          <a:p>
            <a:pPr lvl="1"/>
            <a:r>
              <a:rPr lang="en-US" sz="2800" dirty="0" err="1"/>
              <a:t>CheckHieracy</a:t>
            </a:r>
            <a:r>
              <a:rPr lang="en-US" sz="2800" dirty="0"/>
              <a:t> = will check if one pointer will replace another</a:t>
            </a:r>
          </a:p>
          <a:p>
            <a:pPr lvl="2"/>
            <a:r>
              <a:rPr lang="en-US" sz="2800" dirty="0"/>
              <a:t>Has 2 separate function will similar function.</a:t>
            </a:r>
          </a:p>
          <a:p>
            <a:pPr lvl="1"/>
            <a:r>
              <a:rPr lang="en-US" sz="2800" dirty="0" err="1"/>
              <a:t>MoveAway</a:t>
            </a:r>
            <a:r>
              <a:rPr lang="en-US" sz="2800" dirty="0"/>
              <a:t> = Forces the object to move </a:t>
            </a:r>
          </a:p>
          <a:p>
            <a:pPr lvl="1"/>
            <a:r>
              <a:rPr lang="en-US" sz="2800" dirty="0" err="1"/>
              <a:t>ptrGenerator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759178-EF22-452B-A8CD-58776BAC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654" y="6415396"/>
            <a:ext cx="1312025" cy="365125"/>
          </a:xfrm>
        </p:spPr>
        <p:txBody>
          <a:bodyPr/>
          <a:lstStyle/>
          <a:p>
            <a:fld id="{42F5CBBD-FAAA-4EF9-90B8-43A4A1EA3669}" type="slidenum">
              <a:rPr lang="en-US" sz="2800" smtClean="0"/>
              <a:t>7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482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55B1-9AD4-4180-AB4B-8FF4ADDC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each cycle?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333FE-FE85-49D0-BC7B-ED5DCE293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First, we </a:t>
            </a:r>
            <a:r>
              <a:rPr lang="en-US" sz="3600" dirty="0">
                <a:solidFill>
                  <a:srgbClr val="FF0000"/>
                </a:solidFill>
              </a:rPr>
              <a:t>populate</a:t>
            </a:r>
          </a:p>
          <a:p>
            <a:r>
              <a:rPr lang="en-US" sz="3600" dirty="0"/>
              <a:t>Then we let the animal </a:t>
            </a:r>
            <a:r>
              <a:rPr lang="en-US" sz="3600" dirty="0">
                <a:solidFill>
                  <a:srgbClr val="FF0000"/>
                </a:solidFill>
              </a:rPr>
              <a:t>act</a:t>
            </a:r>
            <a:r>
              <a:rPr lang="en-US" sz="3600" dirty="0"/>
              <a:t>. </a:t>
            </a:r>
          </a:p>
          <a:p>
            <a:r>
              <a:rPr lang="en-US" sz="3600" dirty="0"/>
              <a:t>Last, we </a:t>
            </a:r>
            <a:r>
              <a:rPr lang="en-US" sz="3600" dirty="0">
                <a:solidFill>
                  <a:srgbClr val="FF0000"/>
                </a:solidFill>
              </a:rPr>
              <a:t>move</a:t>
            </a:r>
            <a:r>
              <a:rPr lang="en-US" sz="3600" dirty="0"/>
              <a:t> objects.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C8184A-4E0B-483D-90BA-ECF09791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654" y="6415396"/>
            <a:ext cx="1312025" cy="365125"/>
          </a:xfrm>
        </p:spPr>
        <p:txBody>
          <a:bodyPr/>
          <a:lstStyle/>
          <a:p>
            <a:fld id="{42F5CBBD-FAAA-4EF9-90B8-43A4A1EA3669}" type="slidenum">
              <a:rPr lang="en-US" sz="2800" smtClean="0"/>
              <a:t>8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6651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11A24-6CDA-4248-A013-4FAFCB9C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Initialize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ACAF1-97A1-420D-8A91-C8F554788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First, we have a set number of </a:t>
            </a:r>
            <a:r>
              <a:rPr lang="en-US" sz="2800" dirty="0">
                <a:solidFill>
                  <a:schemeClr val="tx1"/>
                </a:solidFill>
              </a:rPr>
              <a:t>maximum possible wolves and rabbits</a:t>
            </a:r>
            <a:r>
              <a:rPr lang="en-US" sz="2800" dirty="0">
                <a:solidFill>
                  <a:srgbClr val="FFFFFF"/>
                </a:solidFill>
              </a:rPr>
              <a:t>. Then, every grid has a </a:t>
            </a:r>
            <a:r>
              <a:rPr lang="en-US" sz="2800" dirty="0">
                <a:solidFill>
                  <a:schemeClr val="tx1"/>
                </a:solidFill>
              </a:rPr>
              <a:t>¼ chance </a:t>
            </a:r>
            <a:r>
              <a:rPr lang="en-US" sz="2800" dirty="0">
                <a:solidFill>
                  <a:srgbClr val="FFFFFF"/>
                </a:solidFill>
              </a:rPr>
              <a:t>of placing down a wolf, rabbit, grass or dirt.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DF469-06BA-4F21-86A2-674CE26BA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845729"/>
            <a:ext cx="6798082" cy="5166541"/>
          </a:xfrm>
          <a:prstGeom prst="rect">
            <a:avLst/>
          </a:prstGeom>
        </p:spPr>
      </p:pic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9946C5B7-D3E3-4354-9CD8-850F8D9E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654" y="6415396"/>
            <a:ext cx="1312025" cy="365125"/>
          </a:xfrm>
        </p:spPr>
        <p:txBody>
          <a:bodyPr/>
          <a:lstStyle/>
          <a:p>
            <a:fld id="{42F5CBBD-FAAA-4EF9-90B8-43A4A1EA3669}" type="slidenum">
              <a:rPr lang="en-US" sz="2800" smtClean="0"/>
              <a:t>9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5746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978</Words>
  <Application>Microsoft Office PowerPoint</Application>
  <PresentationFormat>Widescreen</PresentationFormat>
  <Paragraphs>144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Consolas</vt:lpstr>
      <vt:lpstr>Retrospect</vt:lpstr>
      <vt:lpstr>Wolves, Rabbits, and Grass</vt:lpstr>
      <vt:lpstr>Introduction</vt:lpstr>
      <vt:lpstr>Table of contents</vt:lpstr>
      <vt:lpstr>The idea </vt:lpstr>
      <vt:lpstr>The Grid base class</vt:lpstr>
      <vt:lpstr>The SubClass </vt:lpstr>
      <vt:lpstr>The Function</vt:lpstr>
      <vt:lpstr>What happens each cycle?</vt:lpstr>
      <vt:lpstr>Initialize the world</vt:lpstr>
      <vt:lpstr>We put the grid in a for loop, and let them go through three phases</vt:lpstr>
      <vt:lpstr>Populate</vt:lpstr>
      <vt:lpstr>Demonstration</vt:lpstr>
      <vt:lpstr>Act and replace</vt:lpstr>
      <vt:lpstr>Demonstration(We aren’t making them move or populate)</vt:lpstr>
      <vt:lpstr>Move</vt:lpstr>
      <vt:lpstr>Demonstration</vt:lpstr>
      <vt:lpstr>Result</vt:lpstr>
      <vt:lpstr>Result of Standard parameters</vt:lpstr>
      <vt:lpstr>Proof of why Wolves are major controlling factor</vt:lpstr>
      <vt:lpstr>Conclusion</vt:lpstr>
      <vt:lpstr>Major problems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Wolves, Rabbits, and Grass</dc:title>
  <dc:creator>Kamontat s</dc:creator>
  <cp:lastModifiedBy>Kamontat s</cp:lastModifiedBy>
  <cp:revision>7</cp:revision>
  <dcterms:created xsi:type="dcterms:W3CDTF">2020-05-10T00:39:02Z</dcterms:created>
  <dcterms:modified xsi:type="dcterms:W3CDTF">2020-05-10T01:38:18Z</dcterms:modified>
</cp:coreProperties>
</file>