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6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8" indent="0" algn="ctr">
              <a:buNone/>
              <a:defRPr sz="2000"/>
            </a:lvl2pPr>
            <a:lvl3pPr marL="914416" indent="0" algn="ctr">
              <a:buNone/>
              <a:defRPr sz="1800"/>
            </a:lvl3pPr>
            <a:lvl4pPr marL="1371623" indent="0" algn="ctr">
              <a:buNone/>
              <a:defRPr sz="1600"/>
            </a:lvl4pPr>
            <a:lvl5pPr marL="1828831" indent="0" algn="ctr">
              <a:buNone/>
              <a:defRPr sz="1600"/>
            </a:lvl5pPr>
            <a:lvl6pPr marL="2286039" indent="0" algn="ctr">
              <a:buNone/>
              <a:defRPr sz="1600"/>
            </a:lvl6pPr>
            <a:lvl7pPr marL="2743247" indent="0" algn="ctr">
              <a:buNone/>
              <a:defRPr sz="1600"/>
            </a:lvl7pPr>
            <a:lvl8pPr marL="3200454" indent="0" algn="ctr">
              <a:buNone/>
              <a:defRPr sz="1600"/>
            </a:lvl8pPr>
            <a:lvl9pPr marL="3657662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7" indent="0">
              <a:buNone/>
              <a:defRPr sz="1600" b="1"/>
            </a:lvl7pPr>
            <a:lvl8pPr marL="3200454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7" indent="0">
              <a:buNone/>
              <a:defRPr sz="1600" b="1"/>
            </a:lvl7pPr>
            <a:lvl8pPr marL="3200454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3" indent="0">
              <a:buNone/>
              <a:defRPr sz="1000"/>
            </a:lvl4pPr>
            <a:lvl5pPr marL="1828831" indent="0">
              <a:buNone/>
              <a:defRPr sz="1000"/>
            </a:lvl5pPr>
            <a:lvl6pPr marL="2286039" indent="0">
              <a:buNone/>
              <a:defRPr sz="1000"/>
            </a:lvl6pPr>
            <a:lvl7pPr marL="2743247" indent="0">
              <a:buNone/>
              <a:defRPr sz="1000"/>
            </a:lvl7pPr>
            <a:lvl8pPr marL="3200454" indent="0">
              <a:buNone/>
              <a:defRPr sz="1000"/>
            </a:lvl8pPr>
            <a:lvl9pPr marL="365766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3" indent="0">
              <a:buNone/>
              <a:defRPr sz="2000"/>
            </a:lvl4pPr>
            <a:lvl5pPr marL="1828831" indent="0">
              <a:buNone/>
              <a:defRPr sz="2000"/>
            </a:lvl5pPr>
            <a:lvl6pPr marL="2286039" indent="0">
              <a:buNone/>
              <a:defRPr sz="2000"/>
            </a:lvl6pPr>
            <a:lvl7pPr marL="2743247" indent="0">
              <a:buNone/>
              <a:defRPr sz="2000"/>
            </a:lvl7pPr>
            <a:lvl8pPr marL="3200454" indent="0">
              <a:buNone/>
              <a:defRPr sz="2000"/>
            </a:lvl8pPr>
            <a:lvl9pPr marL="36576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3" indent="0">
              <a:buNone/>
              <a:defRPr sz="1000"/>
            </a:lvl4pPr>
            <a:lvl5pPr marL="1828831" indent="0">
              <a:buNone/>
              <a:defRPr sz="1000"/>
            </a:lvl5pPr>
            <a:lvl6pPr marL="2286039" indent="0">
              <a:buNone/>
              <a:defRPr sz="1000"/>
            </a:lvl6pPr>
            <a:lvl7pPr marL="2743247" indent="0">
              <a:buNone/>
              <a:defRPr sz="1000"/>
            </a:lvl7pPr>
            <a:lvl8pPr marL="3200454" indent="0">
              <a:buNone/>
              <a:defRPr sz="1000"/>
            </a:lvl8pPr>
            <a:lvl9pPr marL="365766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830D-6952-4ED2-8E2B-DB615EB0E656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B720-0396-4332-9F8B-521D0179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2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9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5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3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1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8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6" indent="-228604" algn="l" defTabSz="91441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9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7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4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2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3864" y="6304474"/>
            <a:ext cx="1915064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haribote.img</a:t>
            </a:r>
          </a:p>
        </p:txBody>
      </p:sp>
      <p:sp>
        <p:nvSpPr>
          <p:cNvPr id="10" name="矩形 9"/>
          <p:cNvSpPr/>
          <p:nvPr/>
        </p:nvSpPr>
        <p:spPr>
          <a:xfrm>
            <a:off x="5055080" y="5311000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haribote.sys</a:t>
            </a:r>
          </a:p>
        </p:txBody>
      </p:sp>
      <p:sp>
        <p:nvSpPr>
          <p:cNvPr id="13" name="矩形 12"/>
          <p:cNvSpPr/>
          <p:nvPr/>
        </p:nvSpPr>
        <p:spPr>
          <a:xfrm>
            <a:off x="2458528" y="5311000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Ipl10.bin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373593" y="5500781"/>
            <a:ext cx="681487" cy="803693"/>
            <a:chOff x="4373593" y="5500781"/>
            <a:chExt cx="681487" cy="803693"/>
          </a:xfrm>
        </p:grpSpPr>
        <p:cxnSp>
          <p:nvCxnSpPr>
            <p:cNvPr id="15" name="直接连接符 14"/>
            <p:cNvCxnSpPr>
              <a:stCxn id="13" idx="3"/>
              <a:endCxn id="10" idx="1"/>
            </p:cNvCxnSpPr>
            <p:nvPr/>
          </p:nvCxnSpPr>
          <p:spPr>
            <a:xfrm>
              <a:off x="4373593" y="5500781"/>
              <a:ext cx="681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6" idx="0"/>
            </p:cNvCxnSpPr>
            <p:nvPr/>
          </p:nvCxnSpPr>
          <p:spPr>
            <a:xfrm>
              <a:off x="4701396" y="5525221"/>
              <a:ext cx="0" cy="779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89780" y="5311000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Ipl10.nas</a:t>
            </a:r>
          </a:p>
        </p:txBody>
      </p:sp>
      <p:cxnSp>
        <p:nvCxnSpPr>
          <p:cNvPr id="29" name="直接箭头连接符 28"/>
          <p:cNvCxnSpPr>
            <a:stCxn id="27" idx="3"/>
            <a:endCxn id="13" idx="1"/>
          </p:cNvCxnSpPr>
          <p:nvPr/>
        </p:nvCxnSpPr>
        <p:spPr>
          <a:xfrm>
            <a:off x="2104845" y="5500781"/>
            <a:ext cx="35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2650" y="4464179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bootpack.hrb</a:t>
            </a:r>
          </a:p>
        </p:txBody>
      </p:sp>
      <p:sp>
        <p:nvSpPr>
          <p:cNvPr id="33" name="矩形 32"/>
          <p:cNvSpPr/>
          <p:nvPr/>
        </p:nvSpPr>
        <p:spPr>
          <a:xfrm>
            <a:off x="3879012" y="4464179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asmhead.nas</a:t>
            </a:r>
          </a:p>
        </p:txBody>
      </p:sp>
      <p:cxnSp>
        <p:nvCxnSpPr>
          <p:cNvPr id="36" name="直接连接符 35"/>
          <p:cNvCxnSpPr>
            <a:stCxn id="33" idx="3"/>
            <a:endCxn id="32" idx="1"/>
          </p:cNvCxnSpPr>
          <p:nvPr/>
        </p:nvCxnSpPr>
        <p:spPr>
          <a:xfrm>
            <a:off x="5794077" y="4653960"/>
            <a:ext cx="448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0" idx="0"/>
          </p:cNvCxnSpPr>
          <p:nvPr/>
        </p:nvCxnSpPr>
        <p:spPr>
          <a:xfrm>
            <a:off x="6006862" y="4653960"/>
            <a:ext cx="5751" cy="65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42650" y="3617358"/>
            <a:ext cx="1915065" cy="37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bootpack.bim</a:t>
            </a:r>
          </a:p>
        </p:txBody>
      </p:sp>
      <p:cxnSp>
        <p:nvCxnSpPr>
          <p:cNvPr id="49" name="直接箭头连接符 48"/>
          <p:cNvCxnSpPr>
            <a:stCxn id="48" idx="2"/>
            <a:endCxn id="32" idx="0"/>
          </p:cNvCxnSpPr>
          <p:nvPr/>
        </p:nvCxnSpPr>
        <p:spPr>
          <a:xfrm>
            <a:off x="7200183" y="3996920"/>
            <a:ext cx="0" cy="46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66449" y="2730262"/>
            <a:ext cx="10484117" cy="36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bootpack.obj naskfunc.obj hankaku.obj graphic.obj dsctbl.obj int.obj fifo.obj</a:t>
            </a:r>
          </a:p>
        </p:txBody>
      </p:sp>
      <p:cxnSp>
        <p:nvCxnSpPr>
          <p:cNvPr id="54" name="直接箭头连接符 53"/>
          <p:cNvCxnSpPr>
            <a:stCxn id="53" idx="2"/>
            <a:endCxn id="48" idx="0"/>
          </p:cNvCxnSpPr>
          <p:nvPr/>
        </p:nvCxnSpPr>
        <p:spPr>
          <a:xfrm>
            <a:off x="6608508" y="3091151"/>
            <a:ext cx="591675" cy="5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366449" y="1824494"/>
            <a:ext cx="10484117" cy="36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bootpack.gas naskfunc.nas hankaku.bin graphic.gas dsctbl.gas int.gas fifo.gas</a:t>
            </a:r>
          </a:p>
        </p:txBody>
      </p:sp>
      <p:cxnSp>
        <p:nvCxnSpPr>
          <p:cNvPr id="61" name="直接箭头连接符 60"/>
          <p:cNvCxnSpPr>
            <a:stCxn id="60" idx="2"/>
            <a:endCxn id="53" idx="0"/>
          </p:cNvCxnSpPr>
          <p:nvPr/>
        </p:nvCxnSpPr>
        <p:spPr>
          <a:xfrm>
            <a:off x="6608508" y="2185383"/>
            <a:ext cx="0" cy="54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66450" y="1146617"/>
            <a:ext cx="10484117" cy="36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bootpack.c                            hankaku.txt graphic.c       dsctbl.c     int.c      fifo.c </a:t>
            </a:r>
          </a:p>
        </p:txBody>
      </p:sp>
    </p:spTree>
    <p:extLst>
      <p:ext uri="{BB962C8B-B14F-4D97-AF65-F5344CB8AC3E}">
        <p14:creationId xmlns:p14="http://schemas.microsoft.com/office/powerpoint/2010/main" val="3518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谷月轩</dc:creator>
  <cp:lastModifiedBy>谷月轩</cp:lastModifiedBy>
  <cp:revision>8</cp:revision>
  <dcterms:created xsi:type="dcterms:W3CDTF">2014-08-18T13:50:24Z</dcterms:created>
  <dcterms:modified xsi:type="dcterms:W3CDTF">2014-08-18T15:59:29Z</dcterms:modified>
</cp:coreProperties>
</file>