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60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1A87F-5F13-4479-9A68-73236F4A0760}" v="16" dt="2019-12-15T14:09:12.213"/>
    <p1510:client id="{77A148F0-2A12-0109-8F8C-0A229B2C09D8}" v="1998" dt="2019-12-16T09:12:44.223"/>
    <p1510:client id="{C9FBC312-A7D3-705C-7620-30969F2E132D}" v="415" dt="2019-12-15T14:02:08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5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3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64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389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33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10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1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9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0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9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4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4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1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8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0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9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17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2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63" name="Freeform: Shape 16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65" name="Rectangle 18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6" name="Group 20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68" name="Picture 21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69" name="Picture 22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70" name="Oval 23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1" name="Picture 24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72" name="Picture 25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752399" cy="3329581"/>
          </a:xfrm>
        </p:spPr>
        <p:txBody>
          <a:bodyPr>
            <a:normAutofit fontScale="90000"/>
          </a:bodyPr>
          <a:lstStyle/>
          <a:p>
            <a:r>
              <a:rPr lang="tr-TR">
                <a:solidFill>
                  <a:srgbClr val="EBEBEB"/>
                </a:solidFill>
                <a:latin typeface="Berlin Sans FB"/>
                <a:cs typeface="Aharoni"/>
              </a:rPr>
              <a:t>SİNEMA BİLET PROGRAMI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4752398" cy="1581666"/>
          </a:xfrm>
        </p:spPr>
        <p:txBody>
          <a:bodyPr>
            <a:normAutofit lnSpcReduction="10000"/>
          </a:bodyPr>
          <a:lstStyle/>
          <a:p>
            <a:r>
              <a:rPr lang="tr-T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HAZIRLAYANLAR</a:t>
            </a:r>
          </a:p>
          <a:p>
            <a:r>
              <a:rPr lang="tr-T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Onur demir 1800003713</a:t>
            </a:r>
          </a:p>
          <a:p>
            <a:r>
              <a:rPr lang="tr-T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Kübra şahin 1800002236</a:t>
            </a:r>
          </a:p>
          <a:p>
            <a:r>
              <a:rPr lang="tr-T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n. </a:t>
            </a:r>
            <a:r>
              <a:rPr lang="tr-TR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zeynep</a:t>
            </a:r>
            <a:r>
              <a:rPr lang="tr-T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çiçekli 1800002512</a:t>
            </a:r>
          </a:p>
          <a:p>
            <a:endParaRPr lang="tr-TR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Resim 9">
            <a:extLst>
              <a:ext uri="{FF2B5EF4-FFF2-40B4-BE49-F238E27FC236}">
                <a16:creationId xmlns:a16="http://schemas.microsoft.com/office/drawing/2014/main" id="{9C4B201F-E0EB-44E6-B9C1-9F3DD9E33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3354" y="2979460"/>
            <a:ext cx="2936836" cy="11276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F9C1F4F-D33D-4095-ADF5-881A0EB9F439}"/>
              </a:ext>
            </a:extLst>
          </p:cNvPr>
          <p:cNvSpPr txBox="1"/>
          <p:nvPr/>
        </p:nvSpPr>
        <p:spPr>
          <a:xfrm>
            <a:off x="6683829" y="1447800"/>
            <a:ext cx="4397828" cy="40113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6000" b="0" i="0" kern="1200" spc="-15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Resim 3" descr="ekran, oturma, tablo, bilgisayar içeren bir resim&#10;&#10;Çok yüksek güvenilirlikle oluşturulmuş açıklama">
            <a:extLst>
              <a:ext uri="{FF2B5EF4-FFF2-40B4-BE49-F238E27FC236}">
                <a16:creationId xmlns:a16="http://schemas.microsoft.com/office/drawing/2014/main" id="{A3979E8F-39CC-48B6-9C7C-3637E1C202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158" y="977102"/>
            <a:ext cx="5450557" cy="4130070"/>
          </a:xfrm>
          <a:prstGeom prst="rect">
            <a:avLst/>
          </a:prstGeom>
          <a:effectLst/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6BBDAFCC-B986-4EC8-9B17-766F065F5610}"/>
              </a:ext>
            </a:extLst>
          </p:cNvPr>
          <p:cNvSpPr txBox="1"/>
          <p:nvPr/>
        </p:nvSpPr>
        <p:spPr>
          <a:xfrm>
            <a:off x="6910137" y="2037347"/>
            <a:ext cx="4387515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400" dirty="0"/>
              <a:t>Burada salon adlı bir </a:t>
            </a:r>
            <a:r>
              <a:rPr lang="tr-TR" sz="2400" dirty="0" err="1"/>
              <a:t>struct</a:t>
            </a:r>
            <a:r>
              <a:rPr lang="tr-TR" sz="2400" dirty="0"/>
              <a:t> oluşturduk. Bu yapı içerisinde film adı, saat, boş koltuk ve dolu koltuk bilgileri saklanacak.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349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B4AE51-6EBD-4548-B301-6B5214907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26070" y="391025"/>
            <a:ext cx="4876800" cy="51695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Daha sonrasında sinema adlı bir </a:t>
            </a:r>
            <a:r>
              <a:rPr lang="tr-TR" dirty="0" err="1"/>
              <a:t>class</a:t>
            </a:r>
            <a:r>
              <a:rPr lang="tr-TR" dirty="0"/>
              <a:t> oluşturup salon tipinde bir </a:t>
            </a:r>
            <a:r>
              <a:rPr lang="tr-TR" dirty="0" err="1"/>
              <a:t>pointer</a:t>
            </a:r>
            <a:r>
              <a:rPr lang="tr-TR" dirty="0"/>
              <a:t> tanımlandı. Burada amaç sinemadaki salon </a:t>
            </a:r>
            <a:r>
              <a:rPr lang="tr-TR" dirty="0" err="1"/>
              <a:t>salon</a:t>
            </a:r>
            <a:r>
              <a:rPr lang="tr-TR" dirty="0"/>
              <a:t> sayısı kadar bir dizi oluşturmak.</a:t>
            </a:r>
          </a:p>
          <a:p>
            <a:r>
              <a:rPr lang="tr-TR" dirty="0"/>
              <a:t>Bilet fiyatları değiştirilmeyeceğinden </a:t>
            </a:r>
            <a:r>
              <a:rPr lang="tr-TR" dirty="0" err="1"/>
              <a:t>const</a:t>
            </a:r>
            <a:r>
              <a:rPr lang="tr-TR" dirty="0"/>
              <a:t> değer olarak atandı.</a:t>
            </a:r>
          </a:p>
          <a:p>
            <a:r>
              <a:rPr lang="tr-TR" dirty="0"/>
              <a:t>Daha sonra kullanılacak fonksiyonları tek tek </a:t>
            </a:r>
            <a:r>
              <a:rPr lang="tr-TR" dirty="0" err="1"/>
              <a:t>class</a:t>
            </a:r>
            <a:r>
              <a:rPr lang="tr-TR" dirty="0"/>
              <a:t> içinde tanımladık.</a:t>
            </a:r>
          </a:p>
          <a:p>
            <a:endParaRPr lang="tr-TR" dirty="0"/>
          </a:p>
        </p:txBody>
      </p:sp>
      <p:pic>
        <p:nvPicPr>
          <p:cNvPr id="2" name="Resim 3" descr="metin, tablo, oturma, ekran içeren bir resim&#10;&#10;Çok yüksek güvenilirlikle oluşturulmuş açıklama">
            <a:extLst>
              <a:ext uri="{FF2B5EF4-FFF2-40B4-BE49-F238E27FC236}">
                <a16:creationId xmlns:a16="http://schemas.microsoft.com/office/drawing/2014/main" id="{9520E294-190C-421A-B3FD-33C9C6983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5" y="647005"/>
            <a:ext cx="5431766" cy="5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1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5" descr="oturma, tablo, siyah, dizüst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A3754FB4-40F5-40DA-BCFE-885A8E029F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3770" y="369442"/>
            <a:ext cx="3977940" cy="5080333"/>
          </a:xfrm>
        </p:spPr>
      </p:pic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A831F3E-4BCD-41F2-A993-2F134979B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511343"/>
            <a:ext cx="4876800" cy="5279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/>
              <a:t>Constructor</a:t>
            </a:r>
            <a:r>
              <a:rPr lang="tr-TR" dirty="0"/>
              <a:t> fonksiyonumuz olan </a:t>
            </a:r>
            <a:r>
              <a:rPr lang="tr-TR" dirty="0" err="1"/>
              <a:t>cinema</a:t>
            </a:r>
            <a:r>
              <a:rPr lang="tr-TR" dirty="0"/>
              <a:t>() fonksiyonunda </a:t>
            </a:r>
            <a:r>
              <a:rPr lang="tr-TR" dirty="0" err="1"/>
              <a:t>private</a:t>
            </a:r>
            <a:r>
              <a:rPr lang="tr-TR" dirty="0"/>
              <a:t> üye olan salon tipindeki değerleri doldurduk. Hepsini </a:t>
            </a:r>
            <a:r>
              <a:rPr lang="tr-TR" dirty="0" err="1"/>
              <a:t>default</a:t>
            </a:r>
            <a:r>
              <a:rPr lang="tr-TR" dirty="0"/>
              <a:t> değer olarak başta atadık.</a:t>
            </a:r>
          </a:p>
        </p:txBody>
      </p:sp>
    </p:spTree>
    <p:extLst>
      <p:ext uri="{BB962C8B-B14F-4D97-AF65-F5344CB8AC3E}">
        <p14:creationId xmlns:p14="http://schemas.microsoft.com/office/powerpoint/2010/main" val="3880306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A4DDD64E-DF4F-4FFC-B0AC-A73113864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" y="-1670"/>
            <a:ext cx="5119436" cy="4565314"/>
          </a:xfrm>
          <a:prstGeom prst="rect">
            <a:avLst/>
          </a:prstGeom>
        </p:spPr>
      </p:pic>
      <p:pic>
        <p:nvPicPr>
          <p:cNvPr id="10" name="Resim 10">
            <a:extLst>
              <a:ext uri="{FF2B5EF4-FFF2-40B4-BE49-F238E27FC236}">
                <a16:creationId xmlns:a16="http://schemas.microsoft.com/office/drawing/2014/main" id="{89182D45-FAB6-466D-A420-E7BDE16BA0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23865" y="1299"/>
            <a:ext cx="5629575" cy="4562208"/>
          </a:xfrm>
        </p:spPr>
      </p:pic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3EFAE4E5-18A9-4608-8FDB-386829297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24966" y="4682987"/>
            <a:ext cx="7043289" cy="22250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Bilet almada uygulanan </a:t>
            </a:r>
            <a:r>
              <a:rPr lang="tr-TR" dirty="0" err="1"/>
              <a:t>fonksiyon.Salon</a:t>
            </a:r>
            <a:r>
              <a:rPr lang="tr-TR" dirty="0"/>
              <a:t> numarası girildikten sonra alınacak bilet sayıları giriliyor daha sonrada bilet satısı kadar dolu koltuk arttırılıp boş koltuk sayısı </a:t>
            </a:r>
            <a:r>
              <a:rPr lang="tr-TR" dirty="0" err="1"/>
              <a:t>azaltılıyor.Fiyat</a:t>
            </a:r>
            <a:r>
              <a:rPr lang="tr-TR"/>
              <a:t> bilgisi çıkartılıyor.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1610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 descr="oturma içeren bir resim&#10;&#10;Çok yüksek güvenilirlikle oluşturulmuş açıklama">
            <a:extLst>
              <a:ext uri="{FF2B5EF4-FFF2-40B4-BE49-F238E27FC236}">
                <a16:creationId xmlns:a16="http://schemas.microsoft.com/office/drawing/2014/main" id="{F38A35B5-6713-4393-A7B1-2D0D8DB2F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-6317"/>
            <a:ext cx="4310332" cy="4067050"/>
          </a:xfrm>
          <a:prstGeom prst="rect">
            <a:avLst/>
          </a:prstGeom>
        </p:spPr>
      </p:pic>
      <p:pic>
        <p:nvPicPr>
          <p:cNvPr id="10" name="Resim 10" descr="oturma, tablo içeren bir resim&#10;&#10;Çok yüksek güvenilirlikle oluşturulmuş açıklama">
            <a:extLst>
              <a:ext uri="{FF2B5EF4-FFF2-40B4-BE49-F238E27FC236}">
                <a16:creationId xmlns:a16="http://schemas.microsoft.com/office/drawing/2014/main" id="{9BD17655-1D98-47B9-B3D8-3CC24088AD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10005" y="4058217"/>
            <a:ext cx="4295930" cy="2798606"/>
          </a:xfrm>
        </p:spPr>
      </p:pic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6E509F7E-8901-4246-80E5-20402323B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940" y="1063487"/>
            <a:ext cx="4396341" cy="4200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ea typeface="+mj-lt"/>
                <a:cs typeface="+mj-lt"/>
              </a:rPr>
              <a:t>Bilet iadede uygulanan fonksiyon. Salon numarası girildikten sonra iade bilet sayıları giriliyor daha sonra da bilet iadesi kadar dolu koltuk azaltıp boş koltuk sayısı arttırılıyor. İade fiyat bilgisi çıkartılıyor.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3266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6">
            <a:extLst>
              <a:ext uri="{FF2B5EF4-FFF2-40B4-BE49-F238E27FC236}">
                <a16:creationId xmlns:a16="http://schemas.microsoft.com/office/drawing/2014/main" id="{1D632EB6-3ABC-4A0B-AB1F-416E5806B4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02338" y="677790"/>
            <a:ext cx="7838535" cy="2756891"/>
          </a:xfr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3E2821-0517-4BCA-83D2-D0270217E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9316" y="3977474"/>
            <a:ext cx="5189175" cy="3692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Hasılat fonksiyonu da tüm salonlarda satılan toplam indirimli ve tam bilet sayılarını ve toplam hasılatı gösteriyor.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9663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Ion</vt:lpstr>
      <vt:lpstr>SİNEMA BİLET PROGRAMI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revision>265</cp:revision>
  <dcterms:created xsi:type="dcterms:W3CDTF">2019-12-15T12:10:40Z</dcterms:created>
  <dcterms:modified xsi:type="dcterms:W3CDTF">2019-12-16T09:12:59Z</dcterms:modified>
</cp:coreProperties>
</file>