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3A7F96-0089-4930-BE6A-85227883DBB1}">
  <a:tblStyle styleId="{523A7F96-0089-4930-BE6A-85227883D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dc7ce39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dc7ce39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dc7ce39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7dc7ce39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dec52a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5dec52a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5dec52a3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5dec52a3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5dec52a3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5dec52a3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dc7ce39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dc7ce39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dc7ce395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dc7ce395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dc7ce39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dc7ce39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dec52a3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dec52a3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dc7ce39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dc7ce39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dc7ce39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dc7ce39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dc7ce39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dc7ce39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dc7ce39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dc7ce39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Secret Hitler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 jogo de trama e traição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4294967295"/>
          </p:nvPr>
        </p:nvSpPr>
        <p:spPr>
          <a:xfrm>
            <a:off x="0" y="42983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Fernando André Bezerra Moura Fernandes - up201505821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Bruno Alexandre Oliveira Dias - up201504859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Vítor Emanuel Fernandes Magalhães - up201503447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de Resultados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5154925" y="1177275"/>
            <a:ext cx="3398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geral, em todos os testes efetuados, a grande maioria de vitórias caiu para o lado do Hitler. Na implementação do jogo,quando os fascistas conseguem três leis fascistas aprovadas, o próximo presidente fascista retorna imediatamente o Hitler como chanceler, na tentativa de vencer o jogo. Isto explica a baixa percentagem de vitórias fascistas apenas por aprovação de leis fascistas, já que eleger o Hitler é muito mais vantajoso.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1" name="Google Shape;191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275"/>
            <a:ext cx="3752526" cy="232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trabalho desenvolvido permitiu ao grupo implementar, utilizando uma nova framework, uma rede de agentes, cada um deles com acessos a personalidades e funções diferentes, de forma a que estes, observando as decisões feitas por outros agentes, chegassem a conclusões que lhes permitiam fazer jogadas de forma inteligente.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Tendo isto em conta, foi possível implementar, com sucesso, os assuntos abordados nas aulas teóricas.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A inteligência artificial, no futuro,  podia ser mais dissimulada para gerar jogos mais complexos. A criação de uma interface gráfica pode também ser mais apelativo na análise das experiências.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Conclusões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Informação adicional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1249100" y="20376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executar, basta importar a biblioteca do</a:t>
            </a:r>
            <a:r>
              <a:rPr lang="pt-PT" i="1"/>
              <a:t> </a:t>
            </a:r>
            <a:r>
              <a:rPr lang="pt-PT"/>
              <a:t>JADE num IDE e correr o programa.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Serão apresentadas algumas mensagens indicativas na consola que representam o estado do jogo.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Execução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Diagrama de Classes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450" y="1417050"/>
            <a:ext cx="7575599" cy="32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Descrição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121000"/>
            <a:ext cx="7038900" cy="3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Existem duas equipas: fascistas e liberais. Cada jogador é aleatoriamente colocado numa das equipas e um jogador será o Hitler. O objetivo de cada equipa é passar um certo número de leis da sua equipa (5 para os liberais e 6 para os fascistas). Os fascistas, que se conhecem uns aos outros, conseguem ganhar elegendo o Hitler como Chanceler se já tiverem passado 3 ou mais leis fascistas.  A equipa dos liberais é sempre composta pela maioria dos jogadores e, tal como o Hitler, desconhecem a equipa os outros jogadores.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Em cada ronda, o Presidente selecionado pelo tabuleiro escolhe alguém como chanceler e, após serem aprovados por todos, terão de eleger uma lei. São retiradas três cartas do baralho: o Presidente descarta uma e o Chanceler escolhe uma das duas como a lei passada.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Cada vez que a eleição do Presidente e Chanceler for recusada, o Rastreador de Eleições avança uma vez. Se avançar três vezes seguidas, a carta do topo do baralho será a nova lei. O Rastreador volta para o início caso seja aprovada uma lei.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Esquema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50" y="1351800"/>
            <a:ext cx="65341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Interação e Protocolos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a definição das mensagens entre o Board e os Players foram utilizadas ontologias e performativas provenientes da configuração de ACLMessages do JADE.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Durante a fase de eleições, são utilizadas performativas do tipo </a:t>
            </a:r>
            <a:r>
              <a:rPr lang="pt-PT" i="1"/>
              <a:t>REQUEST_PROPOSAL </a:t>
            </a:r>
            <a:r>
              <a:rPr lang="pt-PT"/>
              <a:t>pelo board, às quais os players respondem com  </a:t>
            </a:r>
            <a:r>
              <a:rPr lang="pt-PT" i="1"/>
              <a:t>ACCEPT</a:t>
            </a:r>
            <a:r>
              <a:rPr lang="pt-PT" b="1"/>
              <a:t>/</a:t>
            </a:r>
            <a:r>
              <a:rPr lang="pt-PT" i="1"/>
              <a:t>REJECT</a:t>
            </a:r>
            <a:r>
              <a:rPr lang="pt-PT" b="1"/>
              <a:t> </a:t>
            </a:r>
            <a:r>
              <a:rPr lang="pt-PT" i="1"/>
              <a:t>PROPOSAL</a:t>
            </a:r>
            <a:r>
              <a:rPr lang="pt-PT" b="1"/>
              <a:t>,</a:t>
            </a:r>
            <a:r>
              <a:rPr lang="pt-PT"/>
              <a:t> caso aceitem ou não o conjunto presidente/chanceler.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As ontologias são usadas para as outras mensagens pois facilitam a identificação única de cada mensagem em cada estado do jogo, usando uma </a:t>
            </a:r>
            <a:r>
              <a:rPr lang="pt-PT" i="1"/>
              <a:t>string</a:t>
            </a:r>
            <a:r>
              <a:rPr lang="pt-PT"/>
              <a:t> para defini-las.  Estas estão presentes no ficheiro </a:t>
            </a:r>
            <a:r>
              <a:rPr lang="pt-PT" i="1"/>
              <a:t>Utilities.java</a:t>
            </a:r>
            <a:r>
              <a:rPr lang="pt-PT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Ciclo de Jogo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050" y="1336875"/>
            <a:ext cx="58197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Arquiteturas dos Agentes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043900"/>
            <a:ext cx="7038900" cy="3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Foram implementados dois tipos de agentes: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PT" b="1" dirty="0"/>
              <a:t>Board</a:t>
            </a:r>
            <a:r>
              <a:rPr lang="pt-PT" dirty="0"/>
              <a:t> - Este agente tem como objetivo guardar as informações do jogo, assim como a gestão do estado de jogo e mensagens com os jogadores.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b="1" dirty="0"/>
              <a:t>Player - </a:t>
            </a:r>
            <a:r>
              <a:rPr lang="pt-PT" dirty="0"/>
              <a:t>Este agente representa um jogador que faz as suas decisões durante o estado de Eleição e, no fim de um turno, atualiza as informações acerca do Presidente e do Chanceler desse turno.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dirty="0"/>
              <a:t>De maneira a separar o recebimento e envio de mensagens das decisões lógicas de cada jogador, foram criadas as classes Fascist, Liberal e Hitler. Cada uma destas extende Player e implementa alguma das funções </a:t>
            </a:r>
            <a:r>
              <a:rPr lang="pt-PT" i="1" dirty="0"/>
              <a:t>overwritten</a:t>
            </a:r>
            <a:r>
              <a:rPr lang="pt-PT" dirty="0"/>
              <a:t> de Player. Assim, cada uma consegue fazer decisões separadas, conseguindo uma grande reutilização de código. Cada Liberal e o Hitler têm uma personalidade aleatoriamente definida no início </a:t>
            </a:r>
            <a:r>
              <a:rPr lang="pt-PT"/>
              <a:t>do jogo que altera a decisão destes no fim de cada turno.</a:t>
            </a:r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Mecanismos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9325"/>
            <a:ext cx="7038900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Quando o </a:t>
            </a:r>
            <a:r>
              <a:rPr lang="pt-PT" b="1"/>
              <a:t>board </a:t>
            </a:r>
            <a:r>
              <a:rPr lang="pt-PT"/>
              <a:t>é iniciado, este adiciona-se às páginas amarelas, para ser descoberto por cada jogador. Assim que cada jogador descubra o </a:t>
            </a:r>
            <a:r>
              <a:rPr lang="pt-PT" b="1"/>
              <a:t>board</a:t>
            </a:r>
            <a:r>
              <a:rPr lang="pt-PT"/>
              <a:t>, este é registado numa variável, sendo esta utilizada em mensagens futuras para envio de mensagens.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Além disso, após o jogo terminar, o </a:t>
            </a:r>
            <a:r>
              <a:rPr lang="pt-PT" b="1"/>
              <a:t>board</a:t>
            </a:r>
            <a:r>
              <a:rPr lang="pt-PT"/>
              <a:t> envia uma mensagem a todos os jogadores e utilizando a função </a:t>
            </a:r>
            <a:r>
              <a:rPr lang="pt-PT" i="1"/>
              <a:t>doDelete()</a:t>
            </a:r>
            <a:r>
              <a:rPr lang="pt-PT"/>
              <a:t>. Cada jogador, após receber essa mensagem, imprime uma mensagem final e também usa a função </a:t>
            </a:r>
            <a:r>
              <a:rPr lang="pt-PT" i="1"/>
              <a:t>doDelete()</a:t>
            </a:r>
            <a:r>
              <a:rPr lang="pt-PT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Software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Foi utilizado o JADE  - Java Agent DEvelopment Framework - para facilitar o desenvolvimento do sistema multi-agente. Esta permite uma fácil comunicação inter-agente para qualquer implementação de protocolos de comunicação.</a:t>
            </a:r>
            <a:br>
              <a:rPr lang="pt-PT"/>
            </a:br>
            <a:br>
              <a:rPr lang="pt-PT"/>
            </a:br>
            <a:r>
              <a:rPr lang="pt-PT"/>
              <a:t>Foi utilizado o </a:t>
            </a:r>
            <a:r>
              <a:rPr lang="pt-PT" i="1"/>
              <a:t>Eclipse</a:t>
            </a:r>
            <a:r>
              <a:rPr lang="pt-PT"/>
              <a:t> IDE para o desenvolvimento do código, com a inclusão da biblioteca do JADE.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Experiências </a:t>
            </a:r>
            <a:endParaRPr/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1297500" y="1187850"/>
          <a:ext cx="7419000" cy="3621700"/>
        </p:xfrm>
        <a:graphic>
          <a:graphicData uri="http://schemas.openxmlformats.org/drawingml/2006/table">
            <a:tbl>
              <a:tblPr>
                <a:noFill/>
                <a:tableStyleId>{523A7F96-0089-4930-BE6A-85227883DBB1}</a:tableStyleId>
              </a:tblPr>
              <a:tblGrid>
                <a:gridCol w="123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Jogadores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Fascistas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Liberais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V. Fascistas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V. Liberais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V. Hitler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Montserrat</vt:lpstr>
      <vt:lpstr>Lato</vt:lpstr>
      <vt:lpstr>Arial</vt:lpstr>
      <vt:lpstr>Focus</vt:lpstr>
      <vt:lpstr>Secret Hitler</vt:lpstr>
      <vt:lpstr>Descrição</vt:lpstr>
      <vt:lpstr>Esquema</vt:lpstr>
      <vt:lpstr>Interação e Protocolos</vt:lpstr>
      <vt:lpstr>Ciclo de Jogo</vt:lpstr>
      <vt:lpstr>Arquiteturas dos Agentes</vt:lpstr>
      <vt:lpstr>Mecanismos</vt:lpstr>
      <vt:lpstr>Software</vt:lpstr>
      <vt:lpstr>Experiências </vt:lpstr>
      <vt:lpstr>Análise de Resultados</vt:lpstr>
      <vt:lpstr>Conclusões</vt:lpstr>
      <vt:lpstr>Informação adicional</vt:lpstr>
      <vt:lpstr>Execução</vt:lpstr>
      <vt:lpstr>Diagrama de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Hitler</dc:title>
  <cp:lastModifiedBy>Vitor Magalhaes</cp:lastModifiedBy>
  <cp:revision>2</cp:revision>
  <dcterms:modified xsi:type="dcterms:W3CDTF">2018-11-11T23:45:25Z</dcterms:modified>
</cp:coreProperties>
</file>