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e9f0a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e9f0a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e9f0a1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e9f0a1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e9f0a1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e9f0a1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84250" y="1174750"/>
            <a:ext cx="8696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Generation of Music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4250" y="2144597"/>
            <a:ext cx="8222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Video for Music Generation</a:t>
            </a:r>
            <a:endParaRPr i="1" sz="16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715600" y="4762325"/>
            <a:ext cx="39936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Vítor Emanuel Fernandes Magalhães - up201503447</a:t>
            </a:r>
            <a:endParaRPr sz="11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188825" y="3218888"/>
            <a:ext cx="3993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Interactive Music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Reader (using GEM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playing instruments (using genProb from class)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Reader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video input from user;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mean colour of the playing frame;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Unpacks colour for RGB components;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change duration of played sound on </a:t>
            </a:r>
            <a:r>
              <a:rPr i="1" lang="en"/>
              <a:t>makenote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mean value of the RGB;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Multiply by factor and subtract it by 200 (initial metronome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affects metronome of instruments.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sounds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Metronome makes selected instruments play sound;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genProb creates probability to play sound;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Makenote plays the sound;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from channel 2 and channel 10.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